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3.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4.xml" ContentType="application/vnd.openxmlformats-officedocument.theme+xml"/>
  <Override PartName="/ppt/slideLayouts/slideLayout257.xml" ContentType="application/vnd.openxmlformats-officedocument.presentationml.slideLayout+xml"/>
  <Override PartName="/ppt/theme/theme25.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6.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7.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8.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9.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30.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31.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32.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3.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4.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35.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36.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37.xml" ContentType="application/vnd.openxmlformats-officedocument.theme+xml"/>
  <Override PartName="/ppt/slideLayouts/slideLayout382.xml" ContentType="application/vnd.openxmlformats-officedocument.presentationml.slideLayout+xml"/>
  <Override PartName="/ppt/theme/theme38.xml" ContentType="application/vnd.openxmlformats-officedocument.theme+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39.xml" ContentType="application/vnd.openxmlformats-officedocument.theme+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40.xml" ContentType="application/vnd.openxmlformats-officedocument.theme+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41.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42.xml" ContentType="application/vnd.openxmlformats-officedocument.them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43.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44.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theme/theme45.xml" ContentType="application/vnd.openxmlformats-officedocument.theme+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6.xml" ContentType="application/vnd.openxmlformats-officedocument.theme+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47.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48.xml" ContentType="application/vnd.openxmlformats-officedocument.theme+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9.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50.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51.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52.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53.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54.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5.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56.xml" ContentType="application/vnd.openxmlformats-officedocument.theme+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theme/theme57.xml" ContentType="application/vnd.openxmlformats-officedocument.theme+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theme/theme58.xml" ContentType="application/vnd.openxmlformats-officedocument.theme+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theme/theme59.xml" ContentType="application/vnd.openxmlformats-officedocument.theme+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theme/theme60.xml" ContentType="application/vnd.openxmlformats-officedocument.theme+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theme/theme61.xml" ContentType="application/vnd.openxmlformats-officedocument.theme+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theme/theme62.xml" ContentType="application/vnd.openxmlformats-officedocument.theme+xml"/>
  <Override PartName="/ppt/theme/theme6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2.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theme/themeOverride3.xml" ContentType="application/vnd.openxmlformats-officedocument.themeOverr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embeddings/oleObject7.bin" ContentType="application/vnd.openxmlformats-officedocument.oleObject"/>
  <Override PartName="/ppt/notesSlides/notesSlide1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3" r:id="rId2"/>
    <p:sldMasterId id="2147483908" r:id="rId3"/>
    <p:sldMasterId id="2147483932" r:id="rId4"/>
    <p:sldMasterId id="2147483944" r:id="rId5"/>
    <p:sldMasterId id="2147483956" r:id="rId6"/>
    <p:sldMasterId id="2147483968" r:id="rId7"/>
    <p:sldMasterId id="2147483980" r:id="rId8"/>
    <p:sldMasterId id="2147483982" r:id="rId9"/>
    <p:sldMasterId id="2147483994" r:id="rId10"/>
    <p:sldMasterId id="2147484006" r:id="rId11"/>
    <p:sldMasterId id="2147484018" r:id="rId12"/>
    <p:sldMasterId id="2147484031" r:id="rId13"/>
    <p:sldMasterId id="2147484043" r:id="rId14"/>
    <p:sldMasterId id="2147484055" r:id="rId15"/>
    <p:sldMasterId id="2147484067" r:id="rId16"/>
    <p:sldMasterId id="2147484079" r:id="rId17"/>
    <p:sldMasterId id="2147484091" r:id="rId18"/>
    <p:sldMasterId id="2147484103" r:id="rId19"/>
    <p:sldMasterId id="2147484116" r:id="rId20"/>
    <p:sldMasterId id="2147484144" r:id="rId21"/>
    <p:sldMasterId id="2147484159" r:id="rId22"/>
    <p:sldMasterId id="2147484207" r:id="rId23"/>
    <p:sldMasterId id="2147484219" r:id="rId24"/>
    <p:sldMasterId id="2147484231" r:id="rId25"/>
    <p:sldMasterId id="2147484233" r:id="rId26"/>
    <p:sldMasterId id="2147484245" r:id="rId27"/>
    <p:sldMasterId id="2147484257" r:id="rId28"/>
    <p:sldMasterId id="2147484269" r:id="rId29"/>
    <p:sldMasterId id="2147484281" r:id="rId30"/>
    <p:sldMasterId id="2147484284" r:id="rId31"/>
    <p:sldMasterId id="2147484297" r:id="rId32"/>
    <p:sldMasterId id="2147484309" r:id="rId33"/>
    <p:sldMasterId id="2147484321" r:id="rId34"/>
    <p:sldMasterId id="2147484333" r:id="rId35"/>
    <p:sldMasterId id="2147484357" r:id="rId36"/>
    <p:sldMasterId id="2147484370" r:id="rId37"/>
    <p:sldMasterId id="2147484382" r:id="rId38"/>
    <p:sldMasterId id="2147484384" r:id="rId39"/>
    <p:sldMasterId id="2147484396" r:id="rId40"/>
    <p:sldMasterId id="2147484410" r:id="rId41"/>
    <p:sldMasterId id="2147484424" r:id="rId42"/>
    <p:sldMasterId id="2147484436" r:id="rId43"/>
    <p:sldMasterId id="2147484448" r:id="rId44"/>
    <p:sldMasterId id="2147484460" r:id="rId45"/>
    <p:sldMasterId id="2147484472" r:id="rId46"/>
    <p:sldMasterId id="2147484484" r:id="rId47"/>
    <p:sldMasterId id="2147484496" r:id="rId48"/>
    <p:sldMasterId id="2147484508" r:id="rId49"/>
    <p:sldMasterId id="2147484531" r:id="rId50"/>
    <p:sldMasterId id="2147484543" r:id="rId51"/>
    <p:sldMasterId id="2147484555" r:id="rId52"/>
    <p:sldMasterId id="2147484567" r:id="rId53"/>
    <p:sldMasterId id="2147484579" r:id="rId54"/>
    <p:sldMasterId id="2147484603" r:id="rId55"/>
    <p:sldMasterId id="2147484627" r:id="rId56"/>
    <p:sldMasterId id="2147484639" r:id="rId57"/>
    <p:sldMasterId id="2147484643" r:id="rId58"/>
    <p:sldMasterId id="2147484655" r:id="rId59"/>
    <p:sldMasterId id="2147484667" r:id="rId60"/>
    <p:sldMasterId id="2147484679" r:id="rId61"/>
    <p:sldMasterId id="2147484691" r:id="rId62"/>
  </p:sldMasterIdLst>
  <p:notesMasterIdLst>
    <p:notesMasterId r:id="rId336"/>
  </p:notesMasterIdLst>
  <p:sldIdLst>
    <p:sldId id="4037" r:id="rId63"/>
    <p:sldId id="4038" r:id="rId64"/>
    <p:sldId id="4039" r:id="rId65"/>
    <p:sldId id="546" r:id="rId66"/>
    <p:sldId id="4040" r:id="rId67"/>
    <p:sldId id="548" r:id="rId68"/>
    <p:sldId id="4041" r:id="rId69"/>
    <p:sldId id="550" r:id="rId70"/>
    <p:sldId id="551" r:id="rId71"/>
    <p:sldId id="4141" r:id="rId72"/>
    <p:sldId id="4043" r:id="rId73"/>
    <p:sldId id="4044" r:id="rId74"/>
    <p:sldId id="4045" r:id="rId75"/>
    <p:sldId id="4142" r:id="rId76"/>
    <p:sldId id="4047" r:id="rId77"/>
    <p:sldId id="4048" r:id="rId78"/>
    <p:sldId id="4049" r:id="rId79"/>
    <p:sldId id="4050" r:id="rId80"/>
    <p:sldId id="4051" r:id="rId81"/>
    <p:sldId id="1151" r:id="rId82"/>
    <p:sldId id="280" r:id="rId83"/>
    <p:sldId id="333" r:id="rId84"/>
    <p:sldId id="281" r:id="rId85"/>
    <p:sldId id="282" r:id="rId86"/>
    <p:sldId id="263" r:id="rId87"/>
    <p:sldId id="283" r:id="rId88"/>
    <p:sldId id="4138" r:id="rId89"/>
    <p:sldId id="257" r:id="rId90"/>
    <p:sldId id="258" r:id="rId91"/>
    <p:sldId id="259" r:id="rId92"/>
    <p:sldId id="260" r:id="rId93"/>
    <p:sldId id="507" r:id="rId94"/>
    <p:sldId id="4156" r:id="rId95"/>
    <p:sldId id="265" r:id="rId96"/>
    <p:sldId id="266" r:id="rId97"/>
    <p:sldId id="268" r:id="rId98"/>
    <p:sldId id="270" r:id="rId99"/>
    <p:sldId id="271" r:id="rId100"/>
    <p:sldId id="312" r:id="rId101"/>
    <p:sldId id="313" r:id="rId102"/>
    <p:sldId id="314" r:id="rId103"/>
    <p:sldId id="315" r:id="rId104"/>
    <p:sldId id="329" r:id="rId105"/>
    <p:sldId id="1155" r:id="rId106"/>
    <p:sldId id="1157" r:id="rId107"/>
    <p:sldId id="1158" r:id="rId108"/>
    <p:sldId id="4143" r:id="rId109"/>
    <p:sldId id="1145" r:id="rId110"/>
    <p:sldId id="4144" r:id="rId111"/>
    <p:sldId id="4147" r:id="rId112"/>
    <p:sldId id="4157" r:id="rId113"/>
    <p:sldId id="1142" r:id="rId114"/>
    <p:sldId id="1205" r:id="rId115"/>
    <p:sldId id="305" r:id="rId116"/>
    <p:sldId id="4145" r:id="rId117"/>
    <p:sldId id="4059" r:id="rId118"/>
    <p:sldId id="4060" r:id="rId119"/>
    <p:sldId id="1167" r:id="rId120"/>
    <p:sldId id="4061" r:id="rId121"/>
    <p:sldId id="4064" r:id="rId122"/>
    <p:sldId id="4065" r:id="rId123"/>
    <p:sldId id="4066" r:id="rId124"/>
    <p:sldId id="277" r:id="rId125"/>
    <p:sldId id="4146" r:id="rId126"/>
    <p:sldId id="4148" r:id="rId127"/>
    <p:sldId id="4149" r:id="rId128"/>
    <p:sldId id="1159" r:id="rId129"/>
    <p:sldId id="348" r:id="rId130"/>
    <p:sldId id="710" r:id="rId131"/>
    <p:sldId id="1728" r:id="rId132"/>
    <p:sldId id="2746" r:id="rId133"/>
    <p:sldId id="3251" r:id="rId134"/>
    <p:sldId id="3252" r:id="rId135"/>
    <p:sldId id="3253" r:id="rId136"/>
    <p:sldId id="317" r:id="rId137"/>
    <p:sldId id="349" r:id="rId138"/>
    <p:sldId id="318" r:id="rId139"/>
    <p:sldId id="350" r:id="rId140"/>
    <p:sldId id="874" r:id="rId141"/>
    <p:sldId id="351" r:id="rId142"/>
    <p:sldId id="352" r:id="rId143"/>
    <p:sldId id="353" r:id="rId144"/>
    <p:sldId id="354" r:id="rId145"/>
    <p:sldId id="355" r:id="rId146"/>
    <p:sldId id="356" r:id="rId147"/>
    <p:sldId id="357" r:id="rId148"/>
    <p:sldId id="358" r:id="rId149"/>
    <p:sldId id="359" r:id="rId150"/>
    <p:sldId id="360" r:id="rId151"/>
    <p:sldId id="361" r:id="rId152"/>
    <p:sldId id="362" r:id="rId153"/>
    <p:sldId id="363" r:id="rId154"/>
    <p:sldId id="364" r:id="rId155"/>
    <p:sldId id="365" r:id="rId156"/>
    <p:sldId id="366" r:id="rId157"/>
    <p:sldId id="367" r:id="rId158"/>
    <p:sldId id="368" r:id="rId159"/>
    <p:sldId id="369" r:id="rId160"/>
    <p:sldId id="370" r:id="rId161"/>
    <p:sldId id="371" r:id="rId162"/>
    <p:sldId id="372" r:id="rId163"/>
    <p:sldId id="373" r:id="rId164"/>
    <p:sldId id="374" r:id="rId165"/>
    <p:sldId id="375" r:id="rId166"/>
    <p:sldId id="376" r:id="rId167"/>
    <p:sldId id="377" r:id="rId168"/>
    <p:sldId id="378" r:id="rId169"/>
    <p:sldId id="379" r:id="rId170"/>
    <p:sldId id="380" r:id="rId171"/>
    <p:sldId id="381" r:id="rId172"/>
    <p:sldId id="382" r:id="rId173"/>
    <p:sldId id="383" r:id="rId174"/>
    <p:sldId id="384" r:id="rId175"/>
    <p:sldId id="385" r:id="rId176"/>
    <p:sldId id="4205" r:id="rId177"/>
    <p:sldId id="509" r:id="rId178"/>
    <p:sldId id="510" r:id="rId179"/>
    <p:sldId id="511" r:id="rId180"/>
    <p:sldId id="390" r:id="rId181"/>
    <p:sldId id="4206" r:id="rId182"/>
    <p:sldId id="267" r:id="rId183"/>
    <p:sldId id="4207" r:id="rId184"/>
    <p:sldId id="269" r:id="rId185"/>
    <p:sldId id="4208" r:id="rId186"/>
    <p:sldId id="4209" r:id="rId187"/>
    <p:sldId id="4210" r:id="rId188"/>
    <p:sldId id="4211" r:id="rId189"/>
    <p:sldId id="274" r:id="rId190"/>
    <p:sldId id="275" r:id="rId191"/>
    <p:sldId id="276" r:id="rId192"/>
    <p:sldId id="299" r:id="rId193"/>
    <p:sldId id="300" r:id="rId194"/>
    <p:sldId id="404" r:id="rId195"/>
    <p:sldId id="302" r:id="rId196"/>
    <p:sldId id="406" r:id="rId197"/>
    <p:sldId id="256" r:id="rId198"/>
    <p:sldId id="262" r:id="rId199"/>
    <p:sldId id="330" r:id="rId200"/>
    <p:sldId id="407" r:id="rId201"/>
    <p:sldId id="1217" r:id="rId202"/>
    <p:sldId id="319" r:id="rId203"/>
    <p:sldId id="408" r:id="rId204"/>
    <p:sldId id="409" r:id="rId205"/>
    <p:sldId id="410" r:id="rId206"/>
    <p:sldId id="411" r:id="rId207"/>
    <p:sldId id="321" r:id="rId208"/>
    <p:sldId id="412" r:id="rId209"/>
    <p:sldId id="413" r:id="rId210"/>
    <p:sldId id="320" r:id="rId211"/>
    <p:sldId id="414" r:id="rId212"/>
    <p:sldId id="322" r:id="rId213"/>
    <p:sldId id="415" r:id="rId214"/>
    <p:sldId id="1146" r:id="rId215"/>
    <p:sldId id="1215" r:id="rId216"/>
    <p:sldId id="1156" r:id="rId217"/>
    <p:sldId id="4158" r:id="rId218"/>
    <p:sldId id="4159" r:id="rId219"/>
    <p:sldId id="1209" r:id="rId220"/>
    <p:sldId id="416" r:id="rId221"/>
    <p:sldId id="417" r:id="rId222"/>
    <p:sldId id="418" r:id="rId223"/>
    <p:sldId id="419" r:id="rId224"/>
    <p:sldId id="420" r:id="rId225"/>
    <p:sldId id="421" r:id="rId226"/>
    <p:sldId id="422" r:id="rId227"/>
    <p:sldId id="423" r:id="rId228"/>
    <p:sldId id="424" r:id="rId229"/>
    <p:sldId id="425" r:id="rId230"/>
    <p:sldId id="426" r:id="rId231"/>
    <p:sldId id="427" r:id="rId232"/>
    <p:sldId id="428" r:id="rId233"/>
    <p:sldId id="429" r:id="rId234"/>
    <p:sldId id="430" r:id="rId235"/>
    <p:sldId id="431" r:id="rId236"/>
    <p:sldId id="432" r:id="rId237"/>
    <p:sldId id="433" r:id="rId238"/>
    <p:sldId id="434" r:id="rId239"/>
    <p:sldId id="435" r:id="rId240"/>
    <p:sldId id="436" r:id="rId241"/>
    <p:sldId id="437" r:id="rId242"/>
    <p:sldId id="438" r:id="rId243"/>
    <p:sldId id="439" r:id="rId244"/>
    <p:sldId id="440" r:id="rId245"/>
    <p:sldId id="441" r:id="rId246"/>
    <p:sldId id="442" r:id="rId247"/>
    <p:sldId id="443" r:id="rId248"/>
    <p:sldId id="444" r:id="rId249"/>
    <p:sldId id="445" r:id="rId250"/>
    <p:sldId id="446" r:id="rId251"/>
    <p:sldId id="447" r:id="rId252"/>
    <p:sldId id="448" r:id="rId253"/>
    <p:sldId id="449" r:id="rId254"/>
    <p:sldId id="450" r:id="rId255"/>
    <p:sldId id="451" r:id="rId256"/>
    <p:sldId id="452" r:id="rId257"/>
    <p:sldId id="453" r:id="rId258"/>
    <p:sldId id="454" r:id="rId259"/>
    <p:sldId id="455" r:id="rId260"/>
    <p:sldId id="456" r:id="rId261"/>
    <p:sldId id="457" r:id="rId262"/>
    <p:sldId id="458" r:id="rId263"/>
    <p:sldId id="4160" r:id="rId264"/>
    <p:sldId id="4161" r:id="rId265"/>
    <p:sldId id="4162" r:id="rId266"/>
    <p:sldId id="4163" r:id="rId267"/>
    <p:sldId id="4164" r:id="rId268"/>
    <p:sldId id="4165" r:id="rId269"/>
    <p:sldId id="4166" r:id="rId270"/>
    <p:sldId id="4167" r:id="rId271"/>
    <p:sldId id="4168" r:id="rId272"/>
    <p:sldId id="4169" r:id="rId273"/>
    <p:sldId id="4170" r:id="rId274"/>
    <p:sldId id="4171" r:id="rId275"/>
    <p:sldId id="4172" r:id="rId276"/>
    <p:sldId id="4173" r:id="rId277"/>
    <p:sldId id="4174" r:id="rId278"/>
    <p:sldId id="4175" r:id="rId279"/>
    <p:sldId id="4176" r:id="rId280"/>
    <p:sldId id="4203" r:id="rId281"/>
    <p:sldId id="4178" r:id="rId282"/>
    <p:sldId id="4179" r:id="rId283"/>
    <p:sldId id="4180" r:id="rId284"/>
    <p:sldId id="4181" r:id="rId285"/>
    <p:sldId id="4182" r:id="rId286"/>
    <p:sldId id="4183" r:id="rId287"/>
    <p:sldId id="4184" r:id="rId288"/>
    <p:sldId id="4185" r:id="rId289"/>
    <p:sldId id="4186" r:id="rId290"/>
    <p:sldId id="4187" r:id="rId291"/>
    <p:sldId id="4188" r:id="rId292"/>
    <p:sldId id="4189" r:id="rId293"/>
    <p:sldId id="4190" r:id="rId294"/>
    <p:sldId id="4191" r:id="rId295"/>
    <p:sldId id="4192" r:id="rId296"/>
    <p:sldId id="4193" r:id="rId297"/>
    <p:sldId id="4194" r:id="rId298"/>
    <p:sldId id="4195" r:id="rId299"/>
    <p:sldId id="4196" r:id="rId300"/>
    <p:sldId id="4197" r:id="rId301"/>
    <p:sldId id="4198" r:id="rId302"/>
    <p:sldId id="4199" r:id="rId303"/>
    <p:sldId id="4200" r:id="rId304"/>
    <p:sldId id="324" r:id="rId305"/>
    <p:sldId id="1189" r:id="rId306"/>
    <p:sldId id="459" r:id="rId307"/>
    <p:sldId id="4202" r:id="rId308"/>
    <p:sldId id="1210" r:id="rId309"/>
    <p:sldId id="1147" r:id="rId310"/>
    <p:sldId id="460" r:id="rId311"/>
    <p:sldId id="1213" r:id="rId312"/>
    <p:sldId id="1214" r:id="rId313"/>
    <p:sldId id="331" r:id="rId314"/>
    <p:sldId id="502" r:id="rId315"/>
    <p:sldId id="1150" r:id="rId316"/>
    <p:sldId id="4204" r:id="rId317"/>
    <p:sldId id="325" r:id="rId318"/>
    <p:sldId id="326" r:id="rId319"/>
    <p:sldId id="327" r:id="rId320"/>
    <p:sldId id="503" r:id="rId321"/>
    <p:sldId id="4155" r:id="rId322"/>
    <p:sldId id="1219" r:id="rId323"/>
    <p:sldId id="4150" r:id="rId324"/>
    <p:sldId id="4154" r:id="rId325"/>
    <p:sldId id="4151" r:id="rId326"/>
    <p:sldId id="4152" r:id="rId327"/>
    <p:sldId id="4153" r:id="rId328"/>
    <p:sldId id="328" r:id="rId329"/>
    <p:sldId id="316" r:id="rId330"/>
    <p:sldId id="273" r:id="rId331"/>
    <p:sldId id="272" r:id="rId332"/>
    <p:sldId id="504" r:id="rId333"/>
    <p:sldId id="506" r:id="rId334"/>
    <p:sldId id="505" r:id="rId335"/>
  </p:sldIdLst>
  <p:sldSz cx="9144000" cy="6858000" type="screen4x3"/>
  <p:notesSz cx="6858000" cy="9144000"/>
  <p:defaultTextStyle>
    <a:defPPr>
      <a:defRPr lang="en-US"/>
    </a:defPPr>
    <a:lvl1pPr algn="ctr" rtl="0" fontAlgn="base">
      <a:spcBef>
        <a:spcPct val="0"/>
      </a:spcBef>
      <a:spcAft>
        <a:spcPct val="0"/>
      </a:spcAft>
      <a:defRPr sz="2000" b="1" kern="1200">
        <a:solidFill>
          <a:schemeClr val="tx1"/>
        </a:solidFill>
        <a:latin typeface="Arial Narrow" charset="0"/>
        <a:ea typeface="SimSun" pitchFamily="2" charset="-122"/>
        <a:cs typeface="+mn-cs"/>
      </a:defRPr>
    </a:lvl1pPr>
    <a:lvl2pPr marL="457200" algn="ctr" rtl="0" fontAlgn="base">
      <a:spcBef>
        <a:spcPct val="0"/>
      </a:spcBef>
      <a:spcAft>
        <a:spcPct val="0"/>
      </a:spcAft>
      <a:defRPr sz="2000" b="1" kern="1200">
        <a:solidFill>
          <a:schemeClr val="tx1"/>
        </a:solidFill>
        <a:latin typeface="Arial Narrow" charset="0"/>
        <a:ea typeface="SimSun" pitchFamily="2" charset="-122"/>
        <a:cs typeface="+mn-cs"/>
      </a:defRPr>
    </a:lvl2pPr>
    <a:lvl3pPr marL="914400" algn="ctr" rtl="0" fontAlgn="base">
      <a:spcBef>
        <a:spcPct val="0"/>
      </a:spcBef>
      <a:spcAft>
        <a:spcPct val="0"/>
      </a:spcAft>
      <a:defRPr sz="2000" b="1" kern="1200">
        <a:solidFill>
          <a:schemeClr val="tx1"/>
        </a:solidFill>
        <a:latin typeface="Arial Narrow" charset="0"/>
        <a:ea typeface="SimSun" pitchFamily="2" charset="-122"/>
        <a:cs typeface="+mn-cs"/>
      </a:defRPr>
    </a:lvl3pPr>
    <a:lvl4pPr marL="1371600" algn="ctr" rtl="0" fontAlgn="base">
      <a:spcBef>
        <a:spcPct val="0"/>
      </a:spcBef>
      <a:spcAft>
        <a:spcPct val="0"/>
      </a:spcAft>
      <a:defRPr sz="2000" b="1" kern="1200">
        <a:solidFill>
          <a:schemeClr val="tx1"/>
        </a:solidFill>
        <a:latin typeface="Arial Narrow" charset="0"/>
        <a:ea typeface="SimSun" pitchFamily="2" charset="-122"/>
        <a:cs typeface="+mn-cs"/>
      </a:defRPr>
    </a:lvl4pPr>
    <a:lvl5pPr marL="1828800" algn="ctr" rtl="0" fontAlgn="base">
      <a:spcBef>
        <a:spcPct val="0"/>
      </a:spcBef>
      <a:spcAft>
        <a:spcPct val="0"/>
      </a:spcAft>
      <a:defRPr sz="2000" b="1" kern="1200">
        <a:solidFill>
          <a:schemeClr val="tx1"/>
        </a:solidFill>
        <a:latin typeface="Arial Narrow" charset="0"/>
        <a:ea typeface="SimSun" pitchFamily="2" charset="-122"/>
        <a:cs typeface="+mn-cs"/>
      </a:defRPr>
    </a:lvl5pPr>
    <a:lvl6pPr marL="2286000" algn="l" defTabSz="914400" rtl="0" eaLnBrk="1" latinLnBrk="0" hangingPunct="1">
      <a:defRPr sz="2000" b="1" kern="1200">
        <a:solidFill>
          <a:schemeClr val="tx1"/>
        </a:solidFill>
        <a:latin typeface="Arial Narrow" charset="0"/>
        <a:ea typeface="SimSun" pitchFamily="2" charset="-122"/>
        <a:cs typeface="+mn-cs"/>
      </a:defRPr>
    </a:lvl6pPr>
    <a:lvl7pPr marL="2743200" algn="l" defTabSz="914400" rtl="0" eaLnBrk="1" latinLnBrk="0" hangingPunct="1">
      <a:defRPr sz="2000" b="1" kern="1200">
        <a:solidFill>
          <a:schemeClr val="tx1"/>
        </a:solidFill>
        <a:latin typeface="Arial Narrow" charset="0"/>
        <a:ea typeface="SimSun" pitchFamily="2" charset="-122"/>
        <a:cs typeface="+mn-cs"/>
      </a:defRPr>
    </a:lvl7pPr>
    <a:lvl8pPr marL="3200400" algn="l" defTabSz="914400" rtl="0" eaLnBrk="1" latinLnBrk="0" hangingPunct="1">
      <a:defRPr sz="2000" b="1" kern="1200">
        <a:solidFill>
          <a:schemeClr val="tx1"/>
        </a:solidFill>
        <a:latin typeface="Arial Narrow" charset="0"/>
        <a:ea typeface="SimSun" pitchFamily="2" charset="-122"/>
        <a:cs typeface="+mn-cs"/>
      </a:defRPr>
    </a:lvl8pPr>
    <a:lvl9pPr marL="3657600" algn="l" defTabSz="914400" rtl="0" eaLnBrk="1" latinLnBrk="0" hangingPunct="1">
      <a:defRPr sz="2000" b="1" kern="1200">
        <a:solidFill>
          <a:schemeClr val="tx1"/>
        </a:solidFill>
        <a:latin typeface="Arial Narrow" charset="0"/>
        <a:ea typeface="SimSun" pitchFamily="2" charset="-122"/>
        <a:cs typeface="+mn-cs"/>
      </a:defRPr>
    </a:lvl9pPr>
  </p:defaultTextStyle>
  <p:extLst>
    <p:ext uri="{521415D9-36F7-43E2-AB2F-B90AF26B5E84}">
      <p14:sectionLst xmlns:p14="http://schemas.microsoft.com/office/powerpoint/2010/main">
        <p14:section name="Default Section" id="{8BED0F04-9AE7-C647-B3A0-FDBD48E4C571}">
          <p14:sldIdLst>
            <p14:sldId id="4037"/>
            <p14:sldId id="4038"/>
            <p14:sldId id="4039"/>
            <p14:sldId id="546"/>
            <p14:sldId id="4040"/>
            <p14:sldId id="548"/>
            <p14:sldId id="4041"/>
            <p14:sldId id="550"/>
            <p14:sldId id="551"/>
            <p14:sldId id="4141"/>
            <p14:sldId id="4043"/>
            <p14:sldId id="4044"/>
            <p14:sldId id="4045"/>
            <p14:sldId id="4142"/>
            <p14:sldId id="4047"/>
            <p14:sldId id="4048"/>
            <p14:sldId id="4049"/>
            <p14:sldId id="4050"/>
            <p14:sldId id="4051"/>
            <p14:sldId id="1151"/>
          </p14:sldIdLst>
        </p14:section>
        <p14:section name="Introduction" id="{4F7563A6-8434-4B4B-A908-0CACD87C66A9}">
          <p14:sldIdLst>
            <p14:sldId id="280"/>
            <p14:sldId id="333"/>
            <p14:sldId id="281"/>
            <p14:sldId id="282"/>
            <p14:sldId id="263"/>
            <p14:sldId id="283"/>
            <p14:sldId id="4138"/>
            <p14:sldId id="257"/>
            <p14:sldId id="258"/>
            <p14:sldId id="259"/>
            <p14:sldId id="260"/>
            <p14:sldId id="507"/>
            <p14:sldId id="4156"/>
            <p14:sldId id="265"/>
            <p14:sldId id="266"/>
            <p14:sldId id="268"/>
            <p14:sldId id="270"/>
            <p14:sldId id="271"/>
            <p14:sldId id="312"/>
            <p14:sldId id="313"/>
            <p14:sldId id="314"/>
            <p14:sldId id="315"/>
            <p14:sldId id="329"/>
            <p14:sldId id="1155"/>
            <p14:sldId id="1157"/>
            <p14:sldId id="1158"/>
          </p14:sldIdLst>
        </p14:section>
        <p14:section name="Sermon" id="{AE593F9C-D571-4741-82B5-EF0A9F48158A}">
          <p14:sldIdLst>
            <p14:sldId id="4143"/>
            <p14:sldId id="1145"/>
            <p14:sldId id="4144"/>
            <p14:sldId id="4147"/>
            <p14:sldId id="4157"/>
            <p14:sldId id="1142"/>
            <p14:sldId id="1205"/>
            <p14:sldId id="305"/>
            <p14:sldId id="4145"/>
            <p14:sldId id="4059"/>
            <p14:sldId id="4060"/>
            <p14:sldId id="1167"/>
            <p14:sldId id="4061"/>
            <p14:sldId id="4064"/>
            <p14:sldId id="4065"/>
            <p14:sldId id="4066"/>
            <p14:sldId id="277"/>
            <p14:sldId id="4146"/>
            <p14:sldId id="4148"/>
            <p14:sldId id="4149"/>
            <p14:sldId id="1159"/>
          </p14:sldIdLst>
        </p14:section>
        <p14:section name="Chapters" id="{0A8B0882-08BB-2D49-8B81-200CF5DF1827}">
          <p14:sldIdLst>
            <p14:sldId id="348"/>
            <p14:sldId id="710"/>
            <p14:sldId id="1728"/>
            <p14:sldId id="2746"/>
            <p14:sldId id="3251"/>
            <p14:sldId id="3252"/>
            <p14:sldId id="3253"/>
            <p14:sldId id="317"/>
            <p14:sldId id="349"/>
            <p14:sldId id="318"/>
            <p14:sldId id="350"/>
            <p14:sldId id="874"/>
            <p14:sldId id="351"/>
            <p14:sldId id="352"/>
            <p14:sldId id="353"/>
            <p14:sldId id="354"/>
            <p14:sldId id="355"/>
            <p14:sldId id="356"/>
            <p14:sldId id="357"/>
            <p14:sldId id="358"/>
            <p14:sldId id="359"/>
            <p14:sldId id="360"/>
            <p14:sldId id="361"/>
            <p14:sldId id="362"/>
            <p14:sldId id="363"/>
            <p14:sldId id="364"/>
            <p14:sldId id="365"/>
            <p14:sldId id="366"/>
            <p14:sldId id="367"/>
            <p14:sldId id="368"/>
            <p14:sldId id="369"/>
            <p14:sldId id="370"/>
            <p14:sldId id="371"/>
            <p14:sldId id="372"/>
            <p14:sldId id="373"/>
            <p14:sldId id="374"/>
            <p14:sldId id="375"/>
            <p14:sldId id="376"/>
            <p14:sldId id="377"/>
            <p14:sldId id="378"/>
            <p14:sldId id="379"/>
            <p14:sldId id="380"/>
            <p14:sldId id="381"/>
            <p14:sldId id="382"/>
            <p14:sldId id="383"/>
            <p14:sldId id="384"/>
            <p14:sldId id="385"/>
            <p14:sldId id="4205"/>
            <p14:sldId id="509"/>
            <p14:sldId id="510"/>
            <p14:sldId id="511"/>
            <p14:sldId id="390"/>
            <p14:sldId id="4206"/>
            <p14:sldId id="267"/>
            <p14:sldId id="4207"/>
            <p14:sldId id="269"/>
            <p14:sldId id="4208"/>
            <p14:sldId id="4209"/>
            <p14:sldId id="4210"/>
            <p14:sldId id="4211"/>
            <p14:sldId id="274"/>
            <p14:sldId id="275"/>
            <p14:sldId id="276"/>
            <p14:sldId id="299"/>
            <p14:sldId id="300"/>
            <p14:sldId id="404"/>
            <p14:sldId id="302"/>
            <p14:sldId id="406"/>
            <p14:sldId id="256"/>
            <p14:sldId id="262"/>
            <p14:sldId id="330"/>
            <p14:sldId id="407"/>
            <p14:sldId id="1217"/>
            <p14:sldId id="319"/>
            <p14:sldId id="408"/>
            <p14:sldId id="409"/>
            <p14:sldId id="410"/>
            <p14:sldId id="411"/>
            <p14:sldId id="321"/>
            <p14:sldId id="412"/>
            <p14:sldId id="413"/>
            <p14:sldId id="320"/>
            <p14:sldId id="414"/>
            <p14:sldId id="322"/>
            <p14:sldId id="415"/>
            <p14:sldId id="1146"/>
            <p14:sldId id="1215"/>
            <p14:sldId id="1156"/>
            <p14:sldId id="4158"/>
            <p14:sldId id="4159"/>
            <p14:sldId id="1209"/>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449"/>
            <p14:sldId id="450"/>
            <p14:sldId id="451"/>
            <p14:sldId id="452"/>
            <p14:sldId id="453"/>
            <p14:sldId id="454"/>
            <p14:sldId id="455"/>
            <p14:sldId id="456"/>
            <p14:sldId id="457"/>
            <p14:sldId id="458"/>
            <p14:sldId id="4160"/>
            <p14:sldId id="4161"/>
            <p14:sldId id="4162"/>
            <p14:sldId id="4163"/>
            <p14:sldId id="4164"/>
            <p14:sldId id="4165"/>
            <p14:sldId id="4166"/>
            <p14:sldId id="4167"/>
            <p14:sldId id="4168"/>
            <p14:sldId id="4169"/>
            <p14:sldId id="4170"/>
            <p14:sldId id="4171"/>
            <p14:sldId id="4172"/>
            <p14:sldId id="4173"/>
            <p14:sldId id="4174"/>
            <p14:sldId id="4175"/>
            <p14:sldId id="4176"/>
            <p14:sldId id="4203"/>
            <p14:sldId id="4178"/>
            <p14:sldId id="4179"/>
            <p14:sldId id="4180"/>
            <p14:sldId id="4181"/>
            <p14:sldId id="4182"/>
            <p14:sldId id="4183"/>
            <p14:sldId id="4184"/>
            <p14:sldId id="4185"/>
            <p14:sldId id="4186"/>
            <p14:sldId id="4187"/>
            <p14:sldId id="4188"/>
            <p14:sldId id="4189"/>
            <p14:sldId id="4190"/>
            <p14:sldId id="4191"/>
            <p14:sldId id="4192"/>
            <p14:sldId id="4193"/>
            <p14:sldId id="4194"/>
            <p14:sldId id="4195"/>
            <p14:sldId id="4196"/>
            <p14:sldId id="4197"/>
            <p14:sldId id="4198"/>
            <p14:sldId id="4199"/>
            <p14:sldId id="4200"/>
            <p14:sldId id="324"/>
            <p14:sldId id="1189"/>
            <p14:sldId id="459"/>
            <p14:sldId id="4202"/>
            <p14:sldId id="1210"/>
            <p14:sldId id="1147"/>
            <p14:sldId id="460"/>
            <p14:sldId id="1213"/>
            <p14:sldId id="1214"/>
            <p14:sldId id="331"/>
            <p14:sldId id="502"/>
            <p14:sldId id="1150"/>
            <p14:sldId id="4204"/>
            <p14:sldId id="325"/>
            <p14:sldId id="326"/>
            <p14:sldId id="327"/>
            <p14:sldId id="503"/>
            <p14:sldId id="4155"/>
            <p14:sldId id="1219"/>
          </p14:sldIdLst>
        </p14:section>
        <p14:section name="Conclusion" id="{F2BDF078-3DC1-E144-8D45-CE7F596C6A7E}">
          <p14:sldIdLst>
            <p14:sldId id="4150"/>
            <p14:sldId id="4154"/>
            <p14:sldId id="4151"/>
            <p14:sldId id="4152"/>
            <p14:sldId id="4153"/>
            <p14:sldId id="328"/>
          </p14:sldIdLst>
        </p14:section>
        <p14:section name="Supplements" id="{5DAD7007-C746-BE4A-9CA8-2B8817ACAA3C}">
          <p14:sldIdLst>
            <p14:sldId id="316"/>
            <p14:sldId id="273"/>
            <p14:sldId id="272"/>
            <p14:sldId id="504"/>
            <p14:sldId id="506"/>
            <p14:sldId id="50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C0C0C0"/>
    <a:srgbClr val="F8F8F8"/>
    <a:srgbClr val="FFFFCC"/>
    <a:srgbClr val="CCFFFF"/>
    <a:srgbClr val="FFFFFF"/>
    <a:srgbClr val="CCFFCC"/>
    <a:srgbClr val="CC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7"/>
    <p:restoredTop sz="84510" autoAdjust="0"/>
  </p:normalViewPr>
  <p:slideViewPr>
    <p:cSldViewPr>
      <p:cViewPr varScale="1">
        <p:scale>
          <a:sx n="93" d="100"/>
          <a:sy n="93" d="100"/>
        </p:scale>
        <p:origin x="224" y="992"/>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50" d="100"/>
        <a:sy n="50" d="100"/>
      </p:scale>
      <p:origin x="0" y="1116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55.xml"/><Relationship Id="rId299" Type="http://schemas.openxmlformats.org/officeDocument/2006/relationships/slide" Target="slides/slide237.xml"/><Relationship Id="rId21" Type="http://schemas.openxmlformats.org/officeDocument/2006/relationships/slideMaster" Target="slideMasters/slideMaster21.xml"/><Relationship Id="rId63" Type="http://schemas.openxmlformats.org/officeDocument/2006/relationships/slide" Target="slides/slide1.xml"/><Relationship Id="rId159" Type="http://schemas.openxmlformats.org/officeDocument/2006/relationships/slide" Target="slides/slide97.xml"/><Relationship Id="rId324" Type="http://schemas.openxmlformats.org/officeDocument/2006/relationships/slide" Target="slides/slide262.xml"/><Relationship Id="rId170" Type="http://schemas.openxmlformats.org/officeDocument/2006/relationships/slide" Target="slides/slide108.xml"/><Relationship Id="rId226" Type="http://schemas.openxmlformats.org/officeDocument/2006/relationships/slide" Target="slides/slide164.xml"/><Relationship Id="rId268" Type="http://schemas.openxmlformats.org/officeDocument/2006/relationships/slide" Target="slides/slide206.xml"/><Relationship Id="rId32" Type="http://schemas.openxmlformats.org/officeDocument/2006/relationships/slideMaster" Target="slideMasters/slideMaster32.xml"/><Relationship Id="rId74" Type="http://schemas.openxmlformats.org/officeDocument/2006/relationships/slide" Target="slides/slide12.xml"/><Relationship Id="rId128" Type="http://schemas.openxmlformats.org/officeDocument/2006/relationships/slide" Target="slides/slide66.xml"/><Relationship Id="rId335" Type="http://schemas.openxmlformats.org/officeDocument/2006/relationships/slide" Target="slides/slide273.xml"/><Relationship Id="rId5" Type="http://schemas.openxmlformats.org/officeDocument/2006/relationships/slideMaster" Target="slideMasters/slideMaster5.xml"/><Relationship Id="rId181" Type="http://schemas.openxmlformats.org/officeDocument/2006/relationships/slide" Target="slides/slide119.xml"/><Relationship Id="rId237" Type="http://schemas.openxmlformats.org/officeDocument/2006/relationships/slide" Target="slides/slide175.xml"/><Relationship Id="rId279" Type="http://schemas.openxmlformats.org/officeDocument/2006/relationships/slide" Target="slides/slide217.xml"/><Relationship Id="rId43" Type="http://schemas.openxmlformats.org/officeDocument/2006/relationships/slideMaster" Target="slideMasters/slideMaster43.xml"/><Relationship Id="rId139" Type="http://schemas.openxmlformats.org/officeDocument/2006/relationships/slide" Target="slides/slide77.xml"/><Relationship Id="rId290" Type="http://schemas.openxmlformats.org/officeDocument/2006/relationships/slide" Target="slides/slide228.xml"/><Relationship Id="rId304" Type="http://schemas.openxmlformats.org/officeDocument/2006/relationships/slide" Target="slides/slide242.xml"/><Relationship Id="rId85" Type="http://schemas.openxmlformats.org/officeDocument/2006/relationships/slide" Target="slides/slide23.xml"/><Relationship Id="rId150" Type="http://schemas.openxmlformats.org/officeDocument/2006/relationships/slide" Target="slides/slide88.xml"/><Relationship Id="rId192" Type="http://schemas.openxmlformats.org/officeDocument/2006/relationships/slide" Target="slides/slide130.xml"/><Relationship Id="rId206" Type="http://schemas.openxmlformats.org/officeDocument/2006/relationships/slide" Target="slides/slide144.xml"/><Relationship Id="rId248" Type="http://schemas.openxmlformats.org/officeDocument/2006/relationships/slide" Target="slides/slide186.xml"/><Relationship Id="rId12" Type="http://schemas.openxmlformats.org/officeDocument/2006/relationships/slideMaster" Target="slideMasters/slideMaster12.xml"/><Relationship Id="rId108" Type="http://schemas.openxmlformats.org/officeDocument/2006/relationships/slide" Target="slides/slide46.xml"/><Relationship Id="rId315" Type="http://schemas.openxmlformats.org/officeDocument/2006/relationships/slide" Target="slides/slide253.xml"/><Relationship Id="rId54" Type="http://schemas.openxmlformats.org/officeDocument/2006/relationships/slideMaster" Target="slideMasters/slideMaster54.xml"/><Relationship Id="rId96" Type="http://schemas.openxmlformats.org/officeDocument/2006/relationships/slide" Target="slides/slide34.xml"/><Relationship Id="rId161" Type="http://schemas.openxmlformats.org/officeDocument/2006/relationships/slide" Target="slides/slide99.xml"/><Relationship Id="rId217" Type="http://schemas.openxmlformats.org/officeDocument/2006/relationships/slide" Target="slides/slide155.xml"/><Relationship Id="rId259" Type="http://schemas.openxmlformats.org/officeDocument/2006/relationships/slide" Target="slides/slide197.xml"/><Relationship Id="rId23" Type="http://schemas.openxmlformats.org/officeDocument/2006/relationships/slideMaster" Target="slideMasters/slideMaster23.xml"/><Relationship Id="rId119" Type="http://schemas.openxmlformats.org/officeDocument/2006/relationships/slide" Target="slides/slide57.xml"/><Relationship Id="rId270" Type="http://schemas.openxmlformats.org/officeDocument/2006/relationships/slide" Target="slides/slide208.xml"/><Relationship Id="rId326" Type="http://schemas.openxmlformats.org/officeDocument/2006/relationships/slide" Target="slides/slide264.xml"/><Relationship Id="rId65" Type="http://schemas.openxmlformats.org/officeDocument/2006/relationships/slide" Target="slides/slide3.xml"/><Relationship Id="rId130" Type="http://schemas.openxmlformats.org/officeDocument/2006/relationships/slide" Target="slides/slide68.xml"/><Relationship Id="rId172" Type="http://schemas.openxmlformats.org/officeDocument/2006/relationships/slide" Target="slides/slide110.xml"/><Relationship Id="rId228" Type="http://schemas.openxmlformats.org/officeDocument/2006/relationships/slide" Target="slides/slide166.xml"/><Relationship Id="rId281" Type="http://schemas.openxmlformats.org/officeDocument/2006/relationships/slide" Target="slides/slide219.xml"/><Relationship Id="rId337" Type="http://schemas.openxmlformats.org/officeDocument/2006/relationships/presProps" Target="presProps.xml"/><Relationship Id="rId34" Type="http://schemas.openxmlformats.org/officeDocument/2006/relationships/slideMaster" Target="slideMasters/slideMaster34.xml"/><Relationship Id="rId76" Type="http://schemas.openxmlformats.org/officeDocument/2006/relationships/slide" Target="slides/slide14.xml"/><Relationship Id="rId141" Type="http://schemas.openxmlformats.org/officeDocument/2006/relationships/slide" Target="slides/slide79.xml"/><Relationship Id="rId7" Type="http://schemas.openxmlformats.org/officeDocument/2006/relationships/slideMaster" Target="slideMasters/slideMaster7.xml"/><Relationship Id="rId183" Type="http://schemas.openxmlformats.org/officeDocument/2006/relationships/slide" Target="slides/slide121.xml"/><Relationship Id="rId239" Type="http://schemas.openxmlformats.org/officeDocument/2006/relationships/slide" Target="slides/slide177.xml"/><Relationship Id="rId250" Type="http://schemas.openxmlformats.org/officeDocument/2006/relationships/slide" Target="slides/slide188.xml"/><Relationship Id="rId292" Type="http://schemas.openxmlformats.org/officeDocument/2006/relationships/slide" Target="slides/slide230.xml"/><Relationship Id="rId306" Type="http://schemas.openxmlformats.org/officeDocument/2006/relationships/slide" Target="slides/slide244.xml"/><Relationship Id="rId45" Type="http://schemas.openxmlformats.org/officeDocument/2006/relationships/slideMaster" Target="slideMasters/slideMaster45.xml"/><Relationship Id="rId87" Type="http://schemas.openxmlformats.org/officeDocument/2006/relationships/slide" Target="slides/slide25.xml"/><Relationship Id="rId110" Type="http://schemas.openxmlformats.org/officeDocument/2006/relationships/slide" Target="slides/slide48.xml"/><Relationship Id="rId152" Type="http://schemas.openxmlformats.org/officeDocument/2006/relationships/slide" Target="slides/slide90.xml"/><Relationship Id="rId173" Type="http://schemas.openxmlformats.org/officeDocument/2006/relationships/slide" Target="slides/slide111.xml"/><Relationship Id="rId194" Type="http://schemas.openxmlformats.org/officeDocument/2006/relationships/slide" Target="slides/slide132.xml"/><Relationship Id="rId208" Type="http://schemas.openxmlformats.org/officeDocument/2006/relationships/slide" Target="slides/slide146.xml"/><Relationship Id="rId229" Type="http://schemas.openxmlformats.org/officeDocument/2006/relationships/slide" Target="slides/slide167.xml"/><Relationship Id="rId240" Type="http://schemas.openxmlformats.org/officeDocument/2006/relationships/slide" Target="slides/slide178.xml"/><Relationship Id="rId261" Type="http://schemas.openxmlformats.org/officeDocument/2006/relationships/slide" Target="slides/slide199.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5.xml"/><Relationship Id="rId100" Type="http://schemas.openxmlformats.org/officeDocument/2006/relationships/slide" Target="slides/slide38.xml"/><Relationship Id="rId282" Type="http://schemas.openxmlformats.org/officeDocument/2006/relationships/slide" Target="slides/slide220.xml"/><Relationship Id="rId317" Type="http://schemas.openxmlformats.org/officeDocument/2006/relationships/slide" Target="slides/slide255.xml"/><Relationship Id="rId338" Type="http://schemas.openxmlformats.org/officeDocument/2006/relationships/viewProps" Target="viewProps.xml"/><Relationship Id="rId8" Type="http://schemas.openxmlformats.org/officeDocument/2006/relationships/slideMaster" Target="slideMasters/slideMaster8.xml"/><Relationship Id="rId98" Type="http://schemas.openxmlformats.org/officeDocument/2006/relationships/slide" Target="slides/slide36.xml"/><Relationship Id="rId121" Type="http://schemas.openxmlformats.org/officeDocument/2006/relationships/slide" Target="slides/slide59.xml"/><Relationship Id="rId142" Type="http://schemas.openxmlformats.org/officeDocument/2006/relationships/slide" Target="slides/slide80.xml"/><Relationship Id="rId163" Type="http://schemas.openxmlformats.org/officeDocument/2006/relationships/slide" Target="slides/slide101.xml"/><Relationship Id="rId184" Type="http://schemas.openxmlformats.org/officeDocument/2006/relationships/slide" Target="slides/slide122.xml"/><Relationship Id="rId219" Type="http://schemas.openxmlformats.org/officeDocument/2006/relationships/slide" Target="slides/slide157.xml"/><Relationship Id="rId230" Type="http://schemas.openxmlformats.org/officeDocument/2006/relationships/slide" Target="slides/slide168.xml"/><Relationship Id="rId251" Type="http://schemas.openxmlformats.org/officeDocument/2006/relationships/slide" Target="slides/slide189.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5.xml"/><Relationship Id="rId272" Type="http://schemas.openxmlformats.org/officeDocument/2006/relationships/slide" Target="slides/slide210.xml"/><Relationship Id="rId293" Type="http://schemas.openxmlformats.org/officeDocument/2006/relationships/slide" Target="slides/slide231.xml"/><Relationship Id="rId307" Type="http://schemas.openxmlformats.org/officeDocument/2006/relationships/slide" Target="slides/slide245.xml"/><Relationship Id="rId328" Type="http://schemas.openxmlformats.org/officeDocument/2006/relationships/slide" Target="slides/slide266.xml"/><Relationship Id="rId88" Type="http://schemas.openxmlformats.org/officeDocument/2006/relationships/slide" Target="slides/slide26.xml"/><Relationship Id="rId111" Type="http://schemas.openxmlformats.org/officeDocument/2006/relationships/slide" Target="slides/slide49.xml"/><Relationship Id="rId132" Type="http://schemas.openxmlformats.org/officeDocument/2006/relationships/slide" Target="slides/slide70.xml"/><Relationship Id="rId153" Type="http://schemas.openxmlformats.org/officeDocument/2006/relationships/slide" Target="slides/slide91.xml"/><Relationship Id="rId174" Type="http://schemas.openxmlformats.org/officeDocument/2006/relationships/slide" Target="slides/slide112.xml"/><Relationship Id="rId195" Type="http://schemas.openxmlformats.org/officeDocument/2006/relationships/slide" Target="slides/slide133.xml"/><Relationship Id="rId209" Type="http://schemas.openxmlformats.org/officeDocument/2006/relationships/slide" Target="slides/slide147.xml"/><Relationship Id="rId220" Type="http://schemas.openxmlformats.org/officeDocument/2006/relationships/slide" Target="slides/slide158.xml"/><Relationship Id="rId241" Type="http://schemas.openxmlformats.org/officeDocument/2006/relationships/slide" Target="slides/slide17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200.xml"/><Relationship Id="rId283" Type="http://schemas.openxmlformats.org/officeDocument/2006/relationships/slide" Target="slides/slide221.xml"/><Relationship Id="rId318" Type="http://schemas.openxmlformats.org/officeDocument/2006/relationships/slide" Target="slides/slide256.xml"/><Relationship Id="rId339" Type="http://schemas.openxmlformats.org/officeDocument/2006/relationships/theme" Target="theme/theme1.xml"/><Relationship Id="rId78" Type="http://schemas.openxmlformats.org/officeDocument/2006/relationships/slide" Target="slides/slide16.xml"/><Relationship Id="rId99" Type="http://schemas.openxmlformats.org/officeDocument/2006/relationships/slide" Target="slides/slide37.xml"/><Relationship Id="rId101" Type="http://schemas.openxmlformats.org/officeDocument/2006/relationships/slide" Target="slides/slide39.xml"/><Relationship Id="rId122" Type="http://schemas.openxmlformats.org/officeDocument/2006/relationships/slide" Target="slides/slide60.xml"/><Relationship Id="rId143" Type="http://schemas.openxmlformats.org/officeDocument/2006/relationships/slide" Target="slides/slide81.xml"/><Relationship Id="rId164" Type="http://schemas.openxmlformats.org/officeDocument/2006/relationships/slide" Target="slides/slide102.xml"/><Relationship Id="rId185" Type="http://schemas.openxmlformats.org/officeDocument/2006/relationships/slide" Target="slides/slide123.xml"/><Relationship Id="rId9" Type="http://schemas.openxmlformats.org/officeDocument/2006/relationships/slideMaster" Target="slideMasters/slideMaster9.xml"/><Relationship Id="rId210" Type="http://schemas.openxmlformats.org/officeDocument/2006/relationships/slide" Target="slides/slide148.xml"/><Relationship Id="rId26" Type="http://schemas.openxmlformats.org/officeDocument/2006/relationships/slideMaster" Target="slideMasters/slideMaster26.xml"/><Relationship Id="rId231" Type="http://schemas.openxmlformats.org/officeDocument/2006/relationships/slide" Target="slides/slide169.xml"/><Relationship Id="rId252" Type="http://schemas.openxmlformats.org/officeDocument/2006/relationships/slide" Target="slides/slide190.xml"/><Relationship Id="rId273" Type="http://schemas.openxmlformats.org/officeDocument/2006/relationships/slide" Target="slides/slide211.xml"/><Relationship Id="rId294" Type="http://schemas.openxmlformats.org/officeDocument/2006/relationships/slide" Target="slides/slide232.xml"/><Relationship Id="rId308" Type="http://schemas.openxmlformats.org/officeDocument/2006/relationships/slide" Target="slides/slide246.xml"/><Relationship Id="rId329" Type="http://schemas.openxmlformats.org/officeDocument/2006/relationships/slide" Target="slides/slide267.xml"/><Relationship Id="rId47" Type="http://schemas.openxmlformats.org/officeDocument/2006/relationships/slideMaster" Target="slideMasters/slideMaster47.xml"/><Relationship Id="rId68" Type="http://schemas.openxmlformats.org/officeDocument/2006/relationships/slide" Target="slides/slide6.xml"/><Relationship Id="rId89" Type="http://schemas.openxmlformats.org/officeDocument/2006/relationships/slide" Target="slides/slide27.xml"/><Relationship Id="rId112" Type="http://schemas.openxmlformats.org/officeDocument/2006/relationships/slide" Target="slides/slide50.xml"/><Relationship Id="rId133" Type="http://schemas.openxmlformats.org/officeDocument/2006/relationships/slide" Target="slides/slide71.xml"/><Relationship Id="rId154" Type="http://schemas.openxmlformats.org/officeDocument/2006/relationships/slide" Target="slides/slide92.xml"/><Relationship Id="rId175" Type="http://schemas.openxmlformats.org/officeDocument/2006/relationships/slide" Target="slides/slide113.xml"/><Relationship Id="rId340" Type="http://schemas.openxmlformats.org/officeDocument/2006/relationships/tableStyles" Target="tableStyles.xml"/><Relationship Id="rId196" Type="http://schemas.openxmlformats.org/officeDocument/2006/relationships/slide" Target="slides/slide134.xml"/><Relationship Id="rId200" Type="http://schemas.openxmlformats.org/officeDocument/2006/relationships/slide" Target="slides/slide138.xml"/><Relationship Id="rId16" Type="http://schemas.openxmlformats.org/officeDocument/2006/relationships/slideMaster" Target="slideMasters/slideMaster16.xml"/><Relationship Id="rId221" Type="http://schemas.openxmlformats.org/officeDocument/2006/relationships/slide" Target="slides/slide159.xml"/><Relationship Id="rId242" Type="http://schemas.openxmlformats.org/officeDocument/2006/relationships/slide" Target="slides/slide180.xml"/><Relationship Id="rId263" Type="http://schemas.openxmlformats.org/officeDocument/2006/relationships/slide" Target="slides/slide201.xml"/><Relationship Id="rId284" Type="http://schemas.openxmlformats.org/officeDocument/2006/relationships/slide" Target="slides/slide222.xml"/><Relationship Id="rId319" Type="http://schemas.openxmlformats.org/officeDocument/2006/relationships/slide" Target="slides/slide257.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7.xml"/><Relationship Id="rId102" Type="http://schemas.openxmlformats.org/officeDocument/2006/relationships/slide" Target="slides/slide40.xml"/><Relationship Id="rId123" Type="http://schemas.openxmlformats.org/officeDocument/2006/relationships/slide" Target="slides/slide61.xml"/><Relationship Id="rId144" Type="http://schemas.openxmlformats.org/officeDocument/2006/relationships/slide" Target="slides/slide82.xml"/><Relationship Id="rId330" Type="http://schemas.openxmlformats.org/officeDocument/2006/relationships/slide" Target="slides/slide268.xml"/><Relationship Id="rId90" Type="http://schemas.openxmlformats.org/officeDocument/2006/relationships/slide" Target="slides/slide28.xml"/><Relationship Id="rId165" Type="http://schemas.openxmlformats.org/officeDocument/2006/relationships/slide" Target="slides/slide103.xml"/><Relationship Id="rId186" Type="http://schemas.openxmlformats.org/officeDocument/2006/relationships/slide" Target="slides/slide124.xml"/><Relationship Id="rId211" Type="http://schemas.openxmlformats.org/officeDocument/2006/relationships/slide" Target="slides/slide149.xml"/><Relationship Id="rId232" Type="http://schemas.openxmlformats.org/officeDocument/2006/relationships/slide" Target="slides/slide170.xml"/><Relationship Id="rId253" Type="http://schemas.openxmlformats.org/officeDocument/2006/relationships/slide" Target="slides/slide191.xml"/><Relationship Id="rId274" Type="http://schemas.openxmlformats.org/officeDocument/2006/relationships/slide" Target="slides/slide212.xml"/><Relationship Id="rId295" Type="http://schemas.openxmlformats.org/officeDocument/2006/relationships/slide" Target="slides/slide233.xml"/><Relationship Id="rId309" Type="http://schemas.openxmlformats.org/officeDocument/2006/relationships/slide" Target="slides/slide247.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7.xml"/><Relationship Id="rId113" Type="http://schemas.openxmlformats.org/officeDocument/2006/relationships/slide" Target="slides/slide51.xml"/><Relationship Id="rId134" Type="http://schemas.openxmlformats.org/officeDocument/2006/relationships/slide" Target="slides/slide72.xml"/><Relationship Id="rId320" Type="http://schemas.openxmlformats.org/officeDocument/2006/relationships/slide" Target="slides/slide258.xml"/><Relationship Id="rId80" Type="http://schemas.openxmlformats.org/officeDocument/2006/relationships/slide" Target="slides/slide18.xml"/><Relationship Id="rId155" Type="http://schemas.openxmlformats.org/officeDocument/2006/relationships/slide" Target="slides/slide93.xml"/><Relationship Id="rId176" Type="http://schemas.openxmlformats.org/officeDocument/2006/relationships/slide" Target="slides/slide114.xml"/><Relationship Id="rId197" Type="http://schemas.openxmlformats.org/officeDocument/2006/relationships/slide" Target="slides/slide135.xml"/><Relationship Id="rId201" Type="http://schemas.openxmlformats.org/officeDocument/2006/relationships/slide" Target="slides/slide139.xml"/><Relationship Id="rId222" Type="http://schemas.openxmlformats.org/officeDocument/2006/relationships/slide" Target="slides/slide160.xml"/><Relationship Id="rId243" Type="http://schemas.openxmlformats.org/officeDocument/2006/relationships/slide" Target="slides/slide181.xml"/><Relationship Id="rId264" Type="http://schemas.openxmlformats.org/officeDocument/2006/relationships/slide" Target="slides/slide202.xml"/><Relationship Id="rId285" Type="http://schemas.openxmlformats.org/officeDocument/2006/relationships/slide" Target="slides/slide22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1.xml"/><Relationship Id="rId124" Type="http://schemas.openxmlformats.org/officeDocument/2006/relationships/slide" Target="slides/slide62.xml"/><Relationship Id="rId310" Type="http://schemas.openxmlformats.org/officeDocument/2006/relationships/slide" Target="slides/slide248.xml"/><Relationship Id="rId70" Type="http://schemas.openxmlformats.org/officeDocument/2006/relationships/slide" Target="slides/slide8.xml"/><Relationship Id="rId91" Type="http://schemas.openxmlformats.org/officeDocument/2006/relationships/slide" Target="slides/slide29.xml"/><Relationship Id="rId145" Type="http://schemas.openxmlformats.org/officeDocument/2006/relationships/slide" Target="slides/slide83.xml"/><Relationship Id="rId166" Type="http://schemas.openxmlformats.org/officeDocument/2006/relationships/slide" Target="slides/slide104.xml"/><Relationship Id="rId187" Type="http://schemas.openxmlformats.org/officeDocument/2006/relationships/slide" Target="slides/slide125.xml"/><Relationship Id="rId331" Type="http://schemas.openxmlformats.org/officeDocument/2006/relationships/slide" Target="slides/slide269.xml"/><Relationship Id="rId1" Type="http://schemas.openxmlformats.org/officeDocument/2006/relationships/slideMaster" Target="slideMasters/slideMaster1.xml"/><Relationship Id="rId212" Type="http://schemas.openxmlformats.org/officeDocument/2006/relationships/slide" Target="slides/slide150.xml"/><Relationship Id="rId233" Type="http://schemas.openxmlformats.org/officeDocument/2006/relationships/slide" Target="slides/slide171.xml"/><Relationship Id="rId254" Type="http://schemas.openxmlformats.org/officeDocument/2006/relationships/slide" Target="slides/slide192.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2.xml"/><Relationship Id="rId275" Type="http://schemas.openxmlformats.org/officeDocument/2006/relationships/slide" Target="slides/slide213.xml"/><Relationship Id="rId296" Type="http://schemas.openxmlformats.org/officeDocument/2006/relationships/slide" Target="slides/slide234.xml"/><Relationship Id="rId300" Type="http://schemas.openxmlformats.org/officeDocument/2006/relationships/slide" Target="slides/slide238.xml"/><Relationship Id="rId60" Type="http://schemas.openxmlformats.org/officeDocument/2006/relationships/slideMaster" Target="slideMasters/slideMaster60.xml"/><Relationship Id="rId81" Type="http://schemas.openxmlformats.org/officeDocument/2006/relationships/slide" Target="slides/slide19.xml"/><Relationship Id="rId135" Type="http://schemas.openxmlformats.org/officeDocument/2006/relationships/slide" Target="slides/slide73.xml"/><Relationship Id="rId156" Type="http://schemas.openxmlformats.org/officeDocument/2006/relationships/slide" Target="slides/slide94.xml"/><Relationship Id="rId177" Type="http://schemas.openxmlformats.org/officeDocument/2006/relationships/slide" Target="slides/slide115.xml"/><Relationship Id="rId198" Type="http://schemas.openxmlformats.org/officeDocument/2006/relationships/slide" Target="slides/slide136.xml"/><Relationship Id="rId321" Type="http://schemas.openxmlformats.org/officeDocument/2006/relationships/slide" Target="slides/slide259.xml"/><Relationship Id="rId202" Type="http://schemas.openxmlformats.org/officeDocument/2006/relationships/slide" Target="slides/slide140.xml"/><Relationship Id="rId223" Type="http://schemas.openxmlformats.org/officeDocument/2006/relationships/slide" Target="slides/slide161.xml"/><Relationship Id="rId244" Type="http://schemas.openxmlformats.org/officeDocument/2006/relationships/slide" Target="slides/slide182.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3.xml"/><Relationship Id="rId286" Type="http://schemas.openxmlformats.org/officeDocument/2006/relationships/slide" Target="slides/slide224.xml"/><Relationship Id="rId50" Type="http://schemas.openxmlformats.org/officeDocument/2006/relationships/slideMaster" Target="slideMasters/slideMaster50.xml"/><Relationship Id="rId104" Type="http://schemas.openxmlformats.org/officeDocument/2006/relationships/slide" Target="slides/slide42.xml"/><Relationship Id="rId125" Type="http://schemas.openxmlformats.org/officeDocument/2006/relationships/slide" Target="slides/slide63.xml"/><Relationship Id="rId146" Type="http://schemas.openxmlformats.org/officeDocument/2006/relationships/slide" Target="slides/slide84.xml"/><Relationship Id="rId167" Type="http://schemas.openxmlformats.org/officeDocument/2006/relationships/slide" Target="slides/slide105.xml"/><Relationship Id="rId188" Type="http://schemas.openxmlformats.org/officeDocument/2006/relationships/slide" Target="slides/slide126.xml"/><Relationship Id="rId311" Type="http://schemas.openxmlformats.org/officeDocument/2006/relationships/slide" Target="slides/slide249.xml"/><Relationship Id="rId332" Type="http://schemas.openxmlformats.org/officeDocument/2006/relationships/slide" Target="slides/slide270.xml"/><Relationship Id="rId71" Type="http://schemas.openxmlformats.org/officeDocument/2006/relationships/slide" Target="slides/slide9.xml"/><Relationship Id="rId92" Type="http://schemas.openxmlformats.org/officeDocument/2006/relationships/slide" Target="slides/slide30.xml"/><Relationship Id="rId213" Type="http://schemas.openxmlformats.org/officeDocument/2006/relationships/slide" Target="slides/slide151.xml"/><Relationship Id="rId234" Type="http://schemas.openxmlformats.org/officeDocument/2006/relationships/slide" Target="slides/slide17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3.xml"/><Relationship Id="rId276" Type="http://schemas.openxmlformats.org/officeDocument/2006/relationships/slide" Target="slides/slide214.xml"/><Relationship Id="rId297" Type="http://schemas.openxmlformats.org/officeDocument/2006/relationships/slide" Target="slides/slide235.xml"/><Relationship Id="rId40" Type="http://schemas.openxmlformats.org/officeDocument/2006/relationships/slideMaster" Target="slideMasters/slideMaster40.xml"/><Relationship Id="rId115" Type="http://schemas.openxmlformats.org/officeDocument/2006/relationships/slide" Target="slides/slide53.xml"/><Relationship Id="rId136" Type="http://schemas.openxmlformats.org/officeDocument/2006/relationships/slide" Target="slides/slide74.xml"/><Relationship Id="rId157" Type="http://schemas.openxmlformats.org/officeDocument/2006/relationships/slide" Target="slides/slide95.xml"/><Relationship Id="rId178" Type="http://schemas.openxmlformats.org/officeDocument/2006/relationships/slide" Target="slides/slide116.xml"/><Relationship Id="rId301" Type="http://schemas.openxmlformats.org/officeDocument/2006/relationships/slide" Target="slides/slide239.xml"/><Relationship Id="rId322" Type="http://schemas.openxmlformats.org/officeDocument/2006/relationships/slide" Target="slides/slide260.xml"/><Relationship Id="rId61" Type="http://schemas.openxmlformats.org/officeDocument/2006/relationships/slideMaster" Target="slideMasters/slideMaster61.xml"/><Relationship Id="rId82" Type="http://schemas.openxmlformats.org/officeDocument/2006/relationships/slide" Target="slides/slide20.xml"/><Relationship Id="rId199" Type="http://schemas.openxmlformats.org/officeDocument/2006/relationships/slide" Target="slides/slide137.xml"/><Relationship Id="rId203" Type="http://schemas.openxmlformats.org/officeDocument/2006/relationships/slide" Target="slides/slide141.xml"/><Relationship Id="rId19" Type="http://schemas.openxmlformats.org/officeDocument/2006/relationships/slideMaster" Target="slideMasters/slideMaster19.xml"/><Relationship Id="rId224" Type="http://schemas.openxmlformats.org/officeDocument/2006/relationships/slide" Target="slides/slide162.xml"/><Relationship Id="rId245" Type="http://schemas.openxmlformats.org/officeDocument/2006/relationships/slide" Target="slides/slide183.xml"/><Relationship Id="rId266" Type="http://schemas.openxmlformats.org/officeDocument/2006/relationships/slide" Target="slides/slide204.xml"/><Relationship Id="rId287" Type="http://schemas.openxmlformats.org/officeDocument/2006/relationships/slide" Target="slides/slide225.xml"/><Relationship Id="rId30" Type="http://schemas.openxmlformats.org/officeDocument/2006/relationships/slideMaster" Target="slideMasters/slideMaster30.xml"/><Relationship Id="rId105" Type="http://schemas.openxmlformats.org/officeDocument/2006/relationships/slide" Target="slides/slide43.xml"/><Relationship Id="rId126" Type="http://schemas.openxmlformats.org/officeDocument/2006/relationships/slide" Target="slides/slide64.xml"/><Relationship Id="rId147" Type="http://schemas.openxmlformats.org/officeDocument/2006/relationships/slide" Target="slides/slide85.xml"/><Relationship Id="rId168" Type="http://schemas.openxmlformats.org/officeDocument/2006/relationships/slide" Target="slides/slide106.xml"/><Relationship Id="rId312" Type="http://schemas.openxmlformats.org/officeDocument/2006/relationships/slide" Target="slides/slide250.xml"/><Relationship Id="rId333" Type="http://schemas.openxmlformats.org/officeDocument/2006/relationships/slide" Target="slides/slide271.xml"/><Relationship Id="rId51" Type="http://schemas.openxmlformats.org/officeDocument/2006/relationships/slideMaster" Target="slideMasters/slideMaster51.xml"/><Relationship Id="rId72" Type="http://schemas.openxmlformats.org/officeDocument/2006/relationships/slide" Target="slides/slide10.xml"/><Relationship Id="rId93" Type="http://schemas.openxmlformats.org/officeDocument/2006/relationships/slide" Target="slides/slide31.xml"/><Relationship Id="rId189" Type="http://schemas.openxmlformats.org/officeDocument/2006/relationships/slide" Target="slides/slide127.xml"/><Relationship Id="rId3" Type="http://schemas.openxmlformats.org/officeDocument/2006/relationships/slideMaster" Target="slideMasters/slideMaster3.xml"/><Relationship Id="rId214" Type="http://schemas.openxmlformats.org/officeDocument/2006/relationships/slide" Target="slides/slide152.xml"/><Relationship Id="rId235" Type="http://schemas.openxmlformats.org/officeDocument/2006/relationships/slide" Target="slides/slide173.xml"/><Relationship Id="rId256" Type="http://schemas.openxmlformats.org/officeDocument/2006/relationships/slide" Target="slides/slide194.xml"/><Relationship Id="rId277" Type="http://schemas.openxmlformats.org/officeDocument/2006/relationships/slide" Target="slides/slide215.xml"/><Relationship Id="rId298" Type="http://schemas.openxmlformats.org/officeDocument/2006/relationships/slide" Target="slides/slide236.xml"/><Relationship Id="rId116" Type="http://schemas.openxmlformats.org/officeDocument/2006/relationships/slide" Target="slides/slide54.xml"/><Relationship Id="rId137" Type="http://schemas.openxmlformats.org/officeDocument/2006/relationships/slide" Target="slides/slide75.xml"/><Relationship Id="rId158" Type="http://schemas.openxmlformats.org/officeDocument/2006/relationships/slide" Target="slides/slide96.xml"/><Relationship Id="rId302" Type="http://schemas.openxmlformats.org/officeDocument/2006/relationships/slide" Target="slides/slide240.xml"/><Relationship Id="rId323" Type="http://schemas.openxmlformats.org/officeDocument/2006/relationships/slide" Target="slides/slide26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21.xml"/><Relationship Id="rId179" Type="http://schemas.openxmlformats.org/officeDocument/2006/relationships/slide" Target="slides/slide117.xml"/><Relationship Id="rId190" Type="http://schemas.openxmlformats.org/officeDocument/2006/relationships/slide" Target="slides/slide128.xml"/><Relationship Id="rId204" Type="http://schemas.openxmlformats.org/officeDocument/2006/relationships/slide" Target="slides/slide142.xml"/><Relationship Id="rId225" Type="http://schemas.openxmlformats.org/officeDocument/2006/relationships/slide" Target="slides/slide163.xml"/><Relationship Id="rId246" Type="http://schemas.openxmlformats.org/officeDocument/2006/relationships/slide" Target="slides/slide184.xml"/><Relationship Id="rId267" Type="http://schemas.openxmlformats.org/officeDocument/2006/relationships/slide" Target="slides/slide205.xml"/><Relationship Id="rId288" Type="http://schemas.openxmlformats.org/officeDocument/2006/relationships/slide" Target="slides/slide226.xml"/><Relationship Id="rId106" Type="http://schemas.openxmlformats.org/officeDocument/2006/relationships/slide" Target="slides/slide44.xml"/><Relationship Id="rId127" Type="http://schemas.openxmlformats.org/officeDocument/2006/relationships/slide" Target="slides/slide65.xml"/><Relationship Id="rId313" Type="http://schemas.openxmlformats.org/officeDocument/2006/relationships/slide" Target="slides/slide25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1.xml"/><Relationship Id="rId94" Type="http://schemas.openxmlformats.org/officeDocument/2006/relationships/slide" Target="slides/slide32.xml"/><Relationship Id="rId148" Type="http://schemas.openxmlformats.org/officeDocument/2006/relationships/slide" Target="slides/slide86.xml"/><Relationship Id="rId169" Type="http://schemas.openxmlformats.org/officeDocument/2006/relationships/slide" Target="slides/slide107.xml"/><Relationship Id="rId334" Type="http://schemas.openxmlformats.org/officeDocument/2006/relationships/slide" Target="slides/slide272.xml"/><Relationship Id="rId4" Type="http://schemas.openxmlformats.org/officeDocument/2006/relationships/slideMaster" Target="slideMasters/slideMaster4.xml"/><Relationship Id="rId180" Type="http://schemas.openxmlformats.org/officeDocument/2006/relationships/slide" Target="slides/slide118.xml"/><Relationship Id="rId215" Type="http://schemas.openxmlformats.org/officeDocument/2006/relationships/slide" Target="slides/slide153.xml"/><Relationship Id="rId236" Type="http://schemas.openxmlformats.org/officeDocument/2006/relationships/slide" Target="slides/slide174.xml"/><Relationship Id="rId257" Type="http://schemas.openxmlformats.org/officeDocument/2006/relationships/slide" Target="slides/slide195.xml"/><Relationship Id="rId278" Type="http://schemas.openxmlformats.org/officeDocument/2006/relationships/slide" Target="slides/slide216.xml"/><Relationship Id="rId303" Type="http://schemas.openxmlformats.org/officeDocument/2006/relationships/slide" Target="slides/slide241.xml"/><Relationship Id="rId42" Type="http://schemas.openxmlformats.org/officeDocument/2006/relationships/slideMaster" Target="slideMasters/slideMaster42.xml"/><Relationship Id="rId84" Type="http://schemas.openxmlformats.org/officeDocument/2006/relationships/slide" Target="slides/slide22.xml"/><Relationship Id="rId138" Type="http://schemas.openxmlformats.org/officeDocument/2006/relationships/slide" Target="slides/slide76.xml"/><Relationship Id="rId191" Type="http://schemas.openxmlformats.org/officeDocument/2006/relationships/slide" Target="slides/slide129.xml"/><Relationship Id="rId205" Type="http://schemas.openxmlformats.org/officeDocument/2006/relationships/slide" Target="slides/slide143.xml"/><Relationship Id="rId247" Type="http://schemas.openxmlformats.org/officeDocument/2006/relationships/slide" Target="slides/slide185.xml"/><Relationship Id="rId107" Type="http://schemas.openxmlformats.org/officeDocument/2006/relationships/slide" Target="slides/slide45.xml"/><Relationship Id="rId289" Type="http://schemas.openxmlformats.org/officeDocument/2006/relationships/slide" Target="slides/slide227.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7.xml"/><Relationship Id="rId314" Type="http://schemas.openxmlformats.org/officeDocument/2006/relationships/slide" Target="slides/slide252.xml"/><Relationship Id="rId95" Type="http://schemas.openxmlformats.org/officeDocument/2006/relationships/slide" Target="slides/slide33.xml"/><Relationship Id="rId160" Type="http://schemas.openxmlformats.org/officeDocument/2006/relationships/slide" Target="slides/slide98.xml"/><Relationship Id="rId216" Type="http://schemas.openxmlformats.org/officeDocument/2006/relationships/slide" Target="slides/slide154.xml"/><Relationship Id="rId258" Type="http://schemas.openxmlformats.org/officeDocument/2006/relationships/slide" Target="slides/slide196.xml"/><Relationship Id="rId22" Type="http://schemas.openxmlformats.org/officeDocument/2006/relationships/slideMaster" Target="slideMasters/slideMaster22.xml"/><Relationship Id="rId64" Type="http://schemas.openxmlformats.org/officeDocument/2006/relationships/slide" Target="slides/slide2.xml"/><Relationship Id="rId118" Type="http://schemas.openxmlformats.org/officeDocument/2006/relationships/slide" Target="slides/slide56.xml"/><Relationship Id="rId325" Type="http://schemas.openxmlformats.org/officeDocument/2006/relationships/slide" Target="slides/slide263.xml"/><Relationship Id="rId171" Type="http://schemas.openxmlformats.org/officeDocument/2006/relationships/slide" Target="slides/slide109.xml"/><Relationship Id="rId227" Type="http://schemas.openxmlformats.org/officeDocument/2006/relationships/slide" Target="slides/slide165.xml"/><Relationship Id="rId269" Type="http://schemas.openxmlformats.org/officeDocument/2006/relationships/slide" Target="slides/slide207.xml"/><Relationship Id="rId33" Type="http://schemas.openxmlformats.org/officeDocument/2006/relationships/slideMaster" Target="slideMasters/slideMaster33.xml"/><Relationship Id="rId129" Type="http://schemas.openxmlformats.org/officeDocument/2006/relationships/slide" Target="slides/slide67.xml"/><Relationship Id="rId280" Type="http://schemas.openxmlformats.org/officeDocument/2006/relationships/slide" Target="slides/slide218.xml"/><Relationship Id="rId336" Type="http://schemas.openxmlformats.org/officeDocument/2006/relationships/notesMaster" Target="notesMasters/notesMaster1.xml"/><Relationship Id="rId75" Type="http://schemas.openxmlformats.org/officeDocument/2006/relationships/slide" Target="slides/slide13.xml"/><Relationship Id="rId140" Type="http://schemas.openxmlformats.org/officeDocument/2006/relationships/slide" Target="slides/slide78.xml"/><Relationship Id="rId182" Type="http://schemas.openxmlformats.org/officeDocument/2006/relationships/slide" Target="slides/slide120.xml"/><Relationship Id="rId6" Type="http://schemas.openxmlformats.org/officeDocument/2006/relationships/slideMaster" Target="slideMasters/slideMaster6.xml"/><Relationship Id="rId238" Type="http://schemas.openxmlformats.org/officeDocument/2006/relationships/slide" Target="slides/slide176.xml"/><Relationship Id="rId291" Type="http://schemas.openxmlformats.org/officeDocument/2006/relationships/slide" Target="slides/slide229.xml"/><Relationship Id="rId305" Type="http://schemas.openxmlformats.org/officeDocument/2006/relationships/slide" Target="slides/slide243.xml"/><Relationship Id="rId44" Type="http://schemas.openxmlformats.org/officeDocument/2006/relationships/slideMaster" Target="slideMasters/slideMaster44.xml"/><Relationship Id="rId86" Type="http://schemas.openxmlformats.org/officeDocument/2006/relationships/slide" Target="slides/slide24.xml"/><Relationship Id="rId151" Type="http://schemas.openxmlformats.org/officeDocument/2006/relationships/slide" Target="slides/slide89.xml"/><Relationship Id="rId193" Type="http://schemas.openxmlformats.org/officeDocument/2006/relationships/slide" Target="slides/slide131.xml"/><Relationship Id="rId207" Type="http://schemas.openxmlformats.org/officeDocument/2006/relationships/slide" Target="slides/slide145.xml"/><Relationship Id="rId249" Type="http://schemas.openxmlformats.org/officeDocument/2006/relationships/slide" Target="slides/slide187.xml"/><Relationship Id="rId13" Type="http://schemas.openxmlformats.org/officeDocument/2006/relationships/slideMaster" Target="slideMasters/slideMaster13.xml"/><Relationship Id="rId109" Type="http://schemas.openxmlformats.org/officeDocument/2006/relationships/slide" Target="slides/slide47.xml"/><Relationship Id="rId260" Type="http://schemas.openxmlformats.org/officeDocument/2006/relationships/slide" Target="slides/slide198.xml"/><Relationship Id="rId316" Type="http://schemas.openxmlformats.org/officeDocument/2006/relationships/slide" Target="slides/slide254.xml"/><Relationship Id="rId55" Type="http://schemas.openxmlformats.org/officeDocument/2006/relationships/slideMaster" Target="slideMasters/slideMaster55.xml"/><Relationship Id="rId97" Type="http://schemas.openxmlformats.org/officeDocument/2006/relationships/slide" Target="slides/slide35.xml"/><Relationship Id="rId120" Type="http://schemas.openxmlformats.org/officeDocument/2006/relationships/slide" Target="slides/slide58.xml"/><Relationship Id="rId162" Type="http://schemas.openxmlformats.org/officeDocument/2006/relationships/slide" Target="slides/slide100.xml"/><Relationship Id="rId218" Type="http://schemas.openxmlformats.org/officeDocument/2006/relationships/slide" Target="slides/slide156.xml"/><Relationship Id="rId271" Type="http://schemas.openxmlformats.org/officeDocument/2006/relationships/slide" Target="slides/slide209.xml"/><Relationship Id="rId24" Type="http://schemas.openxmlformats.org/officeDocument/2006/relationships/slideMaster" Target="slideMasters/slideMaster24.xml"/><Relationship Id="rId66" Type="http://schemas.openxmlformats.org/officeDocument/2006/relationships/slide" Target="slides/slide4.xml"/><Relationship Id="rId131" Type="http://schemas.openxmlformats.org/officeDocument/2006/relationships/slide" Target="slides/slide69.xml"/><Relationship Id="rId327" Type="http://schemas.openxmlformats.org/officeDocument/2006/relationships/slide" Target="slides/slide265.xml"/></Relationships>
</file>

<file path=ppt/_rels/viewProps.xml.rels><?xml version="1.0" encoding="UTF-8" standalone="yes"?>
<Relationships xmlns="http://schemas.openxmlformats.org/package/2006/relationships"><Relationship Id="rId1" Type="http://schemas.openxmlformats.org/officeDocument/2006/relationships/slide" Target="slides/slide22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image" Target="../media/image21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5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lgn="l">
              <a:defRPr sz="1200"/>
            </a:lvl1pPr>
          </a:lstStyle>
          <a:p>
            <a:endParaRPr lang="en-US" alt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4645731F-79C0-48FA-8CF1-58D151857948}" type="datetime1">
              <a:rPr lang="en-US" altLang="en-US"/>
              <a:pPr/>
              <a:t>7/6/20</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lgn="l">
              <a:defRPr sz="1200"/>
            </a:lvl1pPr>
          </a:lstStyle>
          <a:p>
            <a:endParaRPr lang="en-US"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C441F7AC-473C-4DE5-A210-16F4EA8E0434}" type="slidenum">
              <a:rPr lang="en-US" altLang="en-US"/>
              <a:pPr/>
              <a:t>‹#›</a:t>
            </a:fld>
            <a:endParaRPr lang="en-US" altLang="en-US"/>
          </a:p>
        </p:txBody>
      </p:sp>
    </p:spTree>
    <p:extLst>
      <p:ext uri="{BB962C8B-B14F-4D97-AF65-F5344CB8AC3E}">
        <p14:creationId xmlns:p14="http://schemas.microsoft.com/office/powerpoint/2010/main" val="99594225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68128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Have a heart towards those who take care of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towards those too weak to help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and to the One who cares for you the most!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264734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b="1" dirty="0">
                <a:latin typeface="+mn-lt"/>
                <a:ea typeface="ＭＳ Ｐゴシック" charset="-128"/>
                <a:cs typeface="ＭＳ Ｐゴシック" charset="-128"/>
              </a:rPr>
              <a:t>Many of us are classified by our age and our wealth (Mark Bailey, </a:t>
            </a:r>
            <a:r>
              <a:rPr lang="en-US" b="1" i="1" dirty="0">
                <a:latin typeface="+mn-lt"/>
                <a:ea typeface="ＭＳ Ｐゴシック" charset="-128"/>
                <a:cs typeface="ＭＳ Ｐゴシック" charset="-128"/>
              </a:rPr>
              <a:t>Kindred Spirit</a:t>
            </a:r>
            <a:r>
              <a:rPr lang="en-US" b="1" dirty="0">
                <a:latin typeface="+mn-lt"/>
                <a:ea typeface="ＭＳ Ｐゴシック" charset="-128"/>
                <a:cs typeface="ＭＳ Ｐゴシック" charset="-128"/>
              </a:rPr>
              <a:t> Spring 88 in MONEY acronyms…)</a:t>
            </a:r>
            <a:r>
              <a:rPr lang="en-US" b="1" dirty="0"/>
              <a:t> </a:t>
            </a:r>
          </a:p>
        </p:txBody>
      </p:sp>
      <p:sp>
        <p:nvSpPr>
          <p:cNvPr id="31539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10299D-8EDE-3D46-981C-3A892F0A668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91134167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Slide Image Placeholder 1"/>
          <p:cNvSpPr>
            <a:spLocks noGrp="1" noRot="1" noChangeAspect="1"/>
          </p:cNvSpPr>
          <p:nvPr>
            <p:ph type="sldImg"/>
          </p:nvPr>
        </p:nvSpPr>
        <p:spPr>
          <a:ln/>
        </p:spPr>
      </p:sp>
      <p:sp>
        <p:nvSpPr>
          <p:cNvPr id="32563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normAutofit fontScale="55000" lnSpcReduction="20000"/>
          </a:bodyPr>
          <a:lstStyle/>
          <a:p>
            <a:pPr eaLnBrk="1" hangingPunct="1"/>
            <a:r>
              <a:rPr lang="en-US" sz="4400" b="1" dirty="0">
                <a:latin typeface="Calibri" charset="0"/>
                <a:ea typeface="ＭＳ Ｐゴシック" charset="0"/>
                <a:cs typeface="ＭＳ Ｐゴシック" charset="0"/>
              </a:rPr>
              <a:t>The $4000 in stocks my mom purchased was worth $400 twenty years later.</a:t>
            </a:r>
          </a:p>
          <a:p>
            <a:pPr eaLnBrk="1" hangingPunct="1"/>
            <a:r>
              <a:rPr lang="en-US" sz="4400" b="1" dirty="0">
                <a:latin typeface="Calibri" charset="0"/>
                <a:ea typeface="ＭＳ Ｐゴシック" charset="0"/>
                <a:cs typeface="ＭＳ Ｐゴシック" charset="0"/>
              </a:rPr>
              <a:t>Men were robbed of $25,000 cash at Turf club in 1992.</a:t>
            </a:r>
          </a:p>
          <a:p>
            <a:pPr eaLnBrk="1" hangingPunct="1"/>
            <a:r>
              <a:rPr lang="en-US" sz="4400" b="1" dirty="0">
                <a:latin typeface="Calibri" charset="0"/>
                <a:ea typeface="ＭＳ Ｐゴシック" charset="0"/>
                <a:cs typeface="ＭＳ Ｐゴシック" charset="0"/>
              </a:rPr>
              <a:t> </a:t>
            </a:r>
          </a:p>
          <a:p>
            <a:pPr eaLnBrk="1" hangingPunct="1"/>
            <a:r>
              <a:rPr lang="en-US" sz="4400" b="1" dirty="0">
                <a:latin typeface="Calibri" charset="0"/>
                <a:ea typeface="ＭＳ Ｐゴシック" charset="0"/>
                <a:cs typeface="ＭＳ Ｐゴシック" charset="0"/>
              </a:rPr>
              <a:t>(So verse 6 says that God blesses you according to how much you give.  That leads to the question, </a:t>
            </a:r>
            <a:r>
              <a:rPr lang="en-US" altLang="ja-JP" sz="4400" b="1" dirty="0">
                <a:latin typeface="Calibri" charset="0"/>
                <a:ea typeface="ＭＳ Ｐゴシック" charset="0"/>
                <a:cs typeface="ＭＳ Ｐゴシック" charset="0"/>
              </a:rPr>
              <a:t>"Well, how much </a:t>
            </a:r>
            <a:r>
              <a:rPr lang="en-US" altLang="ja-JP" sz="4400" b="1" i="1" dirty="0">
                <a:latin typeface="Calibri" charset="0"/>
                <a:ea typeface="ＭＳ Ｐゴシック" charset="0"/>
                <a:cs typeface="ＭＳ Ｐゴシック" charset="0"/>
              </a:rPr>
              <a:t>should</a:t>
            </a:r>
            <a:r>
              <a:rPr lang="en-US" altLang="ja-JP" sz="4400" b="1" dirty="0">
                <a:latin typeface="Calibri" charset="0"/>
                <a:ea typeface="ＭＳ Ｐゴシック" charset="0"/>
                <a:cs typeface="ＭＳ Ｐゴシック" charset="0"/>
              </a:rPr>
              <a:t> you give?"  Fortunately, verse 7 provides the answer…)</a:t>
            </a:r>
            <a:endParaRPr lang="en-US" sz="4400" b="1" dirty="0">
              <a:latin typeface="Calibri" charset="0"/>
              <a:ea typeface="ＭＳ Ｐゴシック" charset="0"/>
              <a:cs typeface="ＭＳ Ｐゴシック" charset="0"/>
            </a:endParaRPr>
          </a:p>
        </p:txBody>
      </p:sp>
      <p:sp>
        <p:nvSpPr>
          <p:cNvPr id="32563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A449A2-9C62-A647-950F-25B9CE9514F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94157058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Slide Image Placeholder 1"/>
          <p:cNvSpPr>
            <a:spLocks noGrp="1" noRot="1" noChangeAspect="1"/>
          </p:cNvSpPr>
          <p:nvPr>
            <p:ph type="sldImg"/>
          </p:nvPr>
        </p:nvSpPr>
        <p:spPr>
          <a:ln/>
        </p:spPr>
      </p:sp>
      <p:sp>
        <p:nvSpPr>
          <p:cNvPr id="32973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wrap="square"/>
          <a:lstStyle/>
          <a:p>
            <a:pPr eaLnBrk="1" hangingPunct="1">
              <a:spcBef>
                <a:spcPct val="0"/>
              </a:spcBef>
            </a:pPr>
            <a:r>
              <a:rPr lang="en-US" sz="2400" dirty="0">
                <a:latin typeface="Calibri" charset="0"/>
                <a:ea typeface="ＭＳ Ｐゴシック" charset="0"/>
                <a:cs typeface="ＭＳ Ｐゴシック" charset="0"/>
              </a:rPr>
              <a:t>Tithing is the ONLY action in the Bible that the Lord has said to "test" Him on!</a:t>
            </a:r>
          </a:p>
        </p:txBody>
      </p:sp>
      <p:sp>
        <p:nvSpPr>
          <p:cNvPr id="32973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5ED6C7-4827-954A-938A-C14B7257B65F}"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219</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74033467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Slide Image Placeholder 1"/>
          <p:cNvSpPr>
            <a:spLocks noGrp="1" noRot="1" noChangeAspect="1"/>
          </p:cNvSpPr>
          <p:nvPr>
            <p:ph type="sldImg"/>
          </p:nvPr>
        </p:nvSpPr>
        <p:spPr>
          <a:ln/>
        </p:spPr>
      </p:sp>
      <p:sp>
        <p:nvSpPr>
          <p:cNvPr id="33587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dirty="0">
                <a:latin typeface="Calibri" charset="0"/>
                <a:ea typeface="ＭＳ Ｐゴシック" charset="0"/>
                <a:cs typeface="ＭＳ Ｐゴシック" charset="0"/>
              </a:rPr>
              <a:t>It takes 10 tithers to support 1 pastor at the same salary.</a:t>
            </a:r>
          </a:p>
          <a:p>
            <a:pPr eaLnBrk="1" hangingPunct="1"/>
            <a:r>
              <a:rPr lang="en-US" dirty="0">
                <a:latin typeface="Calibri" charset="0"/>
                <a:ea typeface="ＭＳ Ｐゴシック" charset="0"/>
                <a:cs typeface="ＭＳ Ｐゴシック" charset="0"/>
              </a:rPr>
              <a:t>It would take another 10 who tithe to pay our rent and other expenses.</a:t>
            </a:r>
          </a:p>
        </p:txBody>
      </p:sp>
      <p:sp>
        <p:nvSpPr>
          <p:cNvPr id="33587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12634C-00E3-1F46-94BB-D63894AAEE5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44069672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CE3030-A7DA-844C-B96F-D3C149832D5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79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9AA965-9518-6642-930B-0F198203C42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7923" name="Rectangle 2"/>
          <p:cNvSpPr>
            <a:spLocks noGrp="1" noRot="1" noChangeAspect="1" noChangeArrowheads="1"/>
          </p:cNvSpPr>
          <p:nvPr>
            <p:ph type="sldImg"/>
          </p:nvPr>
        </p:nvSpPr>
        <p:spPr>
          <a:solidFill>
            <a:srgbClr val="FFFFFF"/>
          </a:solidFill>
          <a:ln/>
        </p:spPr>
      </p:sp>
      <p:sp>
        <p:nvSpPr>
          <p:cNvPr id="337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2847536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Slide Image Placeholder 1"/>
          <p:cNvSpPr>
            <a:spLocks noGrp="1" noRot="1" noChangeAspect="1"/>
          </p:cNvSpPr>
          <p:nvPr>
            <p:ph type="sldImg"/>
          </p:nvPr>
        </p:nvSpPr>
        <p:spPr>
          <a:ln/>
        </p:spPr>
      </p:sp>
      <p:sp>
        <p:nvSpPr>
          <p:cNvPr id="3399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endParaRPr lang="en-US">
              <a:latin typeface="Calibri" charset="0"/>
              <a:ea typeface="ＭＳ Ｐゴシック" charset="0"/>
              <a:cs typeface="ＭＳ Ｐゴシック" charset="0"/>
            </a:endParaRPr>
          </a:p>
        </p:txBody>
      </p:sp>
      <p:sp>
        <p:nvSpPr>
          <p:cNvPr id="3399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EB6AB6-9DB5-9444-8C61-457CF355388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64202289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Slide Image Placeholder 1"/>
          <p:cNvSpPr>
            <a:spLocks noGrp="1" noRot="1" noChangeAspect="1"/>
          </p:cNvSpPr>
          <p:nvPr>
            <p:ph type="sldImg"/>
          </p:nvPr>
        </p:nvSpPr>
        <p:spPr>
          <a:ln/>
        </p:spPr>
      </p:sp>
      <p:sp>
        <p:nvSpPr>
          <p:cNvPr id="34201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sz="1800" b="0" dirty="0">
                <a:latin typeface="Calibri" charset="0"/>
                <a:ea typeface="ＭＳ Ｐゴシック" charset="0"/>
                <a:cs typeface="ＭＳ Ｐゴシック" charset="0"/>
              </a:rPr>
              <a:t>Have you asked God if what you give now is the amount </a:t>
            </a:r>
            <a:r>
              <a:rPr lang="en-US" sz="1800" b="0" i="1" dirty="0">
                <a:latin typeface="Calibri" charset="0"/>
                <a:ea typeface="ＭＳ Ｐゴシック" charset="0"/>
                <a:cs typeface="ＭＳ Ｐゴシック" charset="0"/>
              </a:rPr>
              <a:t>He</a:t>
            </a:r>
            <a:r>
              <a:rPr lang="en-US" sz="1800" b="0" dirty="0">
                <a:latin typeface="Calibri" charset="0"/>
                <a:ea typeface="ＭＳ Ｐゴシック" charset="0"/>
                <a:cs typeface="ＭＳ Ｐゴシック" charset="0"/>
              </a:rPr>
              <a:t> wants you to give?</a:t>
            </a:r>
          </a:p>
          <a:p>
            <a:pPr eaLnBrk="1" hangingPunct="1"/>
            <a:r>
              <a:rPr lang="en-US" sz="1800" b="0" dirty="0">
                <a:latin typeface="Calibri" charset="0"/>
                <a:ea typeface="ＭＳ Ｐゴシック" charset="0"/>
                <a:cs typeface="ＭＳ Ｐゴシック" charset="0"/>
              </a:rPr>
              <a:t>Check your motives though.  We should always get to give—not give to get.</a:t>
            </a:r>
          </a:p>
        </p:txBody>
      </p:sp>
      <p:sp>
        <p:nvSpPr>
          <p:cNvPr id="34201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9084B6-4B84-EF48-925E-BE11DCB0E4B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00989460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p:cNvSpPr>
          <p:nvPr>
            <p:ph type="sldImg"/>
          </p:nvPr>
        </p:nvSpPr>
        <p:spPr>
          <a:ln/>
        </p:spPr>
      </p:sp>
      <p:sp>
        <p:nvSpPr>
          <p:cNvPr id="34713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a:latin typeface="Calibri" charset="0"/>
                <a:ea typeface="ＭＳ Ｐゴシック" charset="0"/>
                <a:cs typeface="ＭＳ Ｐゴシック" charset="0"/>
              </a:rPr>
              <a:t>Phil 4:19</a:t>
            </a:r>
          </a:p>
          <a:p>
            <a:pPr eaLnBrk="1" hangingPunct="1"/>
            <a:r>
              <a:rPr lang="en-US">
                <a:latin typeface="Calibri" charset="0"/>
                <a:ea typeface="ＭＳ Ｐゴシック" charset="0"/>
                <a:cs typeface="ＭＳ Ｐゴシック" charset="0"/>
              </a:rPr>
              <a:t>My life: most left over</a:t>
            </a:r>
          </a:p>
          <a:p>
            <a:pPr eaLnBrk="1" hangingPunct="1"/>
            <a:r>
              <a:rPr lang="en-US">
                <a:latin typeface="Calibri" charset="0"/>
                <a:ea typeface="ＭＳ Ｐゴシック" charset="0"/>
                <a:cs typeface="ＭＳ Ｐゴシック" charset="0"/>
              </a:rPr>
              <a:t>All you need—not want!</a:t>
            </a:r>
          </a:p>
        </p:txBody>
      </p:sp>
      <p:sp>
        <p:nvSpPr>
          <p:cNvPr id="34713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D17233-DCCA-7849-BC45-A34EE62CEB6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96638165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Slide Image Placeholder 1"/>
          <p:cNvSpPr>
            <a:spLocks noGrp="1" noRot="1" noChangeAspect="1"/>
          </p:cNvSpPr>
          <p:nvPr>
            <p:ph type="sldImg"/>
          </p:nvPr>
        </p:nvSpPr>
        <p:spPr>
          <a:ln/>
        </p:spPr>
      </p:sp>
      <p:sp>
        <p:nvSpPr>
          <p:cNvPr id="35021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a:latin typeface="Calibri" charset="0"/>
                <a:ea typeface="ＭＳ Ｐゴシック" charset="0"/>
                <a:cs typeface="ＭＳ Ｐゴシック" charset="0"/>
              </a:rPr>
              <a:t>An ambitious young man went to his pastor for counsel:</a:t>
            </a:r>
          </a:p>
          <a:p>
            <a:pPr eaLnBrk="1" hangingPunct="1"/>
            <a:r>
              <a:rPr lang="en-US">
                <a:latin typeface="Calibri" charset="0"/>
                <a:ea typeface="ＭＳ Ｐゴシック" charset="0"/>
                <a:cs typeface="ＭＳ Ｐゴシック" charset="0"/>
              </a:rPr>
              <a:t>S$60  -- $6</a:t>
            </a:r>
          </a:p>
          <a:p>
            <a:pPr eaLnBrk="1" hangingPunct="1"/>
            <a:r>
              <a:rPr lang="en-US">
                <a:latin typeface="Calibri" charset="0"/>
                <a:ea typeface="ＭＳ Ｐゴシック" charset="0"/>
                <a:cs typeface="ＭＳ Ｐゴシック" charset="0"/>
              </a:rPr>
              <a:t>S$800 -- $80</a:t>
            </a:r>
          </a:p>
        </p:txBody>
      </p:sp>
      <p:sp>
        <p:nvSpPr>
          <p:cNvPr id="35021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63D459-DA16-8B4A-B84C-AA082B44FBE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0676246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Slide Image Placeholder 1"/>
          <p:cNvSpPr>
            <a:spLocks noGrp="1" noRot="1" noChangeAspect="1"/>
          </p:cNvSpPr>
          <p:nvPr>
            <p:ph type="sldImg"/>
          </p:nvPr>
        </p:nvSpPr>
        <p:spPr>
          <a:ln/>
        </p:spPr>
      </p:sp>
      <p:sp>
        <p:nvSpPr>
          <p:cNvPr id="35225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a:latin typeface="Calibri" charset="0"/>
                <a:ea typeface="ＭＳ Ｐゴシック" charset="0"/>
                <a:cs typeface="ＭＳ Ｐゴシック" charset="0"/>
              </a:rPr>
              <a:t>Friday, 1 September 1989</a:t>
            </a:r>
          </a:p>
          <a:p>
            <a:pPr eaLnBrk="1" hangingPunct="1"/>
            <a:r>
              <a:rPr lang="en-US">
                <a:latin typeface="Calibri" charset="0"/>
                <a:ea typeface="ＭＳ Ｐゴシック" charset="0"/>
                <a:cs typeface="ＭＳ Ｐゴシック" charset="0"/>
              </a:rPr>
              <a:t>Fired as salesman by deacon</a:t>
            </a:r>
          </a:p>
          <a:p>
            <a:pPr eaLnBrk="1" hangingPunct="1"/>
            <a:r>
              <a:rPr lang="en-US">
                <a:latin typeface="Calibri" charset="0"/>
                <a:ea typeface="ＭＳ Ｐゴシック" charset="0"/>
                <a:cs typeface="ＭＳ Ｐゴシック" charset="0"/>
              </a:rPr>
              <a:t>Stephen born 3 weeks before</a:t>
            </a:r>
          </a:p>
          <a:p>
            <a:pPr eaLnBrk="1" hangingPunct="1"/>
            <a:r>
              <a:rPr lang="en-US">
                <a:latin typeface="Calibri" charset="0"/>
                <a:ea typeface="ＭＳ Ｐゴシック" charset="0"/>
                <a:cs typeface="ＭＳ Ｐゴシック" charset="0"/>
              </a:rPr>
              <a:t>There we were: No money, job, time to look for job, no time to work (dissertation deadline two weeks away)</a:t>
            </a:r>
          </a:p>
          <a:p>
            <a:pPr eaLnBrk="1" hangingPunct="1"/>
            <a:r>
              <a:rPr lang="en-US">
                <a:latin typeface="Calibri" charset="0"/>
                <a:ea typeface="ＭＳ Ｐゴシック" charset="0"/>
                <a:cs typeface="ＭＳ Ｐゴシック" charset="0"/>
              </a:rPr>
              <a:t>3 days later at CCBC: $1000</a:t>
            </a:r>
          </a:p>
        </p:txBody>
      </p:sp>
      <p:sp>
        <p:nvSpPr>
          <p:cNvPr id="35225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BF2911-4A6D-144B-82BB-799D4EDB91B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178265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11" charset="0"/>
                <a:ea typeface="ＭＳ Ｐゴシック" pitchFamily="-107" charset="-128"/>
                <a:cs typeface="ＭＳ Ｐゴシック" pitchFamily="-107" charset="-128"/>
              </a:rPr>
              <a:t>Complete this sentence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111807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Slide Image Placeholder 1"/>
          <p:cNvSpPr>
            <a:spLocks noGrp="1" noRot="1" noChangeAspect="1"/>
          </p:cNvSpPr>
          <p:nvPr>
            <p:ph type="sldImg"/>
          </p:nvPr>
        </p:nvSpPr>
        <p:spPr>
          <a:ln/>
        </p:spPr>
      </p:sp>
      <p:sp>
        <p:nvSpPr>
          <p:cNvPr id="35430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a:latin typeface="Calibri" charset="0"/>
                <a:ea typeface="ＭＳ Ｐゴシック" charset="0"/>
                <a:cs typeface="ＭＳ Ｐゴシック" charset="0"/>
              </a:rPr>
              <a:t>That $1000 lasted the whole month</a:t>
            </a:r>
          </a:p>
          <a:p>
            <a:pPr eaLnBrk="1" hangingPunct="1"/>
            <a:r>
              <a:rPr lang="en-US">
                <a:latin typeface="Calibri" charset="0"/>
                <a:ea typeface="ＭＳ Ｐゴシック" charset="0"/>
                <a:cs typeface="ＭＳ Ｐゴシック" charset="0"/>
              </a:rPr>
              <a:t>5 more months amazingly!</a:t>
            </a:r>
          </a:p>
          <a:p>
            <a:pPr eaLnBrk="1" hangingPunct="1"/>
            <a:r>
              <a:rPr lang="en-US">
                <a:latin typeface="Calibri" charset="0"/>
                <a:ea typeface="ＭＳ Ｐゴシック" charset="0"/>
                <a:cs typeface="ＭＳ Ｐゴシック" charset="0"/>
              </a:rPr>
              <a:t>Lived on gifts for 30 years now</a:t>
            </a:r>
          </a:p>
        </p:txBody>
      </p:sp>
      <p:sp>
        <p:nvSpPr>
          <p:cNvPr id="35430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5D02BA-73C1-D940-A8E3-88091C43CD2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95944989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Slide Image Placeholder 1"/>
          <p:cNvSpPr>
            <a:spLocks noGrp="1" noRot="1" noChangeAspect="1"/>
          </p:cNvSpPr>
          <p:nvPr>
            <p:ph type="sldImg"/>
          </p:nvPr>
        </p:nvSpPr>
        <p:spPr>
          <a:ln/>
        </p:spPr>
      </p:sp>
      <p:sp>
        <p:nvSpPr>
          <p:cNvPr id="35635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a:latin typeface="Calibri" charset="0"/>
                <a:ea typeface="ＭＳ Ｐゴシック" charset="0"/>
                <a:cs typeface="ＭＳ Ｐゴシック" charset="0"/>
              </a:rPr>
              <a:t>God gets the credit!</a:t>
            </a:r>
          </a:p>
          <a:p>
            <a:pPr eaLnBrk="1" hangingPunct="1"/>
            <a:r>
              <a:rPr lang="en-US">
                <a:latin typeface="Calibri" charset="0"/>
                <a:ea typeface="ＭＳ Ｐゴシック" charset="0"/>
                <a:cs typeface="ＭＳ Ｐゴシック" charset="0"/>
              </a:rPr>
              <a:t>John Hansen gave a turkey</a:t>
            </a:r>
          </a:p>
        </p:txBody>
      </p:sp>
      <p:sp>
        <p:nvSpPr>
          <p:cNvPr id="35635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044F2B-FA2E-754B-8A3A-A3D0B8F127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20113559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Slide Image Placeholder 1"/>
          <p:cNvSpPr>
            <a:spLocks noGrp="1" noRot="1" noChangeAspect="1"/>
          </p:cNvSpPr>
          <p:nvPr>
            <p:ph type="sldImg"/>
          </p:nvPr>
        </p:nvSpPr>
        <p:spPr>
          <a:ln/>
        </p:spPr>
      </p:sp>
      <p:sp>
        <p:nvSpPr>
          <p:cNvPr id="36147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sz="1600" b="1" dirty="0">
                <a:latin typeface="Calibri" charset="0"/>
                <a:ea typeface="ＭＳ Ｐゴシック" charset="0"/>
                <a:cs typeface="ＭＳ Ｐゴシック" charset="0"/>
              </a:rPr>
              <a:t>Don</a:t>
            </a:r>
            <a:r>
              <a:rPr lang="fr-FR" altLang="ja-JP" sz="1600" b="1" dirty="0">
                <a:latin typeface="Calibri" charset="0"/>
                <a:ea typeface="ＭＳ Ｐゴシック" charset="0"/>
                <a:cs typeface="ＭＳ Ｐゴシック" charset="0"/>
              </a:rPr>
              <a:t>'</a:t>
            </a:r>
            <a:r>
              <a:rPr lang="en-US" altLang="ja-JP" sz="1600" b="1" dirty="0">
                <a:latin typeface="Calibri" charset="0"/>
                <a:ea typeface="ＭＳ Ｐゴシック" charset="0"/>
                <a:cs typeface="ＭＳ Ｐゴシック" charset="0"/>
              </a:rPr>
              <a:t>t think you will be generous once you get out of your entry-level job and make more money.  </a:t>
            </a:r>
          </a:p>
          <a:p>
            <a:pPr eaLnBrk="1" hangingPunct="1"/>
            <a:endParaRPr lang="en-US" sz="1600" b="1" dirty="0">
              <a:latin typeface="Calibri" charset="0"/>
              <a:ea typeface="ＭＳ Ｐゴシック" charset="0"/>
              <a:cs typeface="ＭＳ Ｐゴシック" charset="0"/>
            </a:endParaRPr>
          </a:p>
          <a:p>
            <a:pPr eaLnBrk="1" hangingPunct="1"/>
            <a:r>
              <a:rPr lang="en-US" sz="1600" b="1" dirty="0">
                <a:latin typeface="Calibri" charset="0"/>
                <a:ea typeface="ＭＳ Ｐゴシック" charset="0"/>
                <a:cs typeface="ＭＳ Ｐゴシック" charset="0"/>
              </a:rPr>
              <a:t>If you don</a:t>
            </a:r>
            <a:r>
              <a:rPr lang="fr-FR" altLang="ja-JP" sz="1600" b="1" dirty="0">
                <a:latin typeface="Calibri" charset="0"/>
                <a:ea typeface="ＭＳ Ｐゴシック" charset="0"/>
                <a:cs typeface="ＭＳ Ｐゴシック" charset="0"/>
              </a:rPr>
              <a:t>'</a:t>
            </a:r>
            <a:r>
              <a:rPr lang="en-US" altLang="ja-JP" sz="1600" b="1" dirty="0">
                <a:latin typeface="Calibri" charset="0"/>
                <a:ea typeface="ＭＳ Ｐゴシック" charset="0"/>
                <a:cs typeface="ＭＳ Ｐゴシック" charset="0"/>
              </a:rPr>
              <a:t>t give now, you won</a:t>
            </a:r>
            <a:r>
              <a:rPr lang="fr-FR" altLang="ja-JP" sz="1600" b="1" dirty="0">
                <a:latin typeface="Calibri" charset="0"/>
                <a:ea typeface="ＭＳ Ｐゴシック" charset="0"/>
                <a:cs typeface="ＭＳ Ｐゴシック" charset="0"/>
              </a:rPr>
              <a:t>'</a:t>
            </a:r>
            <a:r>
              <a:rPr lang="en-US" altLang="ja-JP" sz="1600" b="1" dirty="0">
                <a:latin typeface="Calibri" charset="0"/>
                <a:ea typeface="ＭＳ Ｐゴシック" charset="0"/>
                <a:cs typeface="ＭＳ Ｐゴシック" charset="0"/>
              </a:rPr>
              <a:t>t when you make more money!</a:t>
            </a:r>
          </a:p>
          <a:p>
            <a:pPr eaLnBrk="1" hangingPunct="1"/>
            <a:endParaRPr lang="en-US" sz="1600" b="1" dirty="0">
              <a:latin typeface="Calibri" charset="0"/>
              <a:ea typeface="ＭＳ Ｐゴシック" charset="0"/>
              <a:cs typeface="ＭＳ Ｐゴシック" charset="0"/>
            </a:endParaRPr>
          </a:p>
          <a:p>
            <a:pPr eaLnBrk="1" hangingPunct="1"/>
            <a:r>
              <a:rPr lang="en-US" sz="1600" b="1" dirty="0">
                <a:latin typeface="Calibri" charset="0"/>
                <a:ea typeface="ＭＳ Ｐゴシック" charset="0"/>
                <a:cs typeface="ＭＳ Ｐゴシック" charset="0"/>
              </a:rPr>
              <a:t>John D. Rockefeller, Sr., tithed to his Baptist church all his life.  He said...</a:t>
            </a:r>
          </a:p>
        </p:txBody>
      </p:sp>
      <p:sp>
        <p:nvSpPr>
          <p:cNvPr id="36147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4DB5F7-63D8-514D-A8F6-11C45CAE1AD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8572343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Slide Image Placeholder 1"/>
          <p:cNvSpPr>
            <a:spLocks noGrp="1" noRot="1" noChangeAspect="1"/>
          </p:cNvSpPr>
          <p:nvPr>
            <p:ph type="sldImg"/>
          </p:nvPr>
        </p:nvSpPr>
        <p:spPr>
          <a:ln/>
        </p:spPr>
      </p:sp>
      <p:sp>
        <p:nvSpPr>
          <p:cNvPr id="36352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sz="1800" b="1" dirty="0">
                <a:latin typeface="Calibri" charset="0"/>
                <a:ea typeface="ＭＳ Ｐゴシック" charset="0"/>
                <a:cs typeface="ＭＳ Ｐゴシック" charset="0"/>
              </a:rPr>
              <a:t>Country preacher</a:t>
            </a:r>
            <a:r>
              <a:rPr lang="fr-FR" altLang="ja-JP" sz="1800" b="1" dirty="0">
                <a:latin typeface="Calibri" charset="0"/>
                <a:ea typeface="ＭＳ Ｐゴシック" charset="0"/>
                <a:cs typeface="ＭＳ Ｐゴシック" charset="0"/>
              </a:rPr>
              <a:t>'</a:t>
            </a:r>
            <a:r>
              <a:rPr lang="en-US" altLang="ja-JP" sz="1800" b="1" dirty="0">
                <a:latin typeface="Calibri" charset="0"/>
                <a:ea typeface="ＭＳ Ｐゴシック" charset="0"/>
                <a:cs typeface="ＭＳ Ｐゴシック" charset="0"/>
              </a:rPr>
              <a:t>s testimony—100 years ago but the lessons are timeless!</a:t>
            </a:r>
            <a:endParaRPr lang="en-US" sz="1800" b="1" dirty="0">
              <a:latin typeface="Calibri" charset="0"/>
              <a:ea typeface="ＭＳ Ｐゴシック" charset="0"/>
              <a:cs typeface="ＭＳ Ｐゴシック" charset="0"/>
            </a:endParaRPr>
          </a:p>
        </p:txBody>
      </p:sp>
      <p:sp>
        <p:nvSpPr>
          <p:cNvPr id="36352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806AC5-317C-D541-BAE3-1BB070065A0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21804602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Slide Image Placeholder 1"/>
          <p:cNvSpPr>
            <a:spLocks noGrp="1" noRot="1" noChangeAspect="1"/>
          </p:cNvSpPr>
          <p:nvPr>
            <p:ph type="sldImg"/>
          </p:nvPr>
        </p:nvSpPr>
        <p:spPr>
          <a:ln/>
        </p:spPr>
      </p:sp>
      <p:sp>
        <p:nvSpPr>
          <p:cNvPr id="3655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sz="1800" b="1">
                <a:latin typeface="Calibri" charset="0"/>
                <a:ea typeface="ＭＳ Ｐゴシック" charset="0"/>
                <a:cs typeface="ＭＳ Ｐゴシック" charset="0"/>
              </a:rPr>
              <a:t>This is the only place in the Bible where God says to test Him!</a:t>
            </a:r>
          </a:p>
        </p:txBody>
      </p:sp>
      <p:sp>
        <p:nvSpPr>
          <p:cNvPr id="3655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EDE51E-5E70-F749-958F-08A8EF195F3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2981325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98971472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Have a heart towards those who take care of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towards those too weak to help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and to the One who cares for you the most!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154976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39496990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13773714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51D456-DDEE-D646-8C19-FFD7DD1769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5586" name="Rectangle 2"/>
          <p:cNvSpPr>
            <a:spLocks noGrp="1" noRot="1" noChangeAspect="1" noChangeArrowheads="1" noTextEdit="1"/>
          </p:cNvSpPr>
          <p:nvPr>
            <p:ph type="sldImg"/>
          </p:nvPr>
        </p:nvSpPr>
        <p:spPr>
          <a:solidFill>
            <a:srgbClr val="FFFFFF"/>
          </a:solidFill>
          <a:ln/>
        </p:spPr>
      </p:sp>
      <p:sp>
        <p:nvSpPr>
          <p:cNvPr id="195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45945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F736D4-F857-E842-B294-35ACA8A2A028}" type="slidenum">
              <a:rPr lang="en-US" sz="1200">
                <a:solidFill>
                  <a:srgbClr val="000000"/>
                </a:solidFill>
                <a:latin typeface="Arial" charset="0"/>
              </a:rPr>
              <a:pPr eaLnBrk="1" hangingPunct="1"/>
              <a:t>32</a:t>
            </a:fld>
            <a:endParaRPr lang="en-US" sz="1200">
              <a:solidFill>
                <a:srgbClr val="000000"/>
              </a:solidFill>
              <a:latin typeface="Arial" charset="0"/>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531D44-D068-D944-A9A8-C22191F781B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7634" name="Rectangle 2"/>
          <p:cNvSpPr>
            <a:spLocks noGrp="1" noRot="1" noChangeAspect="1" noChangeArrowheads="1" noTextEdit="1"/>
          </p:cNvSpPr>
          <p:nvPr>
            <p:ph type="sldImg"/>
          </p:nvPr>
        </p:nvSpPr>
        <p:spPr>
          <a:solidFill>
            <a:srgbClr val="FFFFFF"/>
          </a:solidFill>
          <a:ln/>
        </p:spPr>
      </p:sp>
      <p:sp>
        <p:nvSpPr>
          <p:cNvPr id="197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1706531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6690164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OB-38-Salvation-38</a:t>
            </a:r>
          </a:p>
          <a:p>
            <a:r>
              <a:rPr lang="en-US" dirty="0"/>
              <a:t>NS-08-2Cor-255</a:t>
            </a:r>
          </a:p>
          <a:p>
            <a:r>
              <a:rPr lang="en-US" dirty="0"/>
              <a:t>FU-03-Reincarnation&amp;SpiritsInPrison-45</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00FF"/>
              </a:buClr>
              <a:buSzTx/>
              <a:buFont typeface="Wingdings" pitchFamily="2" charset="2"/>
              <a:buNone/>
              <a:tabLst/>
              <a:defRPr/>
            </a:pPr>
            <a:fld id="{1E1C322C-432A-4F63-BC51-9223E5CFB8A3}" type="slidenum">
              <a:rPr kumimoji="0" lang="en-GB" sz="1200" b="0"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20000"/>
                </a:spcBef>
                <a:spcAft>
                  <a:spcPct val="0"/>
                </a:spcAft>
                <a:buClr>
                  <a:srgbClr val="0000FF"/>
                </a:buClr>
                <a:buSzTx/>
                <a:buFont typeface="Wingdings" pitchFamily="2" charset="2"/>
                <a:buNone/>
                <a:tabLst/>
                <a:defRPr/>
              </a:pPr>
              <a:t>255</a:t>
            </a:fld>
            <a:endParaRPr kumimoji="0" lang="en-GB" sz="1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68425855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350520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latin typeface="Arial" panose="020B0604020202020204" pitchFamily="34" charset="0"/>
                <a:cs typeface="Arial" panose="020B0604020202020204" pitchFamily="34" charset="0"/>
              </a:rPr>
              <a:t>Juan Carlos Ortiz pictures this as signing a contract. Do you trust the Lord? Imagine God placing before you a piece of paper. He says, “Please sign at the bottom.” You say, “OK, Lord, what is this?” “It is my plan for your life,” God responds. “Wow, how fantastic!” you reply and then look at the paper. “But, Lord,” you observe, “This paper is completely blank. There isn’t a word on it!” “Yes,” he says, “But don’t you trust me?”</a:t>
            </a:r>
          </a:p>
          <a:p>
            <a:r>
              <a:rPr lang="en-SG" dirty="0">
                <a:latin typeface="Arial" panose="020B0604020202020204" pitchFamily="34" charset="0"/>
                <a:cs typeface="Arial" panose="020B0604020202020204" pitchFamily="34" charset="0"/>
              </a:rPr>
              <a:t>Would you sign such a contract?</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758784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What ways can we open our heart to God’s initiative to us?</a:t>
            </a:r>
          </a:p>
        </p:txBody>
      </p:sp>
    </p:spTree>
    <p:extLst>
      <p:ext uri="{BB962C8B-B14F-4D97-AF65-F5344CB8AC3E}">
        <p14:creationId xmlns:p14="http://schemas.microsoft.com/office/powerpoint/2010/main" val="304053296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Have a heart towards those who take care of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towards those too weak to help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and to the One who cares for you the most!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867470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Have a heart towards those who take care of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towards those too weak to help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and to the One who cares for you the most!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695557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11" charset="0"/>
                <a:ea typeface="ＭＳ Ｐゴシック" pitchFamily="-107" charset="-128"/>
                <a:cs typeface="ＭＳ Ｐゴシック" pitchFamily="-107" charset="-128"/>
              </a:rPr>
              <a:t>Complete this sentence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126793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457150" rtl="0" eaLnBrk="1" fontAlgn="auto" latinLnBrk="0" hangingPunct="1">
                <a:lnSpc>
                  <a:spcPct val="100000"/>
                </a:lnSpc>
                <a:spcBef>
                  <a:spcPts val="0"/>
                </a:spcBef>
                <a:spcAft>
                  <a:spcPts val="0"/>
                </a:spcAft>
                <a:buClrTx/>
                <a:buSzTx/>
                <a:buFontTx/>
                <a:buNone/>
                <a:tabLst/>
                <a:defRPr/>
              </a:pPr>
              <a:t>267</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03778" name="Rectangle 2"/>
          <p:cNvSpPr>
            <a:spLocks noGrp="1" noRot="1" noChangeAspect="1" noChangeArrowheads="1"/>
          </p:cNvSpPr>
          <p:nvPr>
            <p:ph type="sldImg"/>
          </p:nvPr>
        </p:nvSpPr>
        <p:spPr>
          <a:xfrm>
            <a:off x="1143000" y="685800"/>
            <a:ext cx="4572000" cy="3429000"/>
          </a:xfrm>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NT Preaching link address</a:t>
            </a:r>
          </a:p>
        </p:txBody>
      </p:sp>
    </p:spTree>
    <p:extLst>
      <p:ext uri="{BB962C8B-B14F-4D97-AF65-F5344CB8AC3E}">
        <p14:creationId xmlns:p14="http://schemas.microsoft.com/office/powerpoint/2010/main" val="993833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56021436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273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NT Survey link: http://biblestudydownloads.org/resource/</a:t>
            </a:r>
            <a:r>
              <a:rPr lang="en-US" dirty="0">
                <a:latin typeface="SimHei" panose="02010609060101010101" pitchFamily="49" charset="-122"/>
                <a:ea typeface="SimHei" panose="02010609060101010101" pitchFamily="49" charset="-122"/>
                <a:cs typeface="ＭＳ Ｐゴシック" charset="0"/>
              </a:rPr>
              <a:t>%e6%96%b0%e7%ba%a6%e5%85%a8%e4%b9%a6/</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285140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375980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790878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One of our cruelest responses to others is apathy. Once I knew someone who simply ignored me. He acted as if I did not exist. When I talked, he pretended not to hear. When I walked toward him in a hallway as he walked toward me, he wouldn’t greet me. When I was in the same room as him, he watched me in the corner of his eye to assure that he would sit on the other side of the room. I sat down with him and his wife years before this to talk about it and see what I had contributed to this. He listed many vain imaginations of things I had done to spy on him, so he said that he was just trying to guard his privacy. The amazing thing about this is that I am the one responsible for sticking my neck out to help him find his calling in life.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6107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latin typeface="Arial" panose="020B0604020202020204" pitchFamily="34" charset="0"/>
                <a:cs typeface="Arial" panose="020B0604020202020204" pitchFamily="34" charset="0"/>
              </a:rPr>
              <a:t>Maybe you can relate to my experience. You are open to people, but they are closed to you. One of our cruellest responses to others is apathy—or simply ignoring others—and you have seen this first hand.</a:t>
            </a:r>
          </a:p>
          <a:p>
            <a:r>
              <a:rPr lang="en-SG" dirty="0">
                <a:latin typeface="Arial" panose="020B0604020202020204" pitchFamily="34" charset="0"/>
                <a:cs typeface="Arial" panose="020B0604020202020204" pitchFamily="34" charset="0"/>
              </a:rPr>
              <a:t>Your family background is far from ideal. Your father—or mother—neglected you growing up.</a:t>
            </a:r>
          </a:p>
          <a:p>
            <a:r>
              <a:rPr lang="en-SG" dirty="0">
                <a:latin typeface="Arial" panose="020B0604020202020204" pitchFamily="34" charset="0"/>
                <a:cs typeface="Arial" panose="020B0604020202020204" pitchFamily="34" charset="0"/>
              </a:rPr>
              <a:t>I find that here in Singapore many people struggle with apathy towards them at work. A worldwide survey was done some years back where people were asked, “Does your work energize you?” The USA had the highest score at 40%. The lowest country in the world was Singapore—only 2% said that their work energized them. When someone just looks at you like a robot to get work out of you, it is deflating.</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22320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a:t>
            </a:r>
            <a:r>
              <a:rPr lang="en-SG" dirty="0">
                <a:latin typeface="Arial" panose="020B0604020202020204" pitchFamily="34" charset="0"/>
                <a:cs typeface="Arial" panose="020B0604020202020204" pitchFamily="34" charset="0"/>
              </a:rPr>
              <a:t>hat a wonderful thing to see that God is not apathetic about you! Hardly! Most of us are quite informed what God has done for us. Are we apathetic towards him in response?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has given us people who care about us—do we appreciate them?</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has given us more resources than we need—do we share them with others?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rescued us from the pain of sin—do we thank him for being free from that slavery?</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4798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032915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What ways can we open our heart to God’s initiative to us?</a:t>
            </a:r>
          </a:p>
        </p:txBody>
      </p:sp>
    </p:spTree>
    <p:extLst>
      <p:ext uri="{BB962C8B-B14F-4D97-AF65-F5344CB8AC3E}">
        <p14:creationId xmlns:p14="http://schemas.microsoft.com/office/powerpoint/2010/main" val="1130544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kern="1200" dirty="0">
                <a:solidFill>
                  <a:schemeClr val="tx1"/>
                </a:solidFill>
                <a:effectLst/>
                <a:latin typeface="Arial" panose="020B0604020202020204" pitchFamily="34" charset="0"/>
                <a:ea typeface="ＭＳ Ｐゴシック" pitchFamily="-107" charset="-128"/>
                <a:cs typeface="Arial" panose="020B0604020202020204" pitchFamily="34" charset="0"/>
              </a:rPr>
              <a:t>Paul reached out to a church that was feeling conflicted and apathetic towards him—even though he started the church!</a:t>
            </a:r>
            <a:r>
              <a:rPr lang="en-SG" b="0" dirty="0">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Times New Roman" pitchFamily="-111" charset="0"/>
                <a:ea typeface="ＭＳ Ｐゴシック" pitchFamily="-107" charset="-128"/>
                <a:cs typeface="ＭＳ Ｐゴシック" pitchFamily="-107" charset="-128"/>
              </a:rPr>
              <a:t>Imagine investing yourself into someone substantially—you help him or her get a job, you train the person with life skills that lead to success, or you even raise the person as your son or daughter. Despite all this, then that person turns against you! How would you feel? Certainly, this would hurt deeply. </a:t>
            </a:r>
            <a:endParaRPr lang="en-SG" sz="1200" b="0" kern="1200" dirty="0">
              <a:solidFill>
                <a:schemeClr val="tx1"/>
              </a:solidFill>
              <a:effectLst/>
              <a:latin typeface="Times New Roman" pitchFamily="-111" charset="0"/>
              <a:ea typeface="ＭＳ Ｐゴシック" pitchFamily="-107" charset="-128"/>
              <a:cs typeface="ＭＳ Ｐゴシック" pitchFamily="-107" charset="-128"/>
            </a:endParaRP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75033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3E7587-1391-964A-8A6E-CEB26355767B}"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3299" name="Rectangle 2"/>
          <p:cNvSpPr>
            <a:spLocks noGrp="1" noRot="1" noChangeAspect="1" noChangeArrowheads="1"/>
          </p:cNvSpPr>
          <p:nvPr>
            <p:ph type="sldImg"/>
          </p:nvPr>
        </p:nvSpPr>
        <p:spPr>
          <a:solidFill>
            <a:srgbClr val="FFFFFF"/>
          </a:solidFill>
          <a:ln/>
        </p:spPr>
      </p:sp>
      <p:sp>
        <p:nvSpPr>
          <p:cNvPr id="1833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07834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7FC1D02-48D6-41B5-AF4E-33A3CF441873}" type="slidenum">
              <a:rPr kumimoji="0" lang="zh-CN" altLang="en-US" sz="1200" b="1" i="0" u="none" strike="noStrike" kern="1200" cap="none" spc="0" normalizeH="0" baseline="0" noProof="0">
                <a:ln>
                  <a:noFill/>
                </a:ln>
                <a:solidFill>
                  <a:prstClr val="black"/>
                </a:solidFill>
                <a:effectLst/>
                <a:uLnTx/>
                <a:uFillTx/>
                <a:latin typeface="Arial Narrow" charset="0"/>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altLang="zh-CN" sz="1200" b="1" i="0" u="none" strike="noStrike" kern="1200" cap="none" spc="0" normalizeH="0" baseline="0" noProof="0">
              <a:ln>
                <a:noFill/>
              </a:ln>
              <a:solidFill>
                <a:prstClr val="black"/>
              </a:solidFill>
              <a:effectLst/>
              <a:uLnTx/>
              <a:uFillTx/>
              <a:latin typeface="Arial Narrow" charset="0"/>
              <a:ea typeface="ＭＳ Ｐゴシック" charset="-128"/>
              <a:cs typeface="+mn-cs"/>
            </a:endParaRPr>
          </a:p>
        </p:txBody>
      </p:sp>
    </p:spTree>
    <p:extLst>
      <p:ext uri="{BB962C8B-B14F-4D97-AF65-F5344CB8AC3E}">
        <p14:creationId xmlns:p14="http://schemas.microsoft.com/office/powerpoint/2010/main" val="27135971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5442456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We all are too keenly aware that there is a herd mentality in our world. It seems that the blind keeps leading the blind—insisting that we slavishly follow. </a:t>
            </a:r>
          </a:p>
          <a:p>
            <a:r>
              <a:rPr lang="en-US" dirty="0">
                <a:latin typeface="Arial" panose="020B0604020202020204" pitchFamily="34" charset="0"/>
                <a:cs typeface="Arial" panose="020B0604020202020204" pitchFamily="34" charset="0"/>
              </a:rPr>
              <a:t>This week the governor of Virginia publicly argued for infanticide—and millions supported him!</a:t>
            </a:r>
          </a:p>
          <a:p>
            <a:r>
              <a:rPr lang="en-US" dirty="0">
                <a:latin typeface="Arial" panose="020B0604020202020204" pitchFamily="34" charset="0"/>
                <a:cs typeface="Arial" panose="020B0604020202020204" pitchFamily="34" charset="0"/>
              </a:rPr>
              <a:t>Then pictures arouse of his racism while in medical school—so now politicians of his own party are calling for his resignation!</a:t>
            </a:r>
          </a:p>
          <a:p>
            <a:r>
              <a:rPr lang="en-US" dirty="0">
                <a:latin typeface="Arial" panose="020B0604020202020204" pitchFamily="34" charset="0"/>
                <a:cs typeface="Arial" panose="020B0604020202020204" pitchFamily="34" charset="0"/>
              </a:rPr>
              <a:t>Since when is prejudice worse than killing babies right after birth?</a:t>
            </a:r>
          </a:p>
        </p:txBody>
      </p:sp>
    </p:spTree>
    <p:extLst>
      <p:ext uri="{BB962C8B-B14F-4D97-AF65-F5344CB8AC3E}">
        <p14:creationId xmlns:p14="http://schemas.microsoft.com/office/powerpoint/2010/main" val="18363191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In a world where right is considered wrong and wrong is deemed right, God has called believers to be different.</a:t>
            </a:r>
          </a:p>
        </p:txBody>
      </p:sp>
    </p:spTree>
    <p:extLst>
      <p:ext uri="{BB962C8B-B14F-4D97-AF65-F5344CB8AC3E}">
        <p14:creationId xmlns:p14="http://schemas.microsoft.com/office/powerpoint/2010/main" val="20739075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should we be </a:t>
            </a:r>
            <a:r>
              <a:rPr lang="en-US" sz="1200" u="sng" dirty="0">
                <a:effectLst/>
                <a:latin typeface="Arial" panose="020B0604020202020204" pitchFamily="34" charset="0"/>
                <a:ea typeface="Times New Roman" panose="02020603050405020304" pitchFamily="18" charset="0"/>
                <a:cs typeface="Arial" panose="020B0604020202020204" pitchFamily="34" charset="0"/>
              </a:rPr>
              <a:t>different</a:t>
            </a:r>
            <a:r>
              <a:rPr lang="en-US" sz="1200" dirty="0">
                <a:effectLst/>
                <a:latin typeface="Arial" panose="020B0604020202020204" pitchFamily="34" charset="0"/>
                <a:ea typeface="Times New Roman" panose="02020603050405020304" pitchFamily="18" charset="0"/>
                <a:cs typeface="Arial" panose="020B0604020202020204" pitchFamily="34" charset="0"/>
              </a:rPr>
              <a:t> from unbelievers? I just told you three ways!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What are some of the ways that God wants your life to escape the herd mentality?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does Jesus desire you to rise above the fray?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29348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138103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Said differently, do not divide the church, do not be immoral, and do not act only for your own benefit (restatement).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6345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F736D4-F857-E842-B294-35ACA8A2A02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417476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7227254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However, within a year of Paul's writing 1 Corinthians, false teachers infiltrated the church (2 Cor 11:20) and stirred up the people against him by accusing him of being proud (2 Cor 10:1), fickle (2 Cor 1:16f.), unimpressive in appearance and speech (2 Cor 10:10), dishonest (2 Cor 8:16), and unqualified to be an apostle (2 Cor 11:23; 12:6-7).  Paul saw this threat as valid reason to visit the church personally, and he refers to this second visit as a “painful visit” (2 Cor 2:1; 12:14; 13:1).  He anticipates this visit in 1 Corinthians 16:5-9</a:t>
            </a:r>
            <a:r>
              <a:rPr lang="en-SG"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t>
            </a:r>
          </a:p>
          <a:p>
            <a:r>
              <a:rPr lang="en-SG"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 </a:t>
            </a:r>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After leaving the church this second time, Paul wrote a sorrowful letter (his third letter to the church) to urge the church to discipline the leader of the opposition (2 Cor 2:1-11; 7:8f.).  Titus delivered the letter then met Paul in Macedonia with the good news that most of the Corinthians had repented of rebelling against Paul's apostolic authority (2 Cor 7:6-7).  Nevertheless, Paul still felt it necessary to write the letter of 2 Corinthians to defend himself against the minority opposition (2 Cor 10–13).  So, Titus turned right around and headed back to Corinth to deliver 2 Corinthians, accompanied by two other brothers (2 Cor 8:16-24).  Later Paul made a third visit to the church, anticipated in 2 Corinthians 13:1; Acts 19:21 and recorded in Acts 20:2-3.</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C2D4E-3306-1E45-BCC0-9ECB597C8D25}"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418425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What ways can we open our heart to God’s initiative to us?</a:t>
            </a:r>
          </a:p>
        </p:txBody>
      </p:sp>
    </p:spTree>
    <p:extLst>
      <p:ext uri="{BB962C8B-B14F-4D97-AF65-F5344CB8AC3E}">
        <p14:creationId xmlns:p14="http://schemas.microsoft.com/office/powerpoint/2010/main" val="11329110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Have a heart towards those who take care of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towards those too weak to help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and to the One who cares for you the most!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38738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0851114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buNone/>
            </a:pPr>
            <a:r>
              <a:rPr lang="en-US" dirty="0"/>
              <a:t>OS-24-Jeremiah-174</a:t>
            </a:r>
          </a:p>
          <a:p>
            <a:pPr>
              <a:spcBef>
                <a:spcPts val="0"/>
              </a:spcBef>
              <a:buNone/>
            </a:pPr>
            <a:r>
              <a:rPr lang="en-US" dirty="0"/>
              <a:t>NS-08-2 Corinthians-41</a:t>
            </a:r>
          </a:p>
          <a:p>
            <a:pPr>
              <a:spcBef>
                <a:spcPts val="0"/>
              </a:spcBef>
              <a:buNone/>
            </a:pPr>
            <a:r>
              <a:rPr lang="en-US" dirty="0"/>
              <a:t>NS-19-Hebrews-298</a:t>
            </a:r>
          </a:p>
          <a:p>
            <a:pPr>
              <a:spcBef>
                <a:spcPts val="0"/>
              </a:spcBef>
              <a:buNone/>
            </a:pPr>
            <a:r>
              <a:rPr lang="en-US" dirty="0"/>
              <a:t>FU-05-Bliblical Covenants-34</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16113-7AAF-45BC-BA4F-9C346D298ABA}"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Arial"/>
                <a:sym typeface="Arial"/>
                <a:rtl val="0"/>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Arial"/>
              <a:sym typeface="Arial"/>
              <a:rtl val="0"/>
            </a:endParaRPr>
          </a:p>
        </p:txBody>
      </p:sp>
    </p:spTree>
    <p:extLst>
      <p:ext uri="{BB962C8B-B14F-4D97-AF65-F5344CB8AC3E}">
        <p14:creationId xmlns:p14="http://schemas.microsoft.com/office/powerpoint/2010/main" val="2646834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7D7FE70-DEC7-3948-BDF5-DFD931D216D4}" type="slidenum">
              <a:rPr lang="en-US" sz="1200">
                <a:solidFill>
                  <a:srgbClr val="000000"/>
                </a:solidFill>
              </a:rPr>
              <a:pPr eaLnBrk="1" hangingPunct="1"/>
              <a:t>85</a:t>
            </a:fld>
            <a:endParaRPr lang="en-US" sz="1200">
              <a:solidFill>
                <a:srgbClr val="000000"/>
              </a:solidFill>
            </a:endParaRPr>
          </a:p>
        </p:txBody>
      </p:sp>
      <p:sp>
        <p:nvSpPr>
          <p:cNvPr id="185346" name="Rectangle 2"/>
          <p:cNvSpPr>
            <a:spLocks noGrp="1" noRot="1" noChangeAspect="1" noChangeArrowheads="1"/>
          </p:cNvSpPr>
          <p:nvPr>
            <p:ph type="sldImg"/>
          </p:nvPr>
        </p:nvSpPr>
        <p:spPr>
          <a:solidFill>
            <a:srgbClr val="FFFFFF"/>
          </a:solidFill>
          <a:ln/>
        </p:spPr>
      </p:sp>
      <p:sp>
        <p:nvSpPr>
          <p:cNvPr id="185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9F8DB55-1390-8747-AAD2-5281E11BED2A}" type="slidenum">
              <a:rPr lang="en-US" sz="1200">
                <a:solidFill>
                  <a:srgbClr val="000000"/>
                </a:solidFill>
                <a:latin typeface="Arial" charset="0"/>
              </a:rPr>
              <a:pPr eaLnBrk="1" hangingPunct="1"/>
              <a:t>87</a:t>
            </a:fld>
            <a:endParaRPr lang="en-US" sz="1200">
              <a:solidFill>
                <a:srgbClr val="000000"/>
              </a:solidFill>
              <a:latin typeface="Arial" charset="0"/>
            </a:endParaRPr>
          </a:p>
        </p:txBody>
      </p:sp>
      <p:sp>
        <p:nvSpPr>
          <p:cNvPr id="187394"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112288" tIns="56144" rIns="112288" bIns="56144"/>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4376909-3B73-9E44-BF7A-7430DD05281A}" type="slidenum">
              <a:rPr lang="en-US" sz="1200">
                <a:solidFill>
                  <a:srgbClr val="000000"/>
                </a:solidFill>
                <a:latin typeface="Arial" charset="0"/>
              </a:rPr>
              <a:pPr eaLnBrk="1" hangingPunct="1"/>
              <a:t>88</a:t>
            </a:fld>
            <a:endParaRPr lang="en-US" sz="1200">
              <a:solidFill>
                <a:srgbClr val="000000"/>
              </a:solidFill>
              <a:latin typeface="Arial" charset="0"/>
            </a:endParaRPr>
          </a:p>
        </p:txBody>
      </p:sp>
      <p:sp>
        <p:nvSpPr>
          <p:cNvPr id="189442" name="Rectangle 2"/>
          <p:cNvSpPr>
            <a:spLocks noGrp="1" noRot="1" noChangeAspect="1" noChangeArrowheads="1"/>
          </p:cNvSpPr>
          <p:nvPr>
            <p:ph type="sldImg"/>
          </p:nvPr>
        </p:nvSpPr>
        <p:spPr>
          <a:solidFill>
            <a:srgbClr val="FFFFFF"/>
          </a:solidFill>
          <a:ln/>
        </p:spPr>
      </p:sp>
      <p:sp>
        <p:nvSpPr>
          <p:cNvPr id="189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BB953DD-CDEA-0648-BAE2-2BD0F56E2023}" type="slidenum">
              <a:rPr lang="en-US" sz="1200">
                <a:solidFill>
                  <a:srgbClr val="000000"/>
                </a:solidFill>
                <a:latin typeface="Arial" charset="0"/>
              </a:rPr>
              <a:pPr eaLnBrk="1" hangingPunct="1"/>
              <a:t>89</a:t>
            </a:fld>
            <a:endParaRPr lang="en-US" sz="1200">
              <a:solidFill>
                <a:srgbClr val="000000"/>
              </a:solidFill>
              <a:latin typeface="Arial" charset="0"/>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9315302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F41DA38-1AC7-C048-B610-CB9588C80DD9}" type="slidenum">
              <a:rPr lang="en-US" sz="1200">
                <a:solidFill>
                  <a:srgbClr val="000000"/>
                </a:solidFill>
                <a:latin typeface="Arial" charset="0"/>
              </a:rPr>
              <a:pPr eaLnBrk="1" hangingPunct="1"/>
              <a:t>90</a:t>
            </a:fld>
            <a:endParaRPr lang="en-US" sz="1200">
              <a:solidFill>
                <a:srgbClr val="000000"/>
              </a:solidFill>
              <a:latin typeface="Arial" charset="0"/>
            </a:endParaRPr>
          </a:p>
        </p:txBody>
      </p:sp>
      <p:sp>
        <p:nvSpPr>
          <p:cNvPr id="193538" name="Rectangle 2"/>
          <p:cNvSpPr>
            <a:spLocks noGrp="1" noRot="1" noChangeAspect="1" noChangeArrowheads="1"/>
          </p:cNvSpPr>
          <p:nvPr>
            <p:ph type="sldImg"/>
          </p:nvPr>
        </p:nvSpPr>
        <p:spPr>
          <a:solidFill>
            <a:srgbClr val="FFFFFF"/>
          </a:solidFill>
          <a:ln/>
        </p:spPr>
      </p:sp>
      <p:sp>
        <p:nvSpPr>
          <p:cNvPr id="193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51D456-DDEE-D646-8C19-FFD7DD176934}" type="slidenum">
              <a:rPr lang="en-US" sz="1200">
                <a:solidFill>
                  <a:srgbClr val="000000"/>
                </a:solidFill>
                <a:latin typeface="Arial" charset="0"/>
              </a:rPr>
              <a:pPr eaLnBrk="1" hangingPunct="1"/>
              <a:t>91</a:t>
            </a:fld>
            <a:endParaRPr lang="en-US" sz="1200">
              <a:solidFill>
                <a:srgbClr val="000000"/>
              </a:solidFill>
              <a:latin typeface="Arial" charset="0"/>
            </a:endParaRPr>
          </a:p>
        </p:txBody>
      </p:sp>
      <p:sp>
        <p:nvSpPr>
          <p:cNvPr id="195586" name="Rectangle 2"/>
          <p:cNvSpPr>
            <a:spLocks noGrp="1" noRot="1" noChangeAspect="1" noChangeArrowheads="1" noTextEdit="1"/>
          </p:cNvSpPr>
          <p:nvPr>
            <p:ph type="sldImg"/>
          </p:nvPr>
        </p:nvSpPr>
        <p:spPr>
          <a:solidFill>
            <a:srgbClr val="FFFFFF"/>
          </a:solidFill>
          <a:ln/>
        </p:spPr>
      </p:sp>
      <p:sp>
        <p:nvSpPr>
          <p:cNvPr id="195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8531D44-D068-D944-A9A8-C22191F781B7}" type="slidenum">
              <a:rPr lang="en-US" sz="1200">
                <a:solidFill>
                  <a:srgbClr val="000000"/>
                </a:solidFill>
                <a:latin typeface="Arial" charset="0"/>
              </a:rPr>
              <a:pPr eaLnBrk="1" hangingPunct="1"/>
              <a:t>92</a:t>
            </a:fld>
            <a:endParaRPr lang="en-US" sz="1200">
              <a:solidFill>
                <a:srgbClr val="000000"/>
              </a:solidFill>
              <a:latin typeface="Arial" charset="0"/>
            </a:endParaRPr>
          </a:p>
        </p:txBody>
      </p:sp>
      <p:sp>
        <p:nvSpPr>
          <p:cNvPr id="197634" name="Rectangle 2"/>
          <p:cNvSpPr>
            <a:spLocks noGrp="1" noRot="1" noChangeAspect="1" noChangeArrowheads="1" noTextEdit="1"/>
          </p:cNvSpPr>
          <p:nvPr>
            <p:ph type="sldImg"/>
          </p:nvPr>
        </p:nvSpPr>
        <p:spPr>
          <a:solidFill>
            <a:srgbClr val="FFFFFF"/>
          </a:solidFill>
          <a:ln/>
        </p:spPr>
      </p:sp>
      <p:sp>
        <p:nvSpPr>
          <p:cNvPr id="197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2428C9-966D-3B4D-ABDC-D68915843208}" type="slidenum">
              <a:rPr lang="en-US" sz="1200">
                <a:solidFill>
                  <a:srgbClr val="000000"/>
                </a:solidFill>
                <a:latin typeface="Arial" charset="0"/>
              </a:rPr>
              <a:pPr eaLnBrk="1" hangingPunct="1"/>
              <a:t>93</a:t>
            </a:fld>
            <a:endParaRPr lang="en-US" sz="1200">
              <a:solidFill>
                <a:srgbClr val="000000"/>
              </a:solidFill>
              <a:latin typeface="Arial" charset="0"/>
            </a:endParaRPr>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D25EEB1-454C-9C4D-AFFF-EC856E40BCB0}" type="slidenum">
              <a:rPr lang="en-US" sz="1200">
                <a:solidFill>
                  <a:srgbClr val="000000"/>
                </a:solidFill>
                <a:latin typeface="Arial" charset="0"/>
              </a:rPr>
              <a:pPr eaLnBrk="1" hangingPunct="1"/>
              <a:t>94</a:t>
            </a:fld>
            <a:endParaRPr lang="en-US" sz="1200">
              <a:solidFill>
                <a:srgbClr val="000000"/>
              </a:solidFill>
              <a:latin typeface="Arial" charset="0"/>
            </a:endParaRPr>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E750BAE-FA91-1F4C-95D2-49C4BB3D6AE4}" type="slidenum">
              <a:rPr lang="en-US" sz="1200">
                <a:solidFill>
                  <a:srgbClr val="000000"/>
                </a:solidFill>
                <a:latin typeface="Arial" charset="0"/>
              </a:rPr>
              <a:pPr eaLnBrk="1" hangingPunct="1"/>
              <a:t>95</a:t>
            </a:fld>
            <a:endParaRPr lang="en-US" sz="1200">
              <a:solidFill>
                <a:srgbClr val="000000"/>
              </a:solidFill>
              <a:latin typeface="Arial" charset="0"/>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E094211-B9E1-C04C-9E30-442E9209B12C}" type="slidenum">
              <a:rPr lang="en-US" sz="1200">
                <a:solidFill>
                  <a:srgbClr val="000000"/>
                </a:solidFill>
                <a:latin typeface="Arial" charset="0"/>
              </a:rPr>
              <a:pPr eaLnBrk="1" hangingPunct="1"/>
              <a:t>96</a:t>
            </a:fld>
            <a:endParaRPr lang="en-US" sz="1200">
              <a:solidFill>
                <a:srgbClr val="000000"/>
              </a:solidFill>
              <a:latin typeface="Arial" charset="0"/>
            </a:endParaRPr>
          </a:p>
        </p:txBody>
      </p:sp>
      <p:sp>
        <p:nvSpPr>
          <p:cNvPr id="205826" name="Rectangle 2"/>
          <p:cNvSpPr>
            <a:spLocks noGrp="1" noRot="1" noChangeAspect="1" noChangeArrowheads="1"/>
          </p:cNvSpPr>
          <p:nvPr>
            <p:ph type="sldImg"/>
          </p:nvPr>
        </p:nvSpPr>
        <p:spPr>
          <a:solidFill>
            <a:srgbClr val="FFFFFF"/>
          </a:solidFill>
          <a:ln/>
        </p:spPr>
      </p:sp>
      <p:sp>
        <p:nvSpPr>
          <p:cNvPr id="205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7098C2-B083-BE4C-94C7-AB2D74B32015}" type="slidenum">
              <a:rPr lang="en-US" sz="1200">
                <a:solidFill>
                  <a:srgbClr val="000000"/>
                </a:solidFill>
                <a:latin typeface="Arial" charset="0"/>
              </a:rPr>
              <a:pPr eaLnBrk="1" hangingPunct="1"/>
              <a:t>97</a:t>
            </a:fld>
            <a:endParaRPr lang="en-US" sz="1200">
              <a:solidFill>
                <a:srgbClr val="000000"/>
              </a:solidFill>
              <a:latin typeface="Arial" charset="0"/>
            </a:endParaRPr>
          </a:p>
        </p:txBody>
      </p:sp>
      <p:sp>
        <p:nvSpPr>
          <p:cNvPr id="207874" name="Rectangle 2"/>
          <p:cNvSpPr>
            <a:spLocks noGrp="1" noRot="1" noChangeAspect="1" noChangeArrowheads="1" noTextEdit="1"/>
          </p:cNvSpPr>
          <p:nvPr>
            <p:ph type="sldImg"/>
          </p:nvPr>
        </p:nvSpPr>
        <p:spPr>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10E7520-5186-F641-B1E0-699D700DA2DC}" type="slidenum">
              <a:rPr lang="en-US" sz="1200">
                <a:solidFill>
                  <a:srgbClr val="000000"/>
                </a:solidFill>
                <a:latin typeface="Arial" charset="0"/>
              </a:rPr>
              <a:pPr eaLnBrk="1" hangingPunct="1"/>
              <a:t>98</a:t>
            </a:fld>
            <a:endParaRPr lang="en-US" sz="1200">
              <a:solidFill>
                <a:srgbClr val="000000"/>
              </a:solidFill>
              <a:latin typeface="Arial" charset="0"/>
            </a:endParaRPr>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F6A010-670B-AA49-A7D0-E5ACF0E8AD1C}" type="slidenum">
              <a:rPr lang="en-US" sz="1200">
                <a:solidFill>
                  <a:srgbClr val="000000"/>
                </a:solidFill>
                <a:latin typeface="Arial" charset="0"/>
              </a:rPr>
              <a:pPr eaLnBrk="1" hangingPunct="1"/>
              <a:t>99</a:t>
            </a:fld>
            <a:endParaRPr lang="en-US" sz="1200">
              <a:solidFill>
                <a:srgbClr val="000000"/>
              </a:solidFill>
              <a:latin typeface="Arial" charset="0"/>
            </a:endParaRPr>
          </a:p>
        </p:txBody>
      </p:sp>
      <p:sp>
        <p:nvSpPr>
          <p:cNvPr id="9218" name="Rectangle 2"/>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1625" tIns="44838" rIns="91625" bIns="44838"/>
          <a:lstStyle/>
          <a:p>
            <a:pPr>
              <a:spcBef>
                <a:spcPct val="0"/>
              </a:spcBef>
              <a:defRPr/>
            </a:pPr>
            <a:endParaRPr lang="en-US" sz="2400">
              <a:latin typeface="Arial" charset="0"/>
            </a:endParaRPr>
          </a:p>
        </p:txBody>
      </p:sp>
      <p:sp>
        <p:nvSpPr>
          <p:cNvPr id="211971" name="Rectangle 3"/>
          <p:cNvSpPr>
            <a:spLocks noGrp="1" noRot="1" noChangeAspect="1" noChangeArrowheads="1" noTextEdit="1"/>
          </p:cNvSpPr>
          <p:nvPr>
            <p:ph type="sldImg"/>
          </p:nvPr>
        </p:nvSpPr>
        <p:spPr>
          <a:xfrm>
            <a:off x="1158875" y="698500"/>
            <a:ext cx="4540250" cy="3405188"/>
          </a:xfrm>
          <a:ln w="12700" cap="flat">
            <a:solidFill>
              <a:schemeClr val="tx1"/>
            </a:solid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latin typeface="Arial" panose="020B0604020202020204" pitchFamily="34" charset="0"/>
                <a:cs typeface="Arial" panose="020B0604020202020204" pitchFamily="34" charset="0"/>
              </a:rPr>
              <a:t>Maybe you can relate to my experience. You are open to people, but they are closed to you. One of our cruellest responses to others is apathy—or simply ignoring others—and you have seen this first hand.</a:t>
            </a:r>
          </a:p>
          <a:p>
            <a:r>
              <a:rPr lang="en-SG" dirty="0">
                <a:latin typeface="Arial" panose="020B0604020202020204" pitchFamily="34" charset="0"/>
                <a:cs typeface="Arial" panose="020B0604020202020204" pitchFamily="34" charset="0"/>
              </a:rPr>
              <a:t>Your family background is far from ideal. Your father—or mother—neglected you growing up.</a:t>
            </a:r>
          </a:p>
          <a:p>
            <a:r>
              <a:rPr lang="en-SG" dirty="0">
                <a:latin typeface="Arial" panose="020B0604020202020204" pitchFamily="34" charset="0"/>
                <a:cs typeface="Arial" panose="020B0604020202020204" pitchFamily="34" charset="0"/>
              </a:rPr>
              <a:t>I find that here in Singapore many people struggle with apathy towards them at work. A worldwide survey was done some years back where people were asked, “Does your work energize you?” The USA had the highest score at 40%. The lowest country in the world was Singapore—only 2% said that their work energized them. When someone just looks at you like a robot to get work out of you, it is deflating.</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35153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7492161-F812-1E4E-835E-ED62B305AF84}" type="slidenum">
              <a:rPr lang="en-US" sz="1200">
                <a:solidFill>
                  <a:srgbClr val="000000"/>
                </a:solidFill>
                <a:latin typeface="Arial" charset="0"/>
              </a:rPr>
              <a:pPr eaLnBrk="1" hangingPunct="1"/>
              <a:t>100</a:t>
            </a:fld>
            <a:endParaRPr lang="en-US" sz="1200">
              <a:solidFill>
                <a:srgbClr val="000000"/>
              </a:solidFill>
              <a:latin typeface="Arial" charset="0"/>
            </a:endParaRPr>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B07756B-B6E5-404F-ADF9-25C54D11FA88}" type="slidenum">
              <a:rPr lang="en-US" sz="1200">
                <a:solidFill>
                  <a:srgbClr val="000000"/>
                </a:solidFill>
                <a:latin typeface="Arial" charset="0"/>
              </a:rPr>
              <a:pPr eaLnBrk="1" hangingPunct="1"/>
              <a:t>101</a:t>
            </a:fld>
            <a:endParaRPr lang="en-US" sz="1200">
              <a:solidFill>
                <a:srgbClr val="000000"/>
              </a:solidFill>
              <a:latin typeface="Arial" charset="0"/>
            </a:endParaRPr>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7FFFB47-BD17-0B42-B289-C1754A614B05}" type="slidenum">
              <a:rPr lang="en-US" sz="1200">
                <a:solidFill>
                  <a:srgbClr val="000000"/>
                </a:solidFill>
                <a:latin typeface="Arial" charset="0"/>
              </a:rPr>
              <a:pPr eaLnBrk="1" hangingPunct="1"/>
              <a:t>102</a:t>
            </a:fld>
            <a:endParaRPr lang="en-US" sz="1200">
              <a:solidFill>
                <a:srgbClr val="000000"/>
              </a:solidFill>
              <a:latin typeface="Arial" charset="0"/>
            </a:endParaRPr>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5A386D-5598-7C4B-B801-930DB470E403}" type="slidenum">
              <a:rPr lang="en-US" sz="1200">
                <a:solidFill>
                  <a:srgbClr val="000000"/>
                </a:solidFill>
                <a:latin typeface="Arial" charset="0"/>
              </a:rPr>
              <a:pPr eaLnBrk="1" hangingPunct="1"/>
              <a:t>103</a:t>
            </a:fld>
            <a:endParaRPr lang="en-US" sz="1200">
              <a:solidFill>
                <a:srgbClr val="000000"/>
              </a:solidFill>
              <a:latin typeface="Arial" charset="0"/>
            </a:endParaRPr>
          </a:p>
        </p:txBody>
      </p:sp>
      <p:sp>
        <p:nvSpPr>
          <p:cNvPr id="220162" name="Rectangle 2"/>
          <p:cNvSpPr>
            <a:spLocks noGrp="1" noRot="1" noChangeAspect="1" noChangeArrowheads="1"/>
          </p:cNvSpPr>
          <p:nvPr>
            <p:ph type="sldImg"/>
          </p:nvPr>
        </p:nvSpPr>
        <p:spPr>
          <a:solidFill>
            <a:srgbClr val="FFFFFF"/>
          </a:solidFill>
          <a:ln/>
        </p:spPr>
      </p:sp>
      <p:sp>
        <p:nvSpPr>
          <p:cNvPr id="2201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A287D66-D3EA-5A48-85AD-7E8F8CAF2EBB}" type="slidenum">
              <a:rPr lang="en-US" sz="1200">
                <a:solidFill>
                  <a:srgbClr val="000000"/>
                </a:solidFill>
                <a:latin typeface="Arial" charset="0"/>
              </a:rPr>
              <a:pPr eaLnBrk="1" hangingPunct="1"/>
              <a:t>104</a:t>
            </a:fld>
            <a:endParaRPr lang="en-US" sz="1200">
              <a:solidFill>
                <a:srgbClr val="000000"/>
              </a:solidFill>
              <a:latin typeface="Arial" charset="0"/>
            </a:endParaRPr>
          </a:p>
        </p:txBody>
      </p:sp>
      <p:sp>
        <p:nvSpPr>
          <p:cNvPr id="222210" name="Rectangle 2"/>
          <p:cNvSpPr>
            <a:spLocks noGrp="1" noRot="1" noChangeAspect="1" noChangeArrowheads="1"/>
          </p:cNvSpPr>
          <p:nvPr>
            <p:ph type="sldImg"/>
          </p:nvPr>
        </p:nvSpPr>
        <p:spPr>
          <a:solidFill>
            <a:srgbClr val="FFFFFF"/>
          </a:solidFill>
          <a:ln/>
        </p:spPr>
      </p:sp>
      <p:sp>
        <p:nvSpPr>
          <p:cNvPr id="222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9E84EA2-1CC8-7A4F-B80D-5403AC297F54}" type="slidenum">
              <a:rPr lang="en-US" sz="1200">
                <a:solidFill>
                  <a:srgbClr val="000000"/>
                </a:solidFill>
                <a:latin typeface="Arial" charset="0"/>
              </a:rPr>
              <a:pPr eaLnBrk="1" hangingPunct="1"/>
              <a:t>105</a:t>
            </a:fld>
            <a:endParaRPr lang="en-US" sz="1200">
              <a:solidFill>
                <a:srgbClr val="000000"/>
              </a:solidFill>
              <a:latin typeface="Arial" charset="0"/>
            </a:endParaRPr>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89289E-3163-914B-8B08-C686CB062B96}" type="slidenum">
              <a:rPr lang="en-US" sz="1200">
                <a:solidFill>
                  <a:srgbClr val="000000"/>
                </a:solidFill>
                <a:latin typeface="Arial" charset="0"/>
              </a:rPr>
              <a:pPr eaLnBrk="1" hangingPunct="1"/>
              <a:t>106</a:t>
            </a:fld>
            <a:endParaRPr lang="en-US" sz="1200">
              <a:solidFill>
                <a:srgbClr val="000000"/>
              </a:solidFill>
              <a:latin typeface="Arial" charset="0"/>
            </a:endParaRPr>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254B364-5D22-794A-8749-DF5439E027DE}" type="slidenum">
              <a:rPr lang="en-US" sz="1200">
                <a:solidFill>
                  <a:srgbClr val="000000"/>
                </a:solidFill>
                <a:latin typeface="Arial" charset="0"/>
              </a:rPr>
              <a:pPr eaLnBrk="1" hangingPunct="1"/>
              <a:t>107</a:t>
            </a:fld>
            <a:endParaRPr lang="en-US" sz="1200">
              <a:solidFill>
                <a:srgbClr val="000000"/>
              </a:solidFill>
              <a:latin typeface="Arial" charset="0"/>
            </a:endParaRPr>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536726-8CFB-1B42-B599-AFE7E9630B56}" type="slidenum">
              <a:rPr lang="en-US" sz="1200">
                <a:solidFill>
                  <a:srgbClr val="000000"/>
                </a:solidFill>
                <a:latin typeface="Arial" charset="0"/>
              </a:rPr>
              <a:pPr eaLnBrk="1" hangingPunct="1"/>
              <a:t>108</a:t>
            </a:fld>
            <a:endParaRPr lang="en-US" sz="1200">
              <a:solidFill>
                <a:srgbClr val="000000"/>
              </a:solidFill>
              <a:latin typeface="Arial" charset="0"/>
            </a:endParaRPr>
          </a:p>
        </p:txBody>
      </p:sp>
      <p:sp>
        <p:nvSpPr>
          <p:cNvPr id="230402" name="Rectangle 2"/>
          <p:cNvSpPr>
            <a:spLocks noGrp="1" noRot="1" noChangeAspect="1" noChangeArrowheads="1"/>
          </p:cNvSpPr>
          <p:nvPr>
            <p:ph type="sldImg"/>
          </p:nvPr>
        </p:nvSpPr>
        <p:spPr>
          <a:solidFill>
            <a:srgbClr val="FFFFFF"/>
          </a:solidFill>
          <a:ln/>
        </p:spPr>
      </p:sp>
      <p:sp>
        <p:nvSpPr>
          <p:cNvPr id="2304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95ACF6F-C7D7-1347-B38A-FE435104EC73}" type="slidenum">
              <a:rPr lang="en-US" sz="1200">
                <a:solidFill>
                  <a:srgbClr val="000000"/>
                </a:solidFill>
                <a:latin typeface="Arial" charset="0"/>
              </a:rPr>
              <a:pPr eaLnBrk="1" hangingPunct="1"/>
              <a:t>109</a:t>
            </a:fld>
            <a:endParaRPr lang="en-US" sz="1200">
              <a:solidFill>
                <a:srgbClr val="000000"/>
              </a:solidFill>
              <a:latin typeface="Arial" charset="0"/>
            </a:endParaRPr>
          </a:p>
        </p:txBody>
      </p:sp>
      <p:sp>
        <p:nvSpPr>
          <p:cNvPr id="232450" name="Rectangle 2"/>
          <p:cNvSpPr>
            <a:spLocks noGrp="1" noRot="1" noChangeAspect="1" noChangeArrowheads="1"/>
          </p:cNvSpPr>
          <p:nvPr>
            <p:ph type="sldImg"/>
          </p:nvPr>
        </p:nvSpPr>
        <p:spPr>
          <a:solidFill>
            <a:srgbClr val="FFFFFF"/>
          </a:solidFill>
          <a:ln/>
        </p:spPr>
      </p:sp>
      <p:sp>
        <p:nvSpPr>
          <p:cNvPr id="232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7FC1D02-48D6-41B5-AF4E-33A3CF441873}" type="slidenum">
              <a:rPr kumimoji="0" lang="zh-CN" altLang="en-US" sz="1200" b="1" i="0" u="none" strike="noStrike" kern="1200" cap="none" spc="0" normalizeH="0" baseline="0" noProof="0">
                <a:ln>
                  <a:noFill/>
                </a:ln>
                <a:solidFill>
                  <a:prstClr val="black"/>
                </a:solidFill>
                <a:effectLst/>
                <a:uLnTx/>
                <a:uFillTx/>
                <a:latin typeface="Arial Narrow" charset="0"/>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altLang="zh-CN" sz="1200" b="1" i="0" u="none" strike="noStrike" kern="1200" cap="none" spc="0" normalizeH="0" baseline="0" noProof="0">
              <a:ln>
                <a:noFill/>
              </a:ln>
              <a:solidFill>
                <a:prstClr val="black"/>
              </a:solidFill>
              <a:effectLst/>
              <a:uLnTx/>
              <a:uFillTx/>
              <a:latin typeface="Arial Narrow" charset="0"/>
              <a:ea typeface="ＭＳ Ｐゴシック" charset="-128"/>
              <a:cs typeface="+mn-cs"/>
            </a:endParaRPr>
          </a:p>
        </p:txBody>
      </p:sp>
    </p:spTree>
    <p:extLst>
      <p:ext uri="{BB962C8B-B14F-4D97-AF65-F5344CB8AC3E}">
        <p14:creationId xmlns:p14="http://schemas.microsoft.com/office/powerpoint/2010/main" val="15267846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422348-15F9-B649-A38F-5440B214292E}" type="slidenum">
              <a:rPr lang="en-US" sz="1200">
                <a:solidFill>
                  <a:srgbClr val="000000"/>
                </a:solidFill>
                <a:latin typeface="Arial" charset="0"/>
              </a:rPr>
              <a:pPr eaLnBrk="1" hangingPunct="1"/>
              <a:t>110</a:t>
            </a:fld>
            <a:endParaRPr lang="en-US" sz="1200">
              <a:solidFill>
                <a:srgbClr val="000000"/>
              </a:solidFill>
              <a:latin typeface="Arial" charset="0"/>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6B8AA76-8CB2-8E4F-B8AB-16461BD3132C}" type="slidenum">
              <a:rPr lang="en-US" sz="1200">
                <a:solidFill>
                  <a:srgbClr val="000000"/>
                </a:solidFill>
                <a:latin typeface="Arial" charset="0"/>
              </a:rPr>
              <a:pPr eaLnBrk="1" hangingPunct="1"/>
              <a:t>111</a:t>
            </a:fld>
            <a:endParaRPr lang="en-US" sz="1200">
              <a:solidFill>
                <a:srgbClr val="000000"/>
              </a:solidFill>
              <a:latin typeface="Arial" charset="0"/>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A41D24-8BDE-6843-8980-85D9254FD6D5}" type="slidenum">
              <a:rPr lang="en-US" sz="1200">
                <a:solidFill>
                  <a:srgbClr val="000000"/>
                </a:solidFill>
                <a:latin typeface="Arial" charset="0"/>
              </a:rPr>
              <a:pPr eaLnBrk="1" hangingPunct="1"/>
              <a:t>112</a:t>
            </a:fld>
            <a:endParaRPr lang="en-US" sz="1200">
              <a:solidFill>
                <a:srgbClr val="000000"/>
              </a:solidFill>
              <a:latin typeface="Arial" charset="0"/>
            </a:endParaRPr>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81F8435-9C20-1640-974E-E19EC3CAFCD2}" type="slidenum">
              <a:rPr lang="en-US" sz="1200">
                <a:solidFill>
                  <a:srgbClr val="000000"/>
                </a:solidFill>
                <a:latin typeface="Arial" charset="0"/>
              </a:rPr>
              <a:pPr eaLnBrk="1" hangingPunct="1"/>
              <a:t>113</a:t>
            </a:fld>
            <a:endParaRPr lang="en-US" sz="1200">
              <a:solidFill>
                <a:srgbClr val="000000"/>
              </a:solidFill>
              <a:latin typeface="Arial" charset="0"/>
            </a:endParaRPr>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B6DB73F-E696-F249-AC35-72A2A7E8702F}" type="slidenum">
              <a:rPr lang="en-US" sz="1200">
                <a:solidFill>
                  <a:srgbClr val="000000"/>
                </a:solidFill>
                <a:latin typeface="Arial" charset="0"/>
                <a:ea typeface="Osaka" charset="0"/>
                <a:cs typeface="Osaka" charset="0"/>
              </a:rPr>
              <a:pPr/>
              <a:t>116</a:t>
            </a:fld>
            <a:endParaRPr lang="en-US" sz="1200">
              <a:solidFill>
                <a:srgbClr val="000000"/>
              </a:solidFill>
              <a:latin typeface="Arial" charset="0"/>
              <a:ea typeface="Osaka" charset="0"/>
              <a:cs typeface="Osaka" charset="0"/>
            </a:endParaRPr>
          </a:p>
        </p:txBody>
      </p:sp>
      <p:sp>
        <p:nvSpPr>
          <p:cNvPr id="1078275" name="Rectangle 1026"/>
          <p:cNvSpPr>
            <a:spLocks noGrp="1" noRot="1" noChangeAspect="1" noChangeArrowheads="1" noTextEdit="1"/>
          </p:cNvSpPr>
          <p:nvPr>
            <p:ph type="sldImg"/>
          </p:nvPr>
        </p:nvSpPr>
        <p:spPr>
          <a:solidFill>
            <a:srgbClr val="FFFFFF"/>
          </a:solidFill>
          <a:ln/>
        </p:spPr>
      </p:sp>
      <p:sp>
        <p:nvSpPr>
          <p:cNvPr id="107827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8B142B-DB1A-FA45-9C0A-22CAAA728986}" type="slidenum">
              <a:rPr lang="en-US" sz="1200">
                <a:solidFill>
                  <a:prstClr val="black"/>
                </a:solidFill>
              </a:rPr>
              <a:pPr/>
              <a:t>119</a:t>
            </a:fld>
            <a:endParaRPr lang="en-US" sz="1200">
              <a:solidFill>
                <a:prstClr val="black"/>
              </a:solidFill>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31BA66D-E8BC-5642-B1A4-610CCA8B30C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2946" name="Rectangle 2"/>
          <p:cNvSpPr>
            <a:spLocks noGrp="1" noRot="1" noChangeAspect="1" noChangeArrowheads="1"/>
          </p:cNvSpPr>
          <p:nvPr>
            <p:ph type="sldImg"/>
          </p:nvPr>
        </p:nvSpPr>
        <p:spPr>
          <a:xfrm>
            <a:off x="1103313" y="676275"/>
            <a:ext cx="4603750" cy="3452813"/>
          </a:xfrm>
          <a:solidFill>
            <a:srgbClr val="FFFFFF"/>
          </a:solidFill>
          <a:ln/>
        </p:spPr>
      </p:sp>
      <p:sp>
        <p:nvSpPr>
          <p:cNvPr id="82947"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50" tIns="44975" rIns="89950" bIns="44975"/>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44061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4CD470A-CD55-2749-8912-7F85A8EDD7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4994" name="Rectangle 2"/>
          <p:cNvSpPr>
            <a:spLocks noGrp="1" noRot="1" noChangeAspect="1" noChangeArrowheads="1"/>
          </p:cNvSpPr>
          <p:nvPr>
            <p:ph type="sldImg"/>
          </p:nvPr>
        </p:nvSpPr>
        <p:spPr>
          <a:solidFill>
            <a:srgbClr val="FFFFFF"/>
          </a:solidFill>
          <a:ln/>
        </p:spPr>
      </p:sp>
      <p:sp>
        <p:nvSpPr>
          <p:cNvPr id="84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893549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8983F86-B418-514A-A813-E3B01F8F0A2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70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0945A86-5D7B-C34F-A8D7-11131DF5748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7043" name="Rectangle 2"/>
          <p:cNvSpPr>
            <a:spLocks noGrp="1" noRot="1" noChangeAspect="1" noChangeArrowheads="1" noTextEdit="1"/>
          </p:cNvSpPr>
          <p:nvPr>
            <p:ph type="sldImg"/>
          </p:nvPr>
        </p:nvSpPr>
        <p:spPr>
          <a:solidFill>
            <a:srgbClr val="FFFFFF"/>
          </a:solidFill>
          <a:ln/>
        </p:spPr>
      </p:sp>
      <p:sp>
        <p:nvSpPr>
          <p:cNvPr id="8704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0608934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A98F2C-F1AD-6947-B118-6B315A1D636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909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F3B16FD-C565-B74B-B568-D2A915637B3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9091" name="Rectangle 2"/>
          <p:cNvSpPr>
            <a:spLocks noGrp="1" noRot="1" noChangeAspect="1" noChangeArrowheads="1" noTextEdit="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3016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However, within a year of Paul's writing 1 Corinthians, false teachers infiltrated the church (2 Cor 11:20) and stirred up the people against him by accusing him of being proud (2 Cor 10:1), fickle (2 Cor 1:16f.), unimpressive in appearance and speech (2 Cor 10:10), dishonest (2 Cor 8:16), and unqualified to be an apostle (2 Cor 11:23; 12:6-7).  Paul saw this threat as valid reason to visit the church personally, and he refers to this second visit as a “painful visit” (2 Cor 2:1; 12:14; 13:1).  He anticipates this visit in 1 Corinthians 16:5-9</a:t>
            </a:r>
            <a:r>
              <a:rPr lang="en-SG"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t>
            </a:r>
          </a:p>
          <a:p>
            <a:r>
              <a:rPr lang="en-SG"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 </a:t>
            </a:r>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After leaving the church this second time, Paul wrote a sorrowful letter (his third letter to the church) to urge the church to discipline the leader of the opposition (2 Cor 2:1-11; 7:8f.).  Titus delivered the letter then met Paul in Macedonia with the good news that most of the Corinthians had repented of rebelling against Paul's apostolic authority (2 Cor 7:6-7).  Nevertheless, Paul still felt it necessary to write the letter of 2 Corinthians to defend himself against the minority opposition (2 Cor 10–13).  So, Titus turned right around and headed back to Corinth to deliver 2 Corinthians, accompanied by two other brothers (2 Cor 8:16-24).  Later Paul made a third visit to the church, anticipated in 2 Corinthians 13:1; Acts 19:21 and recorded in Acts 20:2-3.</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C2D4E-3306-1E45-BCC0-9ECB597C8D25}"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2276940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471289-8018-C847-88A6-2C89DC5D53F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11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C725A34-E89F-164B-A0A3-0DB9551BD87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684705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3D2F14-F2B0-3D4C-9068-B6C8EC63BB0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31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7416F8A-22E6-C043-A770-E9BF670745B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3187" name="Rectangle 2"/>
          <p:cNvSpPr>
            <a:spLocks noGrp="1" noRot="1" noChangeAspect="1" noChangeArrowheads="1" noTextEdit="1"/>
          </p:cNvSpPr>
          <p:nvPr>
            <p:ph type="sldImg"/>
          </p:nvPr>
        </p:nvSpPr>
        <p:spPr>
          <a:solidFill>
            <a:srgbClr val="FFFFFF"/>
          </a:solidFill>
          <a:ln/>
        </p:spPr>
      </p:sp>
      <p:sp>
        <p:nvSpPr>
          <p:cNvPr id="931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720155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9068D5-8AAA-9149-9900-A8F4B6DF34B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5234" name="Rectangle 2"/>
          <p:cNvSpPr>
            <a:spLocks noGrp="1" noRot="1" noChangeAspect="1" noChangeArrowheads="1"/>
          </p:cNvSpPr>
          <p:nvPr>
            <p:ph type="sldImg"/>
          </p:nvPr>
        </p:nvSpPr>
        <p:spPr>
          <a:solidFill>
            <a:srgbClr val="FFFFFF"/>
          </a:solidFill>
          <a:ln/>
        </p:spPr>
      </p:sp>
      <p:sp>
        <p:nvSpPr>
          <p:cNvPr id="95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809117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F47A3CD-F9BA-5A45-BE9D-3FA6D4CFB2A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7282" name="Rectangle 2"/>
          <p:cNvSpPr>
            <a:spLocks noGrp="1" noRot="1" noChangeAspect="1" noChangeArrowheads="1"/>
          </p:cNvSpPr>
          <p:nvPr>
            <p:ph type="sldImg"/>
          </p:nvPr>
        </p:nvSpPr>
        <p:spPr>
          <a:xfrm>
            <a:off x="1103313" y="674688"/>
            <a:ext cx="4603750" cy="3452812"/>
          </a:xfrm>
          <a:solidFill>
            <a:srgbClr val="FFFFFF"/>
          </a:solidFill>
          <a:ln/>
        </p:spPr>
      </p:sp>
      <p:sp>
        <p:nvSpPr>
          <p:cNvPr id="97283"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611486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894E197-464C-1D45-A30A-02BCBE622C4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933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5C6276A-CA3D-2442-BDF8-BAAD9349265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9331" name="Rectangle 2"/>
          <p:cNvSpPr>
            <a:spLocks noGrp="1" noRot="1" noChangeAspect="1" noChangeArrowheads="1" noTextEdit="1"/>
          </p:cNvSpPr>
          <p:nvPr>
            <p:ph type="sldImg"/>
          </p:nvPr>
        </p:nvSpPr>
        <p:spPr>
          <a:solidFill>
            <a:srgbClr val="FFFFFF"/>
          </a:solidFill>
          <a:ln/>
        </p:spPr>
      </p:sp>
      <p:sp>
        <p:nvSpPr>
          <p:cNvPr id="993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http://corinth.sas.upenn.edu/schola.html</a:t>
            </a:r>
          </a:p>
        </p:txBody>
      </p:sp>
    </p:spTree>
    <p:extLst>
      <p:ext uri="{BB962C8B-B14F-4D97-AF65-F5344CB8AC3E}">
        <p14:creationId xmlns:p14="http://schemas.microsoft.com/office/powerpoint/2010/main" val="16653702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04A51EF-3CD7-674A-A464-1541342093A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137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47B1460-507F-444F-930F-460186DB4C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1379" name="Rectangle 2"/>
          <p:cNvSpPr>
            <a:spLocks noGrp="1" noRot="1" noChangeAspect="1" noChangeArrowheads="1" noTextEdit="1"/>
          </p:cNvSpPr>
          <p:nvPr>
            <p:ph type="sldImg"/>
          </p:nvPr>
        </p:nvSpPr>
        <p:spPr>
          <a:solidFill>
            <a:srgbClr val="FFFFFF"/>
          </a:solidFill>
          <a:ln/>
        </p:spPr>
      </p:sp>
      <p:sp>
        <p:nvSpPr>
          <p:cNvPr id="1013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3819696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547A066-1835-1144-8C28-8F90B9D4D70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34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594975-89F7-054A-A800-FAF5A7BF43C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3427" name="Rectangle 2"/>
          <p:cNvSpPr>
            <a:spLocks noGrp="1" noRot="1" noChangeAspect="1" noChangeArrowheads="1" noTextEdit="1"/>
          </p:cNvSpPr>
          <p:nvPr>
            <p:ph type="sldImg"/>
          </p:nvPr>
        </p:nvSpPr>
        <p:spPr>
          <a:solidFill>
            <a:srgbClr val="FFFFFF"/>
          </a:solidFill>
          <a:ln/>
        </p:spPr>
      </p:sp>
      <p:sp>
        <p:nvSpPr>
          <p:cNvPr id="1034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177430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23DE766-E1B8-054D-A537-7EF5A990AAA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547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6CE913-ACBB-0341-AB64-ED088AB2736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547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6E21AA7-2975-6B4A-8824-B3810C3A920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5476" name="Rectangle 2"/>
          <p:cNvSpPr>
            <a:spLocks noGrp="1" noRot="1" noChangeAspect="1" noChangeArrowheads="1" noTextEdit="1"/>
          </p:cNvSpPr>
          <p:nvPr>
            <p:ph type="sldImg"/>
          </p:nvPr>
        </p:nvSpPr>
        <p:spPr>
          <a:solidFill>
            <a:srgbClr val="FFFFFF"/>
          </a:solidFill>
          <a:ln/>
        </p:spPr>
      </p:sp>
      <p:sp>
        <p:nvSpPr>
          <p:cNvPr id="10547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62660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9FCA49E-3333-6B47-A8DD-B578C6AA5AC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75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9BC167-E8DB-5C44-B2B5-351D8F16ACD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7523" name="Rectangle 2"/>
          <p:cNvSpPr>
            <a:spLocks noGrp="1" noRot="1" noChangeAspect="1" noChangeArrowheads="1" noTextEdit="1"/>
          </p:cNvSpPr>
          <p:nvPr>
            <p:ph type="sldImg"/>
          </p:nvPr>
        </p:nvSpPr>
        <p:spPr>
          <a:solidFill>
            <a:srgbClr val="FFFFFF"/>
          </a:solidFill>
          <a:ln/>
        </p:spPr>
      </p:sp>
      <p:sp>
        <p:nvSpPr>
          <p:cNvPr id="1075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a:solidFill>
                  <a:schemeClr val="bg2"/>
                </a:solidFill>
                <a:latin typeface="Arial"/>
                <a:cs typeface="Arial"/>
              </a:rPr>
              <a:t>Bema is Used of Jesus Before Pilate</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7524752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E6CF61-17BF-2344-868F-6B0C6D5A32BF}" type="slidenum">
              <a:rPr lang="en-US" sz="1200">
                <a:solidFill>
                  <a:prstClr val="black"/>
                </a:solidFill>
              </a:rPr>
              <a:pPr/>
              <a:t>133</a:t>
            </a:fld>
            <a:endParaRPr lang="en-US" sz="1200">
              <a:solidFill>
                <a:prstClr val="black"/>
              </a:solidFill>
            </a:endParaRPr>
          </a:p>
        </p:txBody>
      </p:sp>
      <p:sp>
        <p:nvSpPr>
          <p:cNvPr id="1095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90E212AA-9E15-7140-86CD-AFB74B7A7B8C}" type="slidenum">
              <a:rPr lang="en-US" sz="1200" b="0">
                <a:solidFill>
                  <a:prstClr val="black"/>
                </a:solidFill>
              </a:rPr>
              <a:pPr algn="r" eaLnBrk="0" hangingPunct="0"/>
              <a:t>133</a:t>
            </a:fld>
            <a:endParaRPr lang="en-US" sz="1200" b="0">
              <a:solidFill>
                <a:prstClr val="black"/>
              </a:solidFill>
            </a:endParaRPr>
          </a:p>
        </p:txBody>
      </p:sp>
      <p:sp>
        <p:nvSpPr>
          <p:cNvPr id="109571" name="Rectangle 2"/>
          <p:cNvSpPr>
            <a:spLocks noGrp="1" noRot="1" noChangeAspect="1" noChangeArrowheads="1" noTextEdit="1"/>
          </p:cNvSpPr>
          <p:nvPr>
            <p:ph type="sldImg"/>
          </p:nvPr>
        </p:nvSpPr>
        <p:spPr>
          <a:solidFill>
            <a:srgbClr val="FFFFFF"/>
          </a:solidFill>
          <a:ln/>
        </p:spPr>
      </p:sp>
      <p:sp>
        <p:nvSpPr>
          <p:cNvPr id="1095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a:t>
            </a:r>
            <a:r>
              <a:rPr lang="en-SG" dirty="0">
                <a:latin typeface="Arial" panose="020B0604020202020204" pitchFamily="34" charset="0"/>
                <a:cs typeface="Arial" panose="020B0604020202020204" pitchFamily="34" charset="0"/>
              </a:rPr>
              <a:t>hat a wonderful thing to see that God is not apathetic about you! Hardly! Most of us are quite informed what God has done for us. Are we apathetic towards him in response?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has given us people who care about us—do we appreciate them?</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has given us more resources than we need—do we share them with others?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rescued us from the pain of sin—do we thank him for being free from that slavery?</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392281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00A7CC-6BE4-8447-8C1D-916D299F506E}" type="slidenum">
              <a:rPr lang="en-US" sz="1200">
                <a:solidFill>
                  <a:prstClr val="black"/>
                </a:solidFill>
              </a:rPr>
              <a:pPr/>
              <a:t>135</a:t>
            </a:fld>
            <a:endParaRPr lang="en-US" sz="1200">
              <a:solidFill>
                <a:prstClr val="black"/>
              </a:solidFill>
            </a:endParaRPr>
          </a:p>
        </p:txBody>
      </p:sp>
      <p:sp>
        <p:nvSpPr>
          <p:cNvPr id="1126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2EEAADD4-BD86-CF49-BA47-A9E1C31BE0F1}" type="slidenum">
              <a:rPr lang="en-US" sz="1200" b="0">
                <a:solidFill>
                  <a:prstClr val="black"/>
                </a:solidFill>
              </a:rPr>
              <a:pPr algn="r" eaLnBrk="0" hangingPunct="0"/>
              <a:t>135</a:t>
            </a:fld>
            <a:endParaRPr lang="en-US" sz="1200" b="0">
              <a:solidFill>
                <a:prstClr val="black"/>
              </a:solidFill>
            </a:endParaRPr>
          </a:p>
        </p:txBody>
      </p:sp>
      <p:sp>
        <p:nvSpPr>
          <p:cNvPr id="112643" name="Rectangle 2"/>
          <p:cNvSpPr>
            <a:spLocks noGrp="1" noRot="1" noChangeAspect="1" noChangeArrowheads="1" noTextEdit="1"/>
          </p:cNvSpPr>
          <p:nvPr>
            <p:ph type="sldImg"/>
          </p:nvPr>
        </p:nvSpPr>
        <p:spPr>
          <a:xfrm>
            <a:off x="1103313" y="676275"/>
            <a:ext cx="4603750" cy="3452813"/>
          </a:xfrm>
          <a:solidFill>
            <a:srgbClr val="FFFFFF"/>
          </a:solidFill>
          <a:ln/>
        </p:spPr>
      </p:sp>
      <p:sp>
        <p:nvSpPr>
          <p:cNvPr id="112644"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50" tIns="44975" rIns="89950" bIns="44975"/>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224460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692D6EE-09E6-FC43-9B09-87ADD921B909}" type="slidenum">
              <a:rPr lang="en-US" sz="1200">
                <a:solidFill>
                  <a:srgbClr val="000000"/>
                </a:solidFill>
                <a:latin typeface="Arial" charset="0"/>
              </a:rPr>
              <a:pPr eaLnBrk="1" hangingPunct="1"/>
              <a:t>143</a:t>
            </a:fld>
            <a:endParaRPr lang="en-US" sz="1200">
              <a:solidFill>
                <a:srgbClr val="000000"/>
              </a:solidFill>
              <a:latin typeface="Arial" charset="0"/>
            </a:endParaRPr>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C3576C7-D91B-0046-B1A2-3DEC34F2C485}" type="slidenum">
              <a:rPr lang="en-US" sz="1200">
                <a:solidFill>
                  <a:srgbClr val="000000"/>
                </a:solidFill>
                <a:latin typeface="Arial" charset="0"/>
              </a:rPr>
              <a:pPr eaLnBrk="1" hangingPunct="1"/>
              <a:t>144</a:t>
            </a:fld>
            <a:endParaRPr lang="en-US" sz="1200">
              <a:solidFill>
                <a:srgbClr val="000000"/>
              </a:solidFill>
              <a:latin typeface="Arial" charset="0"/>
            </a:endParaRPr>
          </a:p>
        </p:txBody>
      </p:sp>
      <p:sp>
        <p:nvSpPr>
          <p:cNvPr id="247810" name="Rectangle 2"/>
          <p:cNvSpPr>
            <a:spLocks noGrp="1" noRot="1" noChangeAspect="1" noChangeArrowheads="1"/>
          </p:cNvSpPr>
          <p:nvPr>
            <p:ph type="sldImg"/>
          </p:nvPr>
        </p:nvSpPr>
        <p:spPr>
          <a:solidFill>
            <a:srgbClr val="FFFFFF"/>
          </a:solidFill>
          <a:ln/>
        </p:spPr>
      </p:sp>
      <p:sp>
        <p:nvSpPr>
          <p:cNvPr id="247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A1EAF6-103A-F14C-9881-B5DF2974B2E4}" type="slidenum">
              <a:rPr lang="en-US" sz="1200">
                <a:solidFill>
                  <a:srgbClr val="000000"/>
                </a:solidFill>
                <a:latin typeface="Arial" charset="0"/>
              </a:rPr>
              <a:pPr eaLnBrk="1" hangingPunct="1"/>
              <a:t>145</a:t>
            </a:fld>
            <a:endParaRPr lang="en-US" sz="1200">
              <a:solidFill>
                <a:srgbClr val="000000"/>
              </a:solidFill>
              <a:latin typeface="Arial" charset="0"/>
            </a:endParaRPr>
          </a:p>
        </p:txBody>
      </p:sp>
      <p:sp>
        <p:nvSpPr>
          <p:cNvPr id="249858" name="Rectangle 2"/>
          <p:cNvSpPr>
            <a:spLocks noGrp="1" noRot="1" noChangeAspect="1" noChangeArrowheads="1"/>
          </p:cNvSpPr>
          <p:nvPr>
            <p:ph type="sldImg"/>
          </p:nvPr>
        </p:nvSpPr>
        <p:spPr>
          <a:solidFill>
            <a:srgbClr val="FFFFFF"/>
          </a:solidFill>
          <a:ln/>
        </p:spPr>
      </p:sp>
      <p:sp>
        <p:nvSpPr>
          <p:cNvPr id="249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F1ED49-A2D3-6546-9335-34CEA280CBC3}" type="slidenum">
              <a:rPr lang="en-US" sz="1200">
                <a:solidFill>
                  <a:srgbClr val="000000"/>
                </a:solidFill>
                <a:latin typeface="Arial" charset="0"/>
              </a:rPr>
              <a:pPr eaLnBrk="1" hangingPunct="1"/>
              <a:t>147</a:t>
            </a:fld>
            <a:endParaRPr lang="en-US" sz="1200">
              <a:solidFill>
                <a:srgbClr val="000000"/>
              </a:solidFill>
              <a:latin typeface="Arial" charset="0"/>
            </a:endParaRPr>
          </a:p>
        </p:txBody>
      </p:sp>
      <p:sp>
        <p:nvSpPr>
          <p:cNvPr id="252930" name="Rectangle 2"/>
          <p:cNvSpPr>
            <a:spLocks noGrp="1" noRot="1" noChangeAspect="1" noChangeArrowheads="1"/>
          </p:cNvSpPr>
          <p:nvPr>
            <p:ph type="sldImg"/>
          </p:nvPr>
        </p:nvSpPr>
        <p:spPr>
          <a:solidFill>
            <a:srgbClr val="FFFFFF"/>
          </a:solidFill>
          <a:ln/>
        </p:spPr>
      </p:sp>
      <p:sp>
        <p:nvSpPr>
          <p:cNvPr id="252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2E1857-79CF-0E47-93F3-5CD626C691DE}" type="slidenum">
              <a:rPr lang="en-US" sz="1200">
                <a:solidFill>
                  <a:srgbClr val="000000"/>
                </a:solidFill>
                <a:latin typeface="Arial" charset="0"/>
              </a:rPr>
              <a:pPr eaLnBrk="1" hangingPunct="1"/>
              <a:t>148</a:t>
            </a:fld>
            <a:endParaRPr lang="en-US" sz="1200">
              <a:solidFill>
                <a:srgbClr val="000000"/>
              </a:solidFill>
              <a:latin typeface="Arial" charset="0"/>
            </a:endParaRPr>
          </a:p>
        </p:txBody>
      </p:sp>
      <p:sp>
        <p:nvSpPr>
          <p:cNvPr id="254978" name="Rectangle 2"/>
          <p:cNvSpPr>
            <a:spLocks noGrp="1" noRot="1" noChangeAspect="1" noChangeArrowheads="1"/>
          </p:cNvSpPr>
          <p:nvPr>
            <p:ph type="sldImg"/>
          </p:nvPr>
        </p:nvSpPr>
        <p:spPr>
          <a:solidFill>
            <a:srgbClr val="FFFFFF"/>
          </a:solidFill>
          <a:ln/>
        </p:spPr>
      </p:sp>
      <p:sp>
        <p:nvSpPr>
          <p:cNvPr id="254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5BBB602-F494-9542-814A-67C65AD581FD}" type="slidenum">
              <a:rPr lang="en-US" sz="1200">
                <a:solidFill>
                  <a:srgbClr val="000000"/>
                </a:solidFill>
                <a:latin typeface="Arial" charset="0"/>
              </a:rPr>
              <a:pPr eaLnBrk="1" hangingPunct="1"/>
              <a:t>150</a:t>
            </a:fld>
            <a:endParaRPr lang="en-US" sz="1200">
              <a:solidFill>
                <a:srgbClr val="000000"/>
              </a:solidFill>
              <a:latin typeface="Arial" charset="0"/>
            </a:endParaRPr>
          </a:p>
        </p:txBody>
      </p:sp>
      <p:sp>
        <p:nvSpPr>
          <p:cNvPr id="258050" name="Rectangle 2"/>
          <p:cNvSpPr>
            <a:spLocks noGrp="1" noRot="1" noChangeAspect="1" noChangeArrowheads="1"/>
          </p:cNvSpPr>
          <p:nvPr>
            <p:ph type="sldImg"/>
          </p:nvPr>
        </p:nvSpPr>
        <p:spPr>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10139180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60112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What ways can we open our heart to God’s initiative to us?</a:t>
            </a:r>
          </a:p>
        </p:txBody>
      </p:sp>
    </p:spTree>
    <p:extLst>
      <p:ext uri="{BB962C8B-B14F-4D97-AF65-F5344CB8AC3E}">
        <p14:creationId xmlns:p14="http://schemas.microsoft.com/office/powerpoint/2010/main" val="33278069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cs typeface="ＭＳ Ｐゴシック" charset="0"/>
              </a:rPr>
              <a:t>Think the best of them. (Corinth thought the worst of Paul.)</a:t>
            </a:r>
          </a:p>
          <a:p>
            <a:r>
              <a:rPr lang="en-SG" dirty="0">
                <a:cs typeface="ＭＳ Ｐゴシック" charset="0"/>
              </a:rPr>
              <a:t>Give them new covenant latitude—not old covenant legalism. </a:t>
            </a:r>
          </a:p>
          <a:p>
            <a:r>
              <a:rPr lang="en-SG" dirty="0">
                <a:cs typeface="ＭＳ Ｐゴシック" charset="0"/>
              </a:rPr>
              <a:t>How can we encourage our leaders?</a:t>
            </a:r>
          </a:p>
          <a:p>
            <a:r>
              <a:rPr lang="en-SG" dirty="0">
                <a:cs typeface="ＭＳ Ｐゴシック" charset="0"/>
              </a:rPr>
              <a:t>Ask them!</a:t>
            </a:r>
          </a:p>
          <a:p>
            <a:r>
              <a:rPr lang="en-SG" dirty="0">
                <a:cs typeface="ＭＳ Ｐゴシック" charset="0"/>
              </a:rPr>
              <a:t>Give them a break.</a:t>
            </a:r>
          </a:p>
          <a:p>
            <a:r>
              <a:rPr lang="en-SG" dirty="0">
                <a:cs typeface="ＭＳ Ｐゴシック" charset="0"/>
              </a:rPr>
              <a:t>Tell them how they minister to you.</a:t>
            </a:r>
          </a:p>
          <a:p>
            <a:endParaRPr lang="en-US" dirty="0">
              <a:cs typeface="ＭＳ Ｐゴシック" charset="0"/>
            </a:endParaRPr>
          </a:p>
        </p:txBody>
      </p:sp>
    </p:spTree>
    <p:extLst>
      <p:ext uri="{BB962C8B-B14F-4D97-AF65-F5344CB8AC3E}">
        <p14:creationId xmlns:p14="http://schemas.microsoft.com/office/powerpoint/2010/main" val="400608125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What ways can we open our heart to God’s initiative to us?</a:t>
            </a:r>
          </a:p>
        </p:txBody>
      </p:sp>
    </p:spTree>
    <p:extLst>
      <p:ext uri="{BB962C8B-B14F-4D97-AF65-F5344CB8AC3E}">
        <p14:creationId xmlns:p14="http://schemas.microsoft.com/office/powerpoint/2010/main" val="405087165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Have a heart towards those who take care of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towards those too weak to help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and to the One who cares for you the most!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871233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00278835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Slide Image Placeholder 1"/>
          <p:cNvSpPr>
            <a:spLocks noGrp="1" noRot="1" noChangeAspect="1"/>
          </p:cNvSpPr>
          <p:nvPr>
            <p:ph type="sldImg"/>
          </p:nvPr>
        </p:nvSpPr>
        <p:spPr>
          <a:ln/>
        </p:spPr>
      </p:sp>
      <p:sp>
        <p:nvSpPr>
          <p:cNvPr id="26214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lvl="3"/>
            <a:r>
              <a:rPr lang="en-US" b="1" dirty="0">
                <a:latin typeface="Times New Roman" charset="0"/>
                <a:ea typeface="ＭＳ Ｐゴシック" charset="0"/>
              </a:rPr>
              <a:t>A man married for 20 years once decided to divorce his wife.  In preparing for the financial settlement, he began to rummage through his old checks.  </a:t>
            </a:r>
          </a:p>
          <a:p>
            <a:pPr lvl="3"/>
            <a:r>
              <a:rPr lang="en-US" b="1" dirty="0">
                <a:latin typeface="Times New Roman" charset="0"/>
                <a:ea typeface="ＭＳ Ｐゴシック" charset="0"/>
              </a:rPr>
              <a:t>One cancelled check after another stirred up memories of a long-forgotten past: the check to the hotel where he and his wife had spent their honeymoon, the check for their first car, the check for the hospital bill for their daughter</a:t>
            </a:r>
            <a:r>
              <a:rPr lang="fr-FR" b="1" dirty="0">
                <a:latin typeface="Times New Roman" charset="0"/>
                <a:ea typeface="ＭＳ Ｐゴシック" charset="0"/>
              </a:rPr>
              <a:t>'</a:t>
            </a:r>
            <a:r>
              <a:rPr lang="en-US" b="1" dirty="0">
                <a:latin typeface="Times New Roman" charset="0"/>
                <a:ea typeface="ＭＳ Ｐゴシック" charset="0"/>
              </a:rPr>
              <a:t>s birth, the check for the $2000 down payment on their first home.</a:t>
            </a:r>
          </a:p>
          <a:p>
            <a:pPr lvl="3"/>
            <a:r>
              <a:rPr lang="en-US" b="1" dirty="0">
                <a:latin typeface="Times New Roman" charset="0"/>
                <a:ea typeface="ＭＳ Ｐゴシック" charset="0"/>
              </a:rPr>
              <a:t>Finally, he could stand it no longer.  He pushed the checks aside, reached for the phone, and rang up his wife.  Telling her that they had invested too much in each other to throw it all away, he asked her for a new start.</a:t>
            </a:r>
          </a:p>
          <a:p>
            <a:pPr lvl="3"/>
            <a:r>
              <a:rPr lang="en-US" b="1" dirty="0">
                <a:latin typeface="Times New Roman" charset="0"/>
                <a:ea typeface="ＭＳ Ｐゴシック" charset="0"/>
              </a:rPr>
              <a:t>Your checkbook and mine also tells the story of our lives—our values and our lifestyles.  And more than anything else, our checkbook reveals our true walk with God because it announces what our treasures are (Chuck Swindoll, </a:t>
            </a:r>
            <a:r>
              <a:rPr lang="en-US" b="1" i="1" dirty="0">
                <a:latin typeface="Times New Roman" charset="0"/>
                <a:ea typeface="ＭＳ Ｐゴシック" charset="0"/>
              </a:rPr>
              <a:t>A Minister Everyone Would Respect</a:t>
            </a:r>
            <a:r>
              <a:rPr lang="en-US" b="1" dirty="0">
                <a:latin typeface="Times New Roman" charset="0"/>
                <a:ea typeface="ＭＳ Ｐゴシック" charset="0"/>
              </a:rPr>
              <a:t>, 1).</a:t>
            </a:r>
          </a:p>
        </p:txBody>
      </p:sp>
      <p:sp>
        <p:nvSpPr>
          <p:cNvPr id="26214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602A15-5F69-6243-A59F-E8EA6E73F22F}" type="slidenum">
              <a:rPr lang="en-US" sz="1200">
                <a:solidFill>
                  <a:prstClr val="black"/>
                </a:solidFill>
              </a:rPr>
              <a:pPr eaLnBrk="1" hangingPunct="1"/>
              <a:t>161</a:t>
            </a:fld>
            <a:endParaRPr lang="en-US" sz="1200">
              <a:solidFill>
                <a:prstClr val="black"/>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a:ln/>
        </p:spPr>
      </p:sp>
      <p:sp>
        <p:nvSpPr>
          <p:cNvPr id="26624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lvl="3"/>
            <a:r>
              <a:rPr lang="en-US" dirty="0">
                <a:latin typeface="Times New Roman" charset="0"/>
                <a:ea typeface="ＭＳ Ｐゴシック" charset="0"/>
              </a:rPr>
              <a:t>I </a:t>
            </a:r>
            <a:r>
              <a:rPr lang="en-US" b="1" dirty="0">
                <a:latin typeface="Times New Roman" charset="0"/>
                <a:ea typeface="ＭＳ Ｐゴシック" charset="0"/>
              </a:rPr>
              <a:t>was struck by the front page of the </a:t>
            </a:r>
            <a:r>
              <a:rPr lang="en-US" b="1" i="1" dirty="0">
                <a:latin typeface="Times New Roman" charset="0"/>
                <a:ea typeface="ＭＳ Ｐゴシック" charset="0"/>
              </a:rPr>
              <a:t>Straits Times</a:t>
            </a:r>
            <a:r>
              <a:rPr lang="en-US" b="1" dirty="0">
                <a:latin typeface="Times New Roman" charset="0"/>
                <a:ea typeface="ＭＳ Ｐゴシック" charset="0"/>
              </a:rPr>
              <a:t> on 14 October 1991.  The title: "Vision 2030: S</a:t>
            </a:r>
            <a:r>
              <a:rPr lang="fr-FR" b="1" dirty="0">
                <a:latin typeface="Times New Roman" charset="0"/>
                <a:ea typeface="ＭＳ Ｐゴシック" charset="0"/>
              </a:rPr>
              <a:t>'</a:t>
            </a:r>
            <a:r>
              <a:rPr lang="en-US" b="1" dirty="0" err="1">
                <a:latin typeface="Times New Roman" charset="0"/>
                <a:ea typeface="ＭＳ Ｐゴシック" charset="0"/>
              </a:rPr>
              <a:t>poreans</a:t>
            </a:r>
            <a:r>
              <a:rPr lang="en-US" b="1" dirty="0">
                <a:latin typeface="Times New Roman" charset="0"/>
                <a:ea typeface="ＭＳ Ｐゴシック" charset="0"/>
              </a:rPr>
              <a:t> to be as rich as Americans."  That</a:t>
            </a:r>
            <a:r>
              <a:rPr lang="fr-FR" b="1" dirty="0">
                <a:latin typeface="Times New Roman" charset="0"/>
                <a:ea typeface="ＭＳ Ｐゴシック" charset="0"/>
              </a:rPr>
              <a:t>'</a:t>
            </a:r>
            <a:r>
              <a:rPr lang="en-US" b="1" dirty="0">
                <a:latin typeface="Times New Roman" charset="0"/>
                <a:ea typeface="ＭＳ Ｐゴシック" charset="0"/>
              </a:rPr>
              <a:t>s the government plan here, and that</a:t>
            </a:r>
            <a:r>
              <a:rPr lang="fr-FR" b="1" dirty="0">
                <a:latin typeface="Times New Roman" charset="0"/>
                <a:ea typeface="ＭＳ Ｐゴシック" charset="0"/>
              </a:rPr>
              <a:t>'</a:t>
            </a:r>
            <a:r>
              <a:rPr lang="en-US" b="1" dirty="0">
                <a:latin typeface="Times New Roman" charset="0"/>
                <a:ea typeface="ＭＳ Ｐゴシック" charset="0"/>
              </a:rPr>
              <a:t>s the individual plan of many people—Christians included.</a:t>
            </a:r>
          </a:p>
          <a:p>
            <a:pPr lvl="3"/>
            <a:r>
              <a:rPr lang="en-US" b="1" dirty="0">
                <a:latin typeface="Times New Roman" charset="0"/>
                <a:ea typeface="ＭＳ Ｐゴシック" charset="0"/>
              </a:rPr>
              <a:t>Now my guess is that many of you don</a:t>
            </a:r>
            <a:r>
              <a:rPr lang="fr-FR" b="1" dirty="0">
                <a:latin typeface="Times New Roman" charset="0"/>
                <a:ea typeface="ＭＳ Ｐゴシック" charset="0"/>
              </a:rPr>
              <a:t>'</a:t>
            </a:r>
            <a:r>
              <a:rPr lang="en-US" b="1" dirty="0">
                <a:latin typeface="Times New Roman" charset="0"/>
                <a:ea typeface="ＭＳ Ｐゴシック" charset="0"/>
              </a:rPr>
              <a:t>t have becoming rich as a chief goal—only to have more money than you have right now!  But </a:t>
            </a:r>
            <a:r>
              <a:rPr lang="en-US" b="1" i="1" dirty="0">
                <a:latin typeface="Times New Roman" charset="0"/>
                <a:ea typeface="ＭＳ Ｐゴシック" charset="0"/>
              </a:rPr>
              <a:t>how much more?</a:t>
            </a:r>
            <a:r>
              <a:rPr lang="en-US" b="1" dirty="0">
                <a:latin typeface="Times New Roman" charset="0"/>
                <a:ea typeface="ＭＳ Ｐゴシック" charset="0"/>
              </a:rPr>
              <a:t>  </a:t>
            </a:r>
          </a:p>
          <a:p>
            <a:endParaRPr lang="en-US" dirty="0">
              <a:latin typeface="Times New Roman" charset="0"/>
              <a:ea typeface="ＭＳ Ｐゴシック" charset="0"/>
              <a:cs typeface="ＭＳ Ｐゴシック" charset="0"/>
            </a:endParaRPr>
          </a:p>
        </p:txBody>
      </p:sp>
      <p:sp>
        <p:nvSpPr>
          <p:cNvPr id="26624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702D684-A4D2-F749-AB40-D5D1D591F37A}" type="slidenum">
              <a:rPr lang="en-US" sz="1200">
                <a:solidFill>
                  <a:prstClr val="black"/>
                </a:solidFill>
              </a:rPr>
              <a:pPr eaLnBrk="1" hangingPunct="1"/>
              <a:t>164</a:t>
            </a:fld>
            <a:endParaRPr lang="en-US" sz="1200">
              <a:solidFill>
                <a:prstClr val="black"/>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Slide Image Placeholder 1"/>
          <p:cNvSpPr>
            <a:spLocks noGrp="1" noRot="1" noChangeAspect="1"/>
          </p:cNvSpPr>
          <p:nvPr>
            <p:ph type="sldImg"/>
          </p:nvPr>
        </p:nvSpPr>
        <p:spPr>
          <a:ln/>
        </p:spPr>
      </p:sp>
      <p:sp>
        <p:nvSpPr>
          <p:cNvPr id="27033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After all, this is the philosophy of the famous best-selling book by </a:t>
            </a:r>
            <a:r>
              <a:rPr lang="en-US" dirty="0" err="1">
                <a:latin typeface="Times New Roman" charset="0"/>
                <a:ea typeface="ＭＳ Ｐゴシック" charset="0"/>
                <a:cs typeface="ＭＳ Ｐゴシック" charset="0"/>
              </a:rPr>
              <a:t>Napolean</a:t>
            </a:r>
            <a:r>
              <a:rPr lang="en-US" dirty="0">
                <a:latin typeface="Times New Roman" charset="0"/>
                <a:ea typeface="ＭＳ Ｐゴシック" charset="0"/>
                <a:cs typeface="ＭＳ Ｐゴシック" charset="0"/>
              </a:rPr>
              <a:t> Hill entitled </a:t>
            </a:r>
            <a:r>
              <a:rPr lang="en-US" i="1" dirty="0">
                <a:latin typeface="Times New Roman" charset="0"/>
                <a:ea typeface="ＭＳ Ｐゴシック" charset="0"/>
                <a:cs typeface="ＭＳ Ｐゴシック" charset="0"/>
              </a:rPr>
              <a:t>Think and Grow Rich!</a:t>
            </a:r>
            <a:r>
              <a:rPr lang="en-US" dirty="0">
                <a:latin typeface="Times New Roman" charset="0"/>
                <a:ea typeface="ＭＳ Ｐゴシック" charset="0"/>
                <a:cs typeface="ＭＳ Ｐゴシック" charset="0"/>
              </a:rPr>
              <a:t>  It has gone through many printings and I grew up with my parents quoting it frequently.  We ended up a family with 3 homes, 2 boats, and 7 cars—with so many payments we were miserable!  So let</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look at what the Bible says about the subject instead… </a:t>
            </a:r>
          </a:p>
        </p:txBody>
      </p:sp>
      <p:sp>
        <p:nvSpPr>
          <p:cNvPr id="27033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E4B3110-C1AA-0A4D-97FF-3F847CC58ADC}" type="slidenum">
              <a:rPr lang="en-US" sz="1200">
                <a:solidFill>
                  <a:prstClr val="black"/>
                </a:solidFill>
              </a:rPr>
              <a:pPr eaLnBrk="1" hangingPunct="1"/>
              <a:t>167</a:t>
            </a:fld>
            <a:endParaRPr lang="en-US" sz="1200">
              <a:solidFill>
                <a:prstClr val="black"/>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i="1" dirty="0">
                <a:latin typeface="+mn-lt"/>
                <a:ea typeface="ＭＳ Ｐゴシック" charset="-128"/>
                <a:cs typeface="ＭＳ Ｐゴシック" charset="-128"/>
              </a:rPr>
              <a:t>For some of us it reminds us of our insecurities about life.</a:t>
            </a:r>
            <a:r>
              <a:rPr lang="en-US" dirty="0">
                <a:latin typeface="+mn-lt"/>
                <a:ea typeface="ＭＳ Ｐゴシック" charset="-128"/>
                <a:cs typeface="ＭＳ Ｐゴシック" charset="-128"/>
              </a:rPr>
              <a:t>  John Wayne</a:t>
            </a:r>
            <a:r>
              <a:rPr lang="fr-FR" dirty="0">
                <a:latin typeface="+mn-lt"/>
                <a:ea typeface="ＭＳ Ｐゴシック" charset="-128"/>
                <a:cs typeface="ＭＳ Ｐゴシック" charset="-128"/>
              </a:rPr>
              <a:t>'</a:t>
            </a:r>
            <a:r>
              <a:rPr lang="en-US" dirty="0">
                <a:latin typeface="+mn-lt"/>
                <a:ea typeface="ＭＳ Ｐゴシック" charset="-128"/>
                <a:cs typeface="ＭＳ Ｐゴシック" charset="-128"/>
              </a:rPr>
              <a:t>s son, after his father</a:t>
            </a:r>
            <a:r>
              <a:rPr lang="fr-FR" dirty="0">
                <a:latin typeface="+mn-lt"/>
                <a:ea typeface="ＭＳ Ｐゴシック" charset="-128"/>
                <a:cs typeface="ＭＳ Ｐゴシック" charset="-128"/>
              </a:rPr>
              <a:t>'</a:t>
            </a:r>
            <a:r>
              <a:rPr lang="en-US" dirty="0">
                <a:latin typeface="+mn-lt"/>
                <a:ea typeface="ＭＳ Ｐゴシック" charset="-128"/>
                <a:cs typeface="ＭＳ Ｐゴシック" charset="-128"/>
              </a:rPr>
              <a:t>s death, reported of his millionaire Dad</a:t>
            </a:r>
            <a:r>
              <a:rPr lang="fr-FR" dirty="0">
                <a:latin typeface="+mn-lt"/>
                <a:ea typeface="ＭＳ Ｐゴシック" charset="-128"/>
                <a:cs typeface="ＭＳ Ｐゴシック" charset="-128"/>
              </a:rPr>
              <a:t>'</a:t>
            </a:r>
            <a:r>
              <a:rPr lang="en-US" dirty="0">
                <a:latin typeface="+mn-lt"/>
                <a:ea typeface="ＭＳ Ｐゴシック" charset="-128"/>
                <a:cs typeface="ＭＳ Ｐゴシック" charset="-128"/>
              </a:rPr>
              <a:t>s financial insecurity.  He noted that his Dad always carried $2000-$3000 in cash, stored in the seams or back pocket of his pants—just in case he lost all of his fortunes and had only the money on his person and "needed some money for lunch or something" (ABC New Report, Jan 1990 MONEY fear of losing).</a:t>
            </a:r>
            <a:r>
              <a:rPr lang="en-US" dirty="0"/>
              <a:t> </a:t>
            </a:r>
          </a:p>
        </p:txBody>
      </p:sp>
      <p:sp>
        <p:nvSpPr>
          <p:cNvPr id="30925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43DCFC-69A2-A940-8413-1E063B8493A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22296430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Slide Image Placeholder 1"/>
          <p:cNvSpPr>
            <a:spLocks noGrp="1" noRot="1" noChangeAspect="1"/>
          </p:cNvSpPr>
          <p:nvPr>
            <p:ph type="sldImg"/>
          </p:nvPr>
        </p:nvSpPr>
        <p:spPr>
          <a:ln/>
        </p:spPr>
      </p:sp>
      <p:sp>
        <p:nvSpPr>
          <p:cNvPr id="31129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lvl="3" defTabSz="457200"/>
            <a:r>
              <a:rPr lang="en-US" b="1" dirty="0">
                <a:latin typeface="Times New Roman" charset="0"/>
                <a:ea typeface="ＭＳ Ｐゴシック" charset="0"/>
              </a:rPr>
              <a:t>Others of us are reminded of our ultimate pursuit in this life.  The Sunday school lesson was on Luke 16, that famous passage on Lazarus and the Rich Man.  Following the lesson, the teacher concluded by asking the class, "Now which would you rather be?  The rich man who ended up in Hades, or the poor man Lazarus who ended up in Paradise?"  A little boy replied, "</a:t>
            </a:r>
            <a:r>
              <a:rPr lang="en-US" altLang="ja-JP" b="1" dirty="0">
                <a:latin typeface="Times New Roman" charset="0"/>
                <a:ea typeface="ＭＳ Ｐゴシック" charset="0"/>
              </a:rPr>
              <a:t>I</a:t>
            </a:r>
            <a:r>
              <a:rPr lang="fr-FR" altLang="ja-JP" b="1" dirty="0">
                <a:latin typeface="Times New Roman" charset="0"/>
                <a:ea typeface="ＭＳ Ｐゴシック" charset="0"/>
              </a:rPr>
              <a:t>'</a:t>
            </a:r>
            <a:r>
              <a:rPr lang="en-US" altLang="ja-JP" b="1" dirty="0">
                <a:latin typeface="Times New Roman" charset="0"/>
                <a:ea typeface="ＭＳ Ｐゴシック" charset="0"/>
              </a:rPr>
              <a:t>d rather be the rich man in this life and Lazarus in the next!</a:t>
            </a:r>
            <a:r>
              <a:rPr lang="en-US" b="1" dirty="0">
                <a:latin typeface="Times New Roman" charset="0"/>
                <a:ea typeface="ＭＳ Ｐゴシック" charset="0"/>
              </a:rPr>
              <a:t>"</a:t>
            </a:r>
            <a:r>
              <a:rPr lang="en-US" altLang="ja-JP" b="1" dirty="0">
                <a:latin typeface="Times New Roman" charset="0"/>
                <a:ea typeface="ＭＳ Ｐゴシック" charset="0"/>
              </a:rPr>
              <a:t> (MONEY desire for).</a:t>
            </a:r>
            <a:endParaRPr lang="en-US" b="1" dirty="0">
              <a:latin typeface="Times New Roman" charset="0"/>
              <a:ea typeface="ＭＳ Ｐゴシック" charset="0"/>
            </a:endParaRPr>
          </a:p>
        </p:txBody>
      </p:sp>
      <p:sp>
        <p:nvSpPr>
          <p:cNvPr id="31129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A88DCB-122A-5A44-A522-6F3FC94CC2E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4914220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Slide Image Placeholder 1"/>
          <p:cNvSpPr>
            <a:spLocks noGrp="1" noRot="1" noChangeAspect="1"/>
          </p:cNvSpPr>
          <p:nvPr>
            <p:ph type="sldImg"/>
          </p:nvPr>
        </p:nvSpPr>
        <p:spPr>
          <a:ln/>
        </p:spPr>
      </p:sp>
      <p:sp>
        <p:nvSpPr>
          <p:cNvPr id="31334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lvl="3" defTabSz="457200"/>
            <a:endParaRPr lang="en-US" b="0" dirty="0">
              <a:latin typeface="Arial"/>
              <a:ea typeface="ＭＳ Ｐゴシック" charset="0"/>
              <a:cs typeface="Arial"/>
            </a:endParaRPr>
          </a:p>
          <a:p>
            <a:pPr marL="0" lvl="3" defTabSz="457200"/>
            <a:r>
              <a:rPr lang="en-US" b="0" dirty="0">
                <a:latin typeface="Arial"/>
                <a:ea typeface="ＭＳ Ｐゴシック" charset="0"/>
                <a:cs typeface="Arial"/>
              </a:rPr>
              <a:t>Money</a:t>
            </a:r>
            <a:r>
              <a:rPr lang="en-US" b="0" baseline="0" dirty="0">
                <a:latin typeface="Arial"/>
                <a:ea typeface="ＭＳ Ｐゴシック" charset="0"/>
                <a:cs typeface="Arial"/>
              </a:rPr>
              <a:t> </a:t>
            </a:r>
            <a:r>
              <a:rPr lang="en-US" b="0" dirty="0">
                <a:latin typeface="Arial"/>
                <a:ea typeface="ＭＳ Ｐゴシック" charset="0"/>
                <a:cs typeface="Arial"/>
              </a:rPr>
              <a:t>quickly slips through our fingers.  One woman wrote, "My grandfather had had extensive dental work done, but was nonetheless appalled by the amount of his bill.  Discussing it with his dentist, Grandpa was told, </a:t>
            </a:r>
            <a:r>
              <a:rPr lang="fr-FR" b="0" dirty="0">
                <a:latin typeface="Arial"/>
                <a:ea typeface="ＭＳ Ｐゴシック" charset="0"/>
                <a:cs typeface="Arial"/>
              </a:rPr>
              <a:t>'</a:t>
            </a:r>
            <a:r>
              <a:rPr lang="en-US" b="0" dirty="0">
                <a:latin typeface="Arial"/>
                <a:ea typeface="ＭＳ Ｐゴシック" charset="0"/>
                <a:cs typeface="Arial"/>
              </a:rPr>
              <a:t>I</a:t>
            </a:r>
            <a:r>
              <a:rPr lang="fr-FR" b="0" dirty="0">
                <a:latin typeface="Arial"/>
                <a:ea typeface="ＭＳ Ｐゴシック" charset="0"/>
                <a:cs typeface="Arial"/>
              </a:rPr>
              <a:t>'</a:t>
            </a:r>
            <a:r>
              <a:rPr lang="en-US" b="0" dirty="0">
                <a:latin typeface="Arial"/>
                <a:ea typeface="ＭＳ Ｐゴシック" charset="0"/>
                <a:cs typeface="Arial"/>
              </a:rPr>
              <a:t>ve had years of expensive schooling, and when you require my services you must be prepared to pay for that schooling.</a:t>
            </a:r>
            <a:r>
              <a:rPr lang="fr-FR" b="0" dirty="0">
                <a:latin typeface="Arial"/>
                <a:ea typeface="ＭＳ Ｐゴシック" charset="0"/>
                <a:cs typeface="Arial"/>
              </a:rPr>
              <a:t>'</a:t>
            </a:r>
            <a:r>
              <a:rPr lang="en-US" b="0" dirty="0">
                <a:latin typeface="Arial"/>
                <a:ea typeface="ＭＳ Ｐゴシック" charset="0"/>
                <a:cs typeface="Arial"/>
              </a:rPr>
              <a:t>  Grandpa mused this over for a moment and then asked, </a:t>
            </a:r>
            <a:r>
              <a:rPr lang="fr-FR" b="0" dirty="0">
                <a:latin typeface="Arial"/>
                <a:ea typeface="ＭＳ Ｐゴシック" charset="0"/>
                <a:cs typeface="Arial"/>
              </a:rPr>
              <a:t>'</a:t>
            </a:r>
            <a:r>
              <a:rPr lang="en-US" b="0" dirty="0">
                <a:latin typeface="Arial"/>
                <a:ea typeface="ＭＳ Ｐゴシック" charset="0"/>
                <a:cs typeface="Arial"/>
              </a:rPr>
              <a:t>All by myself?</a:t>
            </a:r>
            <a:r>
              <a:rPr lang="fr-FR" b="0" dirty="0">
                <a:latin typeface="Arial"/>
                <a:ea typeface="ＭＳ Ｐゴシック" charset="0"/>
                <a:cs typeface="Arial"/>
              </a:rPr>
              <a:t>'"</a:t>
            </a:r>
            <a:r>
              <a:rPr lang="en-US" b="0" dirty="0">
                <a:latin typeface="Arial"/>
                <a:ea typeface="ＭＳ Ｐゴシック" charset="0"/>
                <a:cs typeface="Arial"/>
              </a:rPr>
              <a:t> (Nancy P. Bishop, </a:t>
            </a:r>
            <a:r>
              <a:rPr lang="en-US" b="0" i="1" dirty="0">
                <a:latin typeface="Arial"/>
                <a:ea typeface="ＭＳ Ｐゴシック" charset="0"/>
                <a:cs typeface="Arial"/>
              </a:rPr>
              <a:t>Reader</a:t>
            </a:r>
            <a:r>
              <a:rPr lang="fr-FR" b="0" i="1" dirty="0">
                <a:latin typeface="Arial"/>
                <a:ea typeface="ＭＳ Ｐゴシック" charset="0"/>
                <a:cs typeface="Arial"/>
              </a:rPr>
              <a:t>'</a:t>
            </a:r>
            <a:r>
              <a:rPr lang="en-US" b="0" i="1" dirty="0">
                <a:latin typeface="Arial"/>
                <a:ea typeface="ＭＳ Ｐゴシック" charset="0"/>
                <a:cs typeface="Arial"/>
              </a:rPr>
              <a:t>s Digest </a:t>
            </a:r>
            <a:r>
              <a:rPr lang="en-US" b="0" dirty="0">
                <a:latin typeface="Arial"/>
                <a:ea typeface="ＭＳ Ｐゴシック" charset="0"/>
                <a:cs typeface="Arial"/>
              </a:rPr>
              <a:t>in MONEY medical expenses)</a:t>
            </a:r>
          </a:p>
        </p:txBody>
      </p:sp>
      <p:sp>
        <p:nvSpPr>
          <p:cNvPr id="31334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CB8DA6-8C98-7642-9C8B-22A63B249B2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6692445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4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44.xml"/><Relationship Id="rId4" Type="http://schemas.openxmlformats.org/officeDocument/2006/relationships/image" Target="../media/image2.png"/></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4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9.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60.xml"/><Relationship Id="rId4" Type="http://schemas.openxmlformats.org/officeDocument/2006/relationships/image" Target="../media/image17.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w="9525">
            <a:noFill/>
            <a:miter lim="800000"/>
            <a:headEnd/>
            <a:tailEnd/>
          </a:ln>
        </p:spPr>
        <p:txBody>
          <a:bodyPr wrap="none" anchor="ct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endParaRPr kumimoji="1" lang="en-US" altLang="en-US" sz="2400" b="0">
              <a:latin typeface="Times New Roman"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w="9525">
            <a:noFill/>
            <a:miter lim="800000"/>
            <a:headEnd/>
            <a:tailEnd/>
          </a:ln>
          <a:effectLst/>
        </p:spPr>
        <p:txBody>
          <a:bodyPr wrap="none" anchor="ct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endParaRPr kumimoji="1" lang="en-US" altLang="en-US" sz="2400" b="0">
              <a:latin typeface="Times New Roman" charset="0"/>
            </a:endParaRPr>
          </a:p>
        </p:txBody>
      </p:sp>
      <p:pic>
        <p:nvPicPr>
          <p:cNvPr id="7" name="Picture 5" descr="minispi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endParaRPr lang="en-US" alt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endParaRPr lang="en-US" alt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fld id="{2BCE04AF-7A8B-4562-B56C-09FD9AE0B3D0}" type="slidenum">
              <a:rPr lang="en-US" altLang="en-US"/>
              <a:pPr/>
              <a:t>‹#›</a:t>
            </a:fld>
            <a:endParaRPr lang="en-US" altLang="en-US"/>
          </a:p>
        </p:txBody>
      </p:sp>
    </p:spTree>
    <p:extLst>
      <p:ext uri="{BB962C8B-B14F-4D97-AF65-F5344CB8AC3E}">
        <p14:creationId xmlns:p14="http://schemas.microsoft.com/office/powerpoint/2010/main" val="3562195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6D5D0499-3D16-4F8A-B143-1B79C6C4B2AA}" type="slidenum">
              <a:rPr lang="en-US" altLang="en-US"/>
              <a:pPr/>
              <a:t>‹#›</a:t>
            </a:fld>
            <a:endParaRPr lang="en-US" altLang="en-US"/>
          </a:p>
        </p:txBody>
      </p:sp>
    </p:spTree>
    <p:extLst>
      <p:ext uri="{BB962C8B-B14F-4D97-AF65-F5344CB8AC3E}">
        <p14:creationId xmlns:p14="http://schemas.microsoft.com/office/powerpoint/2010/main" val="245888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729397-18C2-294B-8A69-9E5DA2585569}" type="slidenum">
              <a:rPr lang="en-US"/>
              <a:pPr>
                <a:defRPr/>
              </a:pPr>
              <a:t>‹#›</a:t>
            </a:fld>
            <a:endParaRPr lang="en-US"/>
          </a:p>
        </p:txBody>
      </p:sp>
    </p:spTree>
    <p:extLst>
      <p:ext uri="{BB962C8B-B14F-4D97-AF65-F5344CB8AC3E}">
        <p14:creationId xmlns:p14="http://schemas.microsoft.com/office/powerpoint/2010/main" val="31584708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6A6F2B-903F-4E45-B419-0B289FFC0D7F}" type="slidenum">
              <a:rPr lang="en-US"/>
              <a:pPr>
                <a:defRPr/>
              </a:pPr>
              <a:t>‹#›</a:t>
            </a:fld>
            <a:endParaRPr lang="en-US"/>
          </a:p>
        </p:txBody>
      </p:sp>
    </p:spTree>
    <p:extLst>
      <p:ext uri="{BB962C8B-B14F-4D97-AF65-F5344CB8AC3E}">
        <p14:creationId xmlns:p14="http://schemas.microsoft.com/office/powerpoint/2010/main" val="276740922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101A73-10D3-104D-8847-8A6A8160BE09}" type="slidenum">
              <a:rPr lang="en-US"/>
              <a:pPr>
                <a:defRPr/>
              </a:pPr>
              <a:t>‹#›</a:t>
            </a:fld>
            <a:endParaRPr lang="en-US"/>
          </a:p>
        </p:txBody>
      </p:sp>
    </p:spTree>
    <p:extLst>
      <p:ext uri="{BB962C8B-B14F-4D97-AF65-F5344CB8AC3E}">
        <p14:creationId xmlns:p14="http://schemas.microsoft.com/office/powerpoint/2010/main" val="4007676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A7F3A0-9A2E-0D4E-ABF2-334DE6D509F7}" type="slidenum">
              <a:rPr lang="en-US"/>
              <a:pPr>
                <a:defRPr/>
              </a:pPr>
              <a:t>‹#›</a:t>
            </a:fld>
            <a:endParaRPr lang="en-US"/>
          </a:p>
        </p:txBody>
      </p:sp>
    </p:spTree>
    <p:extLst>
      <p:ext uri="{BB962C8B-B14F-4D97-AF65-F5344CB8AC3E}">
        <p14:creationId xmlns:p14="http://schemas.microsoft.com/office/powerpoint/2010/main" val="19909918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B6FF28-3D65-B84B-991B-15A9B521BCE8}" type="slidenum">
              <a:rPr lang="en-US"/>
              <a:pPr>
                <a:defRPr/>
              </a:pPr>
              <a:t>‹#›</a:t>
            </a:fld>
            <a:endParaRPr lang="en-US"/>
          </a:p>
        </p:txBody>
      </p:sp>
    </p:spTree>
    <p:extLst>
      <p:ext uri="{BB962C8B-B14F-4D97-AF65-F5344CB8AC3E}">
        <p14:creationId xmlns:p14="http://schemas.microsoft.com/office/powerpoint/2010/main" val="36882413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052CD99-D289-224E-BD82-6175294A081D}" type="slidenum">
              <a:rPr lang="en-US"/>
              <a:pPr>
                <a:defRPr/>
              </a:pPr>
              <a:t>‹#›</a:t>
            </a:fld>
            <a:endParaRPr lang="en-US"/>
          </a:p>
        </p:txBody>
      </p:sp>
    </p:spTree>
    <p:extLst>
      <p:ext uri="{BB962C8B-B14F-4D97-AF65-F5344CB8AC3E}">
        <p14:creationId xmlns:p14="http://schemas.microsoft.com/office/powerpoint/2010/main" val="35611668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8492771-48DE-E341-B709-93B604634362}" type="slidenum">
              <a:rPr lang="en-US"/>
              <a:pPr>
                <a:defRPr/>
              </a:pPr>
              <a:t>‹#›</a:t>
            </a:fld>
            <a:endParaRPr lang="en-US"/>
          </a:p>
        </p:txBody>
      </p:sp>
    </p:spTree>
    <p:extLst>
      <p:ext uri="{BB962C8B-B14F-4D97-AF65-F5344CB8AC3E}">
        <p14:creationId xmlns:p14="http://schemas.microsoft.com/office/powerpoint/2010/main" val="16682617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8D30DD4-775D-4D4D-8819-72E2A681C328}" type="slidenum">
              <a:rPr lang="en-US"/>
              <a:pPr>
                <a:defRPr/>
              </a:pPr>
              <a:t>‹#›</a:t>
            </a:fld>
            <a:endParaRPr lang="en-US"/>
          </a:p>
        </p:txBody>
      </p:sp>
    </p:spTree>
    <p:extLst>
      <p:ext uri="{BB962C8B-B14F-4D97-AF65-F5344CB8AC3E}">
        <p14:creationId xmlns:p14="http://schemas.microsoft.com/office/powerpoint/2010/main" val="30533462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B89949-B6AF-A745-B1B7-9CF02C660E6B}" type="slidenum">
              <a:rPr lang="en-US"/>
              <a:pPr>
                <a:defRPr/>
              </a:pPr>
              <a:t>‹#›</a:t>
            </a:fld>
            <a:endParaRPr lang="en-US"/>
          </a:p>
        </p:txBody>
      </p:sp>
    </p:spTree>
    <p:extLst>
      <p:ext uri="{BB962C8B-B14F-4D97-AF65-F5344CB8AC3E}">
        <p14:creationId xmlns:p14="http://schemas.microsoft.com/office/powerpoint/2010/main" val="20313909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7B0478-833D-194F-82B6-658FA5DC7FA1}" type="slidenum">
              <a:rPr lang="en-US"/>
              <a:pPr>
                <a:defRPr/>
              </a:pPr>
              <a:t>‹#›</a:t>
            </a:fld>
            <a:endParaRPr lang="en-US"/>
          </a:p>
        </p:txBody>
      </p:sp>
    </p:spTree>
    <p:extLst>
      <p:ext uri="{BB962C8B-B14F-4D97-AF65-F5344CB8AC3E}">
        <p14:creationId xmlns:p14="http://schemas.microsoft.com/office/powerpoint/2010/main" val="143540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51B18C27-BA48-4867-B3EB-C79BEC1FB4A5}" type="slidenum">
              <a:rPr lang="en-US" altLang="en-US"/>
              <a:pPr/>
              <a:t>‹#›</a:t>
            </a:fld>
            <a:endParaRPr lang="en-US" altLang="en-US"/>
          </a:p>
        </p:txBody>
      </p:sp>
    </p:spTree>
    <p:extLst>
      <p:ext uri="{BB962C8B-B14F-4D97-AF65-F5344CB8AC3E}">
        <p14:creationId xmlns:p14="http://schemas.microsoft.com/office/powerpoint/2010/main" val="427071752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0D0B7E-D11E-F643-9284-27CEF73C4855}" type="slidenum">
              <a:rPr lang="en-US"/>
              <a:pPr>
                <a:defRPr/>
              </a:pPr>
              <a:t>‹#›</a:t>
            </a:fld>
            <a:endParaRPr lang="en-US"/>
          </a:p>
        </p:txBody>
      </p:sp>
    </p:spTree>
    <p:extLst>
      <p:ext uri="{BB962C8B-B14F-4D97-AF65-F5344CB8AC3E}">
        <p14:creationId xmlns:p14="http://schemas.microsoft.com/office/powerpoint/2010/main" val="28702546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729397-18C2-294B-8A69-9E5DA2585569}" type="slidenum">
              <a:rPr lang="en-US"/>
              <a:pPr>
                <a:defRPr/>
              </a:pPr>
              <a:t>‹#›</a:t>
            </a:fld>
            <a:endParaRPr lang="en-US"/>
          </a:p>
        </p:txBody>
      </p:sp>
    </p:spTree>
    <p:extLst>
      <p:ext uri="{BB962C8B-B14F-4D97-AF65-F5344CB8AC3E}">
        <p14:creationId xmlns:p14="http://schemas.microsoft.com/office/powerpoint/2010/main" val="25851334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5F62487-61F7-334F-9EBB-F61EFB3B3EB7}" type="slidenum">
              <a:rPr lang="en-US"/>
              <a:pPr>
                <a:defRPr/>
              </a:pPr>
              <a:t>‹#›</a:t>
            </a:fld>
            <a:endParaRPr lang="en-US"/>
          </a:p>
        </p:txBody>
      </p:sp>
    </p:spTree>
    <p:extLst>
      <p:ext uri="{BB962C8B-B14F-4D97-AF65-F5344CB8AC3E}">
        <p14:creationId xmlns:p14="http://schemas.microsoft.com/office/powerpoint/2010/main" val="9771145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BA61D9B-3B5D-0043-8D3D-D1ECADAE07F1}" type="slidenum">
              <a:rPr lang="en-US"/>
              <a:pPr>
                <a:defRPr/>
              </a:pPr>
              <a:t>‹#›</a:t>
            </a:fld>
            <a:endParaRPr lang="en-US"/>
          </a:p>
        </p:txBody>
      </p:sp>
    </p:spTree>
    <p:extLst>
      <p:ext uri="{BB962C8B-B14F-4D97-AF65-F5344CB8AC3E}">
        <p14:creationId xmlns:p14="http://schemas.microsoft.com/office/powerpoint/2010/main" val="32359075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B5931B4-62D4-A54F-B27A-50CDBA359ECD}" type="slidenum">
              <a:rPr lang="en-US"/>
              <a:pPr>
                <a:defRPr/>
              </a:pPr>
              <a:t>‹#›</a:t>
            </a:fld>
            <a:endParaRPr lang="en-US"/>
          </a:p>
        </p:txBody>
      </p:sp>
    </p:spTree>
    <p:extLst>
      <p:ext uri="{BB962C8B-B14F-4D97-AF65-F5344CB8AC3E}">
        <p14:creationId xmlns:p14="http://schemas.microsoft.com/office/powerpoint/2010/main" val="490101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57B43CD-8FC0-0240-9013-E365DC388C6A}" type="slidenum">
              <a:rPr lang="en-US"/>
              <a:pPr>
                <a:defRPr/>
              </a:pPr>
              <a:t>‹#›</a:t>
            </a:fld>
            <a:endParaRPr lang="en-US"/>
          </a:p>
        </p:txBody>
      </p:sp>
    </p:spTree>
    <p:extLst>
      <p:ext uri="{BB962C8B-B14F-4D97-AF65-F5344CB8AC3E}">
        <p14:creationId xmlns:p14="http://schemas.microsoft.com/office/powerpoint/2010/main" val="262095733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A4F0BE3-F954-6A49-A456-76F314B0A03C}" type="slidenum">
              <a:rPr lang="en-US"/>
              <a:pPr>
                <a:defRPr/>
              </a:pPr>
              <a:t>‹#›</a:t>
            </a:fld>
            <a:endParaRPr lang="en-US"/>
          </a:p>
        </p:txBody>
      </p:sp>
    </p:spTree>
    <p:extLst>
      <p:ext uri="{BB962C8B-B14F-4D97-AF65-F5344CB8AC3E}">
        <p14:creationId xmlns:p14="http://schemas.microsoft.com/office/powerpoint/2010/main" val="385801029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F8356A1-1DE4-E746-9592-E7CB3A28FEB2}" type="slidenum">
              <a:rPr lang="en-US"/>
              <a:pPr>
                <a:defRPr/>
              </a:pPr>
              <a:t>‹#›</a:t>
            </a:fld>
            <a:endParaRPr lang="en-US"/>
          </a:p>
        </p:txBody>
      </p:sp>
    </p:spTree>
    <p:extLst>
      <p:ext uri="{BB962C8B-B14F-4D97-AF65-F5344CB8AC3E}">
        <p14:creationId xmlns:p14="http://schemas.microsoft.com/office/powerpoint/2010/main" val="31718526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EEDED3D-90C1-8F4F-8B44-0BB8B37CE402}" type="slidenum">
              <a:rPr lang="en-US"/>
              <a:pPr>
                <a:defRPr/>
              </a:pPr>
              <a:t>‹#›</a:t>
            </a:fld>
            <a:endParaRPr lang="en-US"/>
          </a:p>
        </p:txBody>
      </p:sp>
    </p:spTree>
    <p:extLst>
      <p:ext uri="{BB962C8B-B14F-4D97-AF65-F5344CB8AC3E}">
        <p14:creationId xmlns:p14="http://schemas.microsoft.com/office/powerpoint/2010/main" val="73990971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20642D-992F-E64C-9F1F-A86CEBF04565}" type="slidenum">
              <a:rPr lang="en-US"/>
              <a:pPr>
                <a:defRPr/>
              </a:pPr>
              <a:t>‹#›</a:t>
            </a:fld>
            <a:endParaRPr lang="en-US"/>
          </a:p>
        </p:txBody>
      </p:sp>
    </p:spTree>
    <p:extLst>
      <p:ext uri="{BB962C8B-B14F-4D97-AF65-F5344CB8AC3E}">
        <p14:creationId xmlns:p14="http://schemas.microsoft.com/office/powerpoint/2010/main" val="3808797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C8C7411-2B45-409B-ABF4-8A73530131EB}" type="slidenum">
              <a:rPr lang="en-US" altLang="en-US"/>
              <a:pPr/>
              <a:t>‹#›</a:t>
            </a:fld>
            <a:endParaRPr lang="en-US" altLang="en-US"/>
          </a:p>
        </p:txBody>
      </p:sp>
    </p:spTree>
    <p:extLst>
      <p:ext uri="{BB962C8B-B14F-4D97-AF65-F5344CB8AC3E}">
        <p14:creationId xmlns:p14="http://schemas.microsoft.com/office/powerpoint/2010/main" val="308375500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24B635E-C6A5-7C40-AE6D-44293C5472E5}" type="slidenum">
              <a:rPr lang="en-US"/>
              <a:pPr>
                <a:defRPr/>
              </a:pPr>
              <a:t>‹#›</a:t>
            </a:fld>
            <a:endParaRPr lang="en-US"/>
          </a:p>
        </p:txBody>
      </p:sp>
    </p:spTree>
    <p:extLst>
      <p:ext uri="{BB962C8B-B14F-4D97-AF65-F5344CB8AC3E}">
        <p14:creationId xmlns:p14="http://schemas.microsoft.com/office/powerpoint/2010/main" val="111793216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30F47EE-B7DC-304C-8B3A-B063F9A8939F}" type="slidenum">
              <a:rPr lang="en-US"/>
              <a:pPr>
                <a:defRPr/>
              </a:pPr>
              <a:t>‹#›</a:t>
            </a:fld>
            <a:endParaRPr lang="en-US"/>
          </a:p>
        </p:txBody>
      </p:sp>
    </p:spTree>
    <p:extLst>
      <p:ext uri="{BB962C8B-B14F-4D97-AF65-F5344CB8AC3E}">
        <p14:creationId xmlns:p14="http://schemas.microsoft.com/office/powerpoint/2010/main" val="5363957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FF2722B3-23A1-5242-853C-4A0643E133C9}" type="slidenum">
              <a:rPr lang="en-US"/>
              <a:pPr>
                <a:defRPr/>
              </a:pPr>
              <a:t>‹#›</a:t>
            </a:fld>
            <a:endParaRPr lang="en-US"/>
          </a:p>
        </p:txBody>
      </p:sp>
    </p:spTree>
    <p:extLst>
      <p:ext uri="{BB962C8B-B14F-4D97-AF65-F5344CB8AC3E}">
        <p14:creationId xmlns:p14="http://schemas.microsoft.com/office/powerpoint/2010/main" val="14865879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16821D9-119C-1344-9C94-3A0236BD2E97}" type="slidenum">
              <a:rPr lang="en-US"/>
              <a:pPr>
                <a:defRPr/>
              </a:pPr>
              <a:t>‹#›</a:t>
            </a:fld>
            <a:endParaRPr lang="en-US"/>
          </a:p>
        </p:txBody>
      </p:sp>
    </p:spTree>
    <p:extLst>
      <p:ext uri="{BB962C8B-B14F-4D97-AF65-F5344CB8AC3E}">
        <p14:creationId xmlns:p14="http://schemas.microsoft.com/office/powerpoint/2010/main" val="217920851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l" eaLnBrk="0" hangingPunct="0">
              <a:defRPr/>
            </a:pPr>
            <a:endParaRPr lang="en-US" sz="2400" b="0">
              <a:solidFill>
                <a:srgbClr val="FFFFFF"/>
              </a:solidFill>
              <a:latin typeface="Arial" charset="0"/>
              <a:ea typeface="ＭＳ Ｐゴシック"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lgn="l" eaLnBrk="0" hangingPunct="0">
              <a:defRPr/>
            </a:pPr>
            <a:endParaRPr lang="en-US" sz="2400" b="0">
              <a:solidFill>
                <a:srgbClr val="FFFFFF"/>
              </a:solidFill>
              <a:latin typeface="Arial" charset="0"/>
              <a:ea typeface="ＭＳ Ｐゴシック"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10445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10446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14"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15" name="Rectangle 15"/>
          <p:cNvSpPr>
            <a:spLocks noGrp="1" noChangeArrowheads="1"/>
          </p:cNvSpPr>
          <p:nvPr>
            <p:ph type="sldNum" sz="quarter" idx="12"/>
          </p:nvPr>
        </p:nvSpPr>
        <p:spPr/>
        <p:txBody>
          <a:bodyPr/>
          <a:lstStyle>
            <a:lvl1pPr eaLnBrk="1" hangingPunct="1">
              <a:defRPr/>
            </a:lvl1pPr>
          </a:lstStyle>
          <a:p>
            <a:pPr>
              <a:defRPr/>
            </a:pPr>
            <a:fld id="{3CA7111A-5171-2C48-8A32-C5513D7ED6BC}" type="slidenum">
              <a:rPr lang="en-US"/>
              <a:pPr>
                <a:defRPr/>
              </a:pPr>
              <a:t>‹#›</a:t>
            </a:fld>
            <a:endParaRPr lang="en-US"/>
          </a:p>
        </p:txBody>
      </p:sp>
    </p:spTree>
    <p:extLst>
      <p:ext uri="{BB962C8B-B14F-4D97-AF65-F5344CB8AC3E}">
        <p14:creationId xmlns:p14="http://schemas.microsoft.com/office/powerpoint/2010/main" val="351421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F2FCC547-0E31-854D-9A39-48BA819D5A14}" type="slidenum">
              <a:rPr lang="en-US"/>
              <a:pPr>
                <a:defRPr/>
              </a:pPr>
              <a:t>‹#›</a:t>
            </a:fld>
            <a:endParaRPr lang="en-US"/>
          </a:p>
        </p:txBody>
      </p:sp>
    </p:spTree>
    <p:extLst>
      <p:ext uri="{BB962C8B-B14F-4D97-AF65-F5344CB8AC3E}">
        <p14:creationId xmlns:p14="http://schemas.microsoft.com/office/powerpoint/2010/main" val="17493151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321827EA-6D9A-6C43-A94F-F42AE65F5B7C}" type="slidenum">
              <a:rPr lang="en-US"/>
              <a:pPr>
                <a:defRPr/>
              </a:pPr>
              <a:t>‹#›</a:t>
            </a:fld>
            <a:endParaRPr lang="en-US"/>
          </a:p>
        </p:txBody>
      </p:sp>
    </p:spTree>
    <p:extLst>
      <p:ext uri="{BB962C8B-B14F-4D97-AF65-F5344CB8AC3E}">
        <p14:creationId xmlns:p14="http://schemas.microsoft.com/office/powerpoint/2010/main" val="27544677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64AE15B1-00CB-1F49-B741-DEB628EBA135}" type="slidenum">
              <a:rPr lang="en-US"/>
              <a:pPr>
                <a:defRPr/>
              </a:pPr>
              <a:t>‹#›</a:t>
            </a:fld>
            <a:endParaRPr lang="en-US"/>
          </a:p>
        </p:txBody>
      </p:sp>
    </p:spTree>
    <p:extLst>
      <p:ext uri="{BB962C8B-B14F-4D97-AF65-F5344CB8AC3E}">
        <p14:creationId xmlns:p14="http://schemas.microsoft.com/office/powerpoint/2010/main" val="126788418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5"/>
          <p:cNvSpPr>
            <a:spLocks noGrp="1" noChangeArrowheads="1"/>
          </p:cNvSpPr>
          <p:nvPr>
            <p:ph type="sldNum" sz="quarter" idx="12"/>
          </p:nvPr>
        </p:nvSpPr>
        <p:spPr/>
        <p:txBody>
          <a:bodyPr/>
          <a:lstStyle>
            <a:lvl1pPr eaLnBrk="1" hangingPunct="1">
              <a:defRPr/>
            </a:lvl1pPr>
          </a:lstStyle>
          <a:p>
            <a:pPr>
              <a:defRPr/>
            </a:pPr>
            <a:fld id="{DA07EB45-7744-974E-B4D8-BB025B4976DD}" type="slidenum">
              <a:rPr lang="en-US"/>
              <a:pPr>
                <a:defRPr/>
              </a:pPr>
              <a:t>‹#›</a:t>
            </a:fld>
            <a:endParaRPr lang="en-US"/>
          </a:p>
        </p:txBody>
      </p:sp>
    </p:spTree>
    <p:extLst>
      <p:ext uri="{BB962C8B-B14F-4D97-AF65-F5344CB8AC3E}">
        <p14:creationId xmlns:p14="http://schemas.microsoft.com/office/powerpoint/2010/main" val="23382634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5"/>
          <p:cNvSpPr>
            <a:spLocks noGrp="1" noChangeArrowheads="1"/>
          </p:cNvSpPr>
          <p:nvPr>
            <p:ph type="sldNum" sz="quarter" idx="12"/>
          </p:nvPr>
        </p:nvSpPr>
        <p:spPr/>
        <p:txBody>
          <a:bodyPr/>
          <a:lstStyle>
            <a:lvl1pPr eaLnBrk="1" hangingPunct="1">
              <a:defRPr/>
            </a:lvl1pPr>
          </a:lstStyle>
          <a:p>
            <a:pPr>
              <a:defRPr/>
            </a:pPr>
            <a:fld id="{6CFCD788-4756-F341-B737-72A9E7F682E9}" type="slidenum">
              <a:rPr lang="en-US"/>
              <a:pPr>
                <a:defRPr/>
              </a:pPr>
              <a:t>‹#›</a:t>
            </a:fld>
            <a:endParaRPr lang="en-US"/>
          </a:p>
        </p:txBody>
      </p:sp>
    </p:spTree>
    <p:extLst>
      <p:ext uri="{BB962C8B-B14F-4D97-AF65-F5344CB8AC3E}">
        <p14:creationId xmlns:p14="http://schemas.microsoft.com/office/powerpoint/2010/main" val="3559627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1E02BB9-09D6-4FEF-BA0C-3625EFFD4C47}" type="slidenum">
              <a:rPr lang="en-US" altLang="en-US"/>
              <a:pPr/>
              <a:t>‹#›</a:t>
            </a:fld>
            <a:endParaRPr lang="en-US" altLang="en-US"/>
          </a:p>
        </p:txBody>
      </p:sp>
    </p:spTree>
    <p:extLst>
      <p:ext uri="{BB962C8B-B14F-4D97-AF65-F5344CB8AC3E}">
        <p14:creationId xmlns:p14="http://schemas.microsoft.com/office/powerpoint/2010/main" val="283114839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5"/>
          <p:cNvSpPr>
            <a:spLocks noGrp="1" noChangeArrowheads="1"/>
          </p:cNvSpPr>
          <p:nvPr>
            <p:ph type="sldNum" sz="quarter" idx="12"/>
          </p:nvPr>
        </p:nvSpPr>
        <p:spPr/>
        <p:txBody>
          <a:bodyPr/>
          <a:lstStyle>
            <a:lvl1pPr eaLnBrk="1" hangingPunct="1">
              <a:defRPr/>
            </a:lvl1pPr>
          </a:lstStyle>
          <a:p>
            <a:pPr>
              <a:defRPr/>
            </a:pPr>
            <a:fld id="{CF6D155D-09DE-7745-805F-3AE9065F5FFD}" type="slidenum">
              <a:rPr lang="en-US"/>
              <a:pPr>
                <a:defRPr/>
              </a:pPr>
              <a:t>‹#›</a:t>
            </a:fld>
            <a:endParaRPr lang="en-US"/>
          </a:p>
        </p:txBody>
      </p:sp>
    </p:spTree>
    <p:extLst>
      <p:ext uri="{BB962C8B-B14F-4D97-AF65-F5344CB8AC3E}">
        <p14:creationId xmlns:p14="http://schemas.microsoft.com/office/powerpoint/2010/main" val="215490583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6EB64141-D985-104A-9A0C-EF198B86C7BE}" type="slidenum">
              <a:rPr lang="en-US"/>
              <a:pPr>
                <a:defRPr/>
              </a:pPr>
              <a:t>‹#›</a:t>
            </a:fld>
            <a:endParaRPr lang="en-US"/>
          </a:p>
        </p:txBody>
      </p:sp>
    </p:spTree>
    <p:extLst>
      <p:ext uri="{BB962C8B-B14F-4D97-AF65-F5344CB8AC3E}">
        <p14:creationId xmlns:p14="http://schemas.microsoft.com/office/powerpoint/2010/main" val="59923630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B3368054-7B9E-5449-9550-01A7E2ECA192}" type="slidenum">
              <a:rPr lang="en-US"/>
              <a:pPr>
                <a:defRPr/>
              </a:pPr>
              <a:t>‹#›</a:t>
            </a:fld>
            <a:endParaRPr lang="en-US"/>
          </a:p>
        </p:txBody>
      </p:sp>
    </p:spTree>
    <p:extLst>
      <p:ext uri="{BB962C8B-B14F-4D97-AF65-F5344CB8AC3E}">
        <p14:creationId xmlns:p14="http://schemas.microsoft.com/office/powerpoint/2010/main" val="268434926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5D0C6318-2D88-F344-BB3E-EB18ABB64556}" type="slidenum">
              <a:rPr lang="en-US"/>
              <a:pPr>
                <a:defRPr/>
              </a:pPr>
              <a:t>‹#›</a:t>
            </a:fld>
            <a:endParaRPr lang="en-US"/>
          </a:p>
        </p:txBody>
      </p:sp>
    </p:spTree>
    <p:extLst>
      <p:ext uri="{BB962C8B-B14F-4D97-AF65-F5344CB8AC3E}">
        <p14:creationId xmlns:p14="http://schemas.microsoft.com/office/powerpoint/2010/main" val="309706442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448D095C-D6C5-0841-8181-CFE1D34649C4}" type="slidenum">
              <a:rPr lang="en-US"/>
              <a:pPr>
                <a:defRPr/>
              </a:pPr>
              <a:t>‹#›</a:t>
            </a:fld>
            <a:endParaRPr lang="en-US"/>
          </a:p>
        </p:txBody>
      </p:sp>
    </p:spTree>
    <p:extLst>
      <p:ext uri="{BB962C8B-B14F-4D97-AF65-F5344CB8AC3E}">
        <p14:creationId xmlns:p14="http://schemas.microsoft.com/office/powerpoint/2010/main" val="37091682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l" eaLnBrk="0" hangingPunct="0">
              <a:defRPr/>
            </a:pPr>
            <a:endParaRPr lang="en-US" sz="2400" b="0">
              <a:solidFill>
                <a:srgbClr val="FFFFFF"/>
              </a:solidFill>
              <a:latin typeface="Arial" charset="0"/>
              <a:ea typeface="ＭＳ Ｐゴシック"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lgn="l" eaLnBrk="0" hangingPunct="0">
              <a:defRPr/>
            </a:pPr>
            <a:endParaRPr lang="en-US" sz="2400" b="0">
              <a:solidFill>
                <a:srgbClr val="FFFFFF"/>
              </a:solidFill>
              <a:latin typeface="Arial" charset="0"/>
              <a:ea typeface="ＭＳ Ｐゴシック"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10445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10446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14"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15" name="Rectangle 15"/>
          <p:cNvSpPr>
            <a:spLocks noGrp="1" noChangeArrowheads="1"/>
          </p:cNvSpPr>
          <p:nvPr>
            <p:ph type="sldNum" sz="quarter" idx="12"/>
          </p:nvPr>
        </p:nvSpPr>
        <p:spPr/>
        <p:txBody>
          <a:bodyPr/>
          <a:lstStyle>
            <a:lvl1pPr eaLnBrk="1" hangingPunct="1">
              <a:defRPr/>
            </a:lvl1pPr>
          </a:lstStyle>
          <a:p>
            <a:pPr>
              <a:defRPr/>
            </a:pPr>
            <a:fld id="{3CA7111A-5171-2C48-8A32-C5513D7ED6BC}" type="slidenum">
              <a:rPr lang="en-US"/>
              <a:pPr>
                <a:defRPr/>
              </a:pPr>
              <a:t>‹#›</a:t>
            </a:fld>
            <a:endParaRPr lang="en-US"/>
          </a:p>
        </p:txBody>
      </p:sp>
    </p:spTree>
    <p:extLst>
      <p:ext uri="{BB962C8B-B14F-4D97-AF65-F5344CB8AC3E}">
        <p14:creationId xmlns:p14="http://schemas.microsoft.com/office/powerpoint/2010/main" val="346218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F2FCC547-0E31-854D-9A39-48BA819D5A14}" type="slidenum">
              <a:rPr lang="en-US"/>
              <a:pPr>
                <a:defRPr/>
              </a:pPr>
              <a:t>‹#›</a:t>
            </a:fld>
            <a:endParaRPr lang="en-US"/>
          </a:p>
        </p:txBody>
      </p:sp>
    </p:spTree>
    <p:extLst>
      <p:ext uri="{BB962C8B-B14F-4D97-AF65-F5344CB8AC3E}">
        <p14:creationId xmlns:p14="http://schemas.microsoft.com/office/powerpoint/2010/main" val="222944066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321827EA-6D9A-6C43-A94F-F42AE65F5B7C}" type="slidenum">
              <a:rPr lang="en-US"/>
              <a:pPr>
                <a:defRPr/>
              </a:pPr>
              <a:t>‹#›</a:t>
            </a:fld>
            <a:endParaRPr lang="en-US"/>
          </a:p>
        </p:txBody>
      </p:sp>
    </p:spTree>
    <p:extLst>
      <p:ext uri="{BB962C8B-B14F-4D97-AF65-F5344CB8AC3E}">
        <p14:creationId xmlns:p14="http://schemas.microsoft.com/office/powerpoint/2010/main" val="28289432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64AE15B1-00CB-1F49-B741-DEB628EBA135}" type="slidenum">
              <a:rPr lang="en-US"/>
              <a:pPr>
                <a:defRPr/>
              </a:pPr>
              <a:t>‹#›</a:t>
            </a:fld>
            <a:endParaRPr lang="en-US"/>
          </a:p>
        </p:txBody>
      </p:sp>
    </p:spTree>
    <p:extLst>
      <p:ext uri="{BB962C8B-B14F-4D97-AF65-F5344CB8AC3E}">
        <p14:creationId xmlns:p14="http://schemas.microsoft.com/office/powerpoint/2010/main" val="69551774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5"/>
          <p:cNvSpPr>
            <a:spLocks noGrp="1" noChangeArrowheads="1"/>
          </p:cNvSpPr>
          <p:nvPr>
            <p:ph type="sldNum" sz="quarter" idx="12"/>
          </p:nvPr>
        </p:nvSpPr>
        <p:spPr/>
        <p:txBody>
          <a:bodyPr/>
          <a:lstStyle>
            <a:lvl1pPr eaLnBrk="1" hangingPunct="1">
              <a:defRPr/>
            </a:lvl1pPr>
          </a:lstStyle>
          <a:p>
            <a:pPr>
              <a:defRPr/>
            </a:pPr>
            <a:fld id="{DA07EB45-7744-974E-B4D8-BB025B4976DD}" type="slidenum">
              <a:rPr lang="en-US"/>
              <a:pPr>
                <a:defRPr/>
              </a:pPr>
              <a:t>‹#›</a:t>
            </a:fld>
            <a:endParaRPr lang="en-US"/>
          </a:p>
        </p:txBody>
      </p:sp>
    </p:spTree>
    <p:extLst>
      <p:ext uri="{BB962C8B-B14F-4D97-AF65-F5344CB8AC3E}">
        <p14:creationId xmlns:p14="http://schemas.microsoft.com/office/powerpoint/2010/main" val="1095383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4AC2861-FE8C-43D4-832E-A4CFC7D26BFC}" type="slidenum">
              <a:rPr lang="en-US" altLang="en-US"/>
              <a:pPr/>
              <a:t>‹#›</a:t>
            </a:fld>
            <a:endParaRPr lang="en-US" altLang="en-US"/>
          </a:p>
        </p:txBody>
      </p:sp>
    </p:spTree>
    <p:extLst>
      <p:ext uri="{BB962C8B-B14F-4D97-AF65-F5344CB8AC3E}">
        <p14:creationId xmlns:p14="http://schemas.microsoft.com/office/powerpoint/2010/main" val="18995918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5"/>
          <p:cNvSpPr>
            <a:spLocks noGrp="1" noChangeArrowheads="1"/>
          </p:cNvSpPr>
          <p:nvPr>
            <p:ph type="sldNum" sz="quarter" idx="12"/>
          </p:nvPr>
        </p:nvSpPr>
        <p:spPr/>
        <p:txBody>
          <a:bodyPr/>
          <a:lstStyle>
            <a:lvl1pPr eaLnBrk="1" hangingPunct="1">
              <a:defRPr/>
            </a:lvl1pPr>
          </a:lstStyle>
          <a:p>
            <a:pPr>
              <a:defRPr/>
            </a:pPr>
            <a:fld id="{6CFCD788-4756-F341-B737-72A9E7F682E9}" type="slidenum">
              <a:rPr lang="en-US"/>
              <a:pPr>
                <a:defRPr/>
              </a:pPr>
              <a:t>‹#›</a:t>
            </a:fld>
            <a:endParaRPr lang="en-US"/>
          </a:p>
        </p:txBody>
      </p:sp>
    </p:spTree>
    <p:extLst>
      <p:ext uri="{BB962C8B-B14F-4D97-AF65-F5344CB8AC3E}">
        <p14:creationId xmlns:p14="http://schemas.microsoft.com/office/powerpoint/2010/main" val="23010937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5"/>
          <p:cNvSpPr>
            <a:spLocks noGrp="1" noChangeArrowheads="1"/>
          </p:cNvSpPr>
          <p:nvPr>
            <p:ph type="sldNum" sz="quarter" idx="12"/>
          </p:nvPr>
        </p:nvSpPr>
        <p:spPr/>
        <p:txBody>
          <a:bodyPr/>
          <a:lstStyle>
            <a:lvl1pPr eaLnBrk="1" hangingPunct="1">
              <a:defRPr/>
            </a:lvl1pPr>
          </a:lstStyle>
          <a:p>
            <a:pPr>
              <a:defRPr/>
            </a:pPr>
            <a:fld id="{CF6D155D-09DE-7745-805F-3AE9065F5FFD}" type="slidenum">
              <a:rPr lang="en-US"/>
              <a:pPr>
                <a:defRPr/>
              </a:pPr>
              <a:t>‹#›</a:t>
            </a:fld>
            <a:endParaRPr lang="en-US"/>
          </a:p>
        </p:txBody>
      </p:sp>
    </p:spTree>
    <p:extLst>
      <p:ext uri="{BB962C8B-B14F-4D97-AF65-F5344CB8AC3E}">
        <p14:creationId xmlns:p14="http://schemas.microsoft.com/office/powerpoint/2010/main" val="24795013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6EB64141-D985-104A-9A0C-EF198B86C7BE}" type="slidenum">
              <a:rPr lang="en-US"/>
              <a:pPr>
                <a:defRPr/>
              </a:pPr>
              <a:t>‹#›</a:t>
            </a:fld>
            <a:endParaRPr lang="en-US"/>
          </a:p>
        </p:txBody>
      </p:sp>
    </p:spTree>
    <p:extLst>
      <p:ext uri="{BB962C8B-B14F-4D97-AF65-F5344CB8AC3E}">
        <p14:creationId xmlns:p14="http://schemas.microsoft.com/office/powerpoint/2010/main" val="347563363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B3368054-7B9E-5449-9550-01A7E2ECA192}" type="slidenum">
              <a:rPr lang="en-US"/>
              <a:pPr>
                <a:defRPr/>
              </a:pPr>
              <a:t>‹#›</a:t>
            </a:fld>
            <a:endParaRPr lang="en-US"/>
          </a:p>
        </p:txBody>
      </p:sp>
    </p:spTree>
    <p:extLst>
      <p:ext uri="{BB962C8B-B14F-4D97-AF65-F5344CB8AC3E}">
        <p14:creationId xmlns:p14="http://schemas.microsoft.com/office/powerpoint/2010/main" val="403228367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5D0C6318-2D88-F344-BB3E-EB18ABB64556}" type="slidenum">
              <a:rPr lang="en-US"/>
              <a:pPr>
                <a:defRPr/>
              </a:pPr>
              <a:t>‹#›</a:t>
            </a:fld>
            <a:endParaRPr lang="en-US"/>
          </a:p>
        </p:txBody>
      </p:sp>
    </p:spTree>
    <p:extLst>
      <p:ext uri="{BB962C8B-B14F-4D97-AF65-F5344CB8AC3E}">
        <p14:creationId xmlns:p14="http://schemas.microsoft.com/office/powerpoint/2010/main" val="4763727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448D095C-D6C5-0841-8181-CFE1D34649C4}" type="slidenum">
              <a:rPr lang="en-US"/>
              <a:pPr>
                <a:defRPr/>
              </a:pPr>
              <a:t>‹#›</a:t>
            </a:fld>
            <a:endParaRPr lang="en-US"/>
          </a:p>
        </p:txBody>
      </p:sp>
    </p:spTree>
    <p:extLst>
      <p:ext uri="{BB962C8B-B14F-4D97-AF65-F5344CB8AC3E}">
        <p14:creationId xmlns:p14="http://schemas.microsoft.com/office/powerpoint/2010/main" val="136949165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6A6F2B-903F-4E45-B419-0B289FFC0D7F}" type="slidenum">
              <a:rPr lang="en-US"/>
              <a:pPr>
                <a:defRPr/>
              </a:pPr>
              <a:t>‹#›</a:t>
            </a:fld>
            <a:endParaRPr lang="en-US"/>
          </a:p>
        </p:txBody>
      </p:sp>
    </p:spTree>
    <p:extLst>
      <p:ext uri="{BB962C8B-B14F-4D97-AF65-F5344CB8AC3E}">
        <p14:creationId xmlns:p14="http://schemas.microsoft.com/office/powerpoint/2010/main" val="399152826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101A73-10D3-104D-8847-8A6A8160BE09}" type="slidenum">
              <a:rPr lang="en-US"/>
              <a:pPr>
                <a:defRPr/>
              </a:pPr>
              <a:t>‹#›</a:t>
            </a:fld>
            <a:endParaRPr lang="en-US"/>
          </a:p>
        </p:txBody>
      </p:sp>
    </p:spTree>
    <p:extLst>
      <p:ext uri="{BB962C8B-B14F-4D97-AF65-F5344CB8AC3E}">
        <p14:creationId xmlns:p14="http://schemas.microsoft.com/office/powerpoint/2010/main" val="387030214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A7F3A0-9A2E-0D4E-ABF2-334DE6D509F7}" type="slidenum">
              <a:rPr lang="en-US"/>
              <a:pPr>
                <a:defRPr/>
              </a:pPr>
              <a:t>‹#›</a:t>
            </a:fld>
            <a:endParaRPr lang="en-US"/>
          </a:p>
        </p:txBody>
      </p:sp>
    </p:spTree>
    <p:extLst>
      <p:ext uri="{BB962C8B-B14F-4D97-AF65-F5344CB8AC3E}">
        <p14:creationId xmlns:p14="http://schemas.microsoft.com/office/powerpoint/2010/main" val="114764560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B6FF28-3D65-B84B-991B-15A9B521BCE8}" type="slidenum">
              <a:rPr lang="en-US"/>
              <a:pPr>
                <a:defRPr/>
              </a:pPr>
              <a:t>‹#›</a:t>
            </a:fld>
            <a:endParaRPr lang="en-US"/>
          </a:p>
        </p:txBody>
      </p:sp>
    </p:spTree>
    <p:extLst>
      <p:ext uri="{BB962C8B-B14F-4D97-AF65-F5344CB8AC3E}">
        <p14:creationId xmlns:p14="http://schemas.microsoft.com/office/powerpoint/2010/main" val="3948904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576B231A-5E2C-4FB9-8EDB-63FB6A6D10FF}" type="slidenum">
              <a:rPr lang="en-US" altLang="en-US"/>
              <a:pPr/>
              <a:t>‹#›</a:t>
            </a:fld>
            <a:endParaRPr lang="en-US" altLang="en-US"/>
          </a:p>
        </p:txBody>
      </p:sp>
    </p:spTree>
    <p:extLst>
      <p:ext uri="{BB962C8B-B14F-4D97-AF65-F5344CB8AC3E}">
        <p14:creationId xmlns:p14="http://schemas.microsoft.com/office/powerpoint/2010/main" val="8845567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052CD99-D289-224E-BD82-6175294A081D}" type="slidenum">
              <a:rPr lang="en-US"/>
              <a:pPr>
                <a:defRPr/>
              </a:pPr>
              <a:t>‹#›</a:t>
            </a:fld>
            <a:endParaRPr lang="en-US"/>
          </a:p>
        </p:txBody>
      </p:sp>
    </p:spTree>
    <p:extLst>
      <p:ext uri="{BB962C8B-B14F-4D97-AF65-F5344CB8AC3E}">
        <p14:creationId xmlns:p14="http://schemas.microsoft.com/office/powerpoint/2010/main" val="78496062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8492771-48DE-E341-B709-93B604634362}" type="slidenum">
              <a:rPr lang="en-US"/>
              <a:pPr>
                <a:defRPr/>
              </a:pPr>
              <a:t>‹#›</a:t>
            </a:fld>
            <a:endParaRPr lang="en-US"/>
          </a:p>
        </p:txBody>
      </p:sp>
    </p:spTree>
    <p:extLst>
      <p:ext uri="{BB962C8B-B14F-4D97-AF65-F5344CB8AC3E}">
        <p14:creationId xmlns:p14="http://schemas.microsoft.com/office/powerpoint/2010/main" val="273233639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8D30DD4-775D-4D4D-8819-72E2A681C328}" type="slidenum">
              <a:rPr lang="en-US"/>
              <a:pPr>
                <a:defRPr/>
              </a:pPr>
              <a:t>‹#›</a:t>
            </a:fld>
            <a:endParaRPr lang="en-US"/>
          </a:p>
        </p:txBody>
      </p:sp>
    </p:spTree>
    <p:extLst>
      <p:ext uri="{BB962C8B-B14F-4D97-AF65-F5344CB8AC3E}">
        <p14:creationId xmlns:p14="http://schemas.microsoft.com/office/powerpoint/2010/main" val="103583488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B89949-B6AF-A745-B1B7-9CF02C660E6B}" type="slidenum">
              <a:rPr lang="en-US"/>
              <a:pPr>
                <a:defRPr/>
              </a:pPr>
              <a:t>‹#›</a:t>
            </a:fld>
            <a:endParaRPr lang="en-US"/>
          </a:p>
        </p:txBody>
      </p:sp>
    </p:spTree>
    <p:extLst>
      <p:ext uri="{BB962C8B-B14F-4D97-AF65-F5344CB8AC3E}">
        <p14:creationId xmlns:p14="http://schemas.microsoft.com/office/powerpoint/2010/main" val="279021636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7B0478-833D-194F-82B6-658FA5DC7FA1}" type="slidenum">
              <a:rPr lang="en-US"/>
              <a:pPr>
                <a:defRPr/>
              </a:pPr>
              <a:t>‹#›</a:t>
            </a:fld>
            <a:endParaRPr lang="en-US"/>
          </a:p>
        </p:txBody>
      </p:sp>
    </p:spTree>
    <p:extLst>
      <p:ext uri="{BB962C8B-B14F-4D97-AF65-F5344CB8AC3E}">
        <p14:creationId xmlns:p14="http://schemas.microsoft.com/office/powerpoint/2010/main" val="282165636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0D0B7E-D11E-F643-9284-27CEF73C4855}" type="slidenum">
              <a:rPr lang="en-US"/>
              <a:pPr>
                <a:defRPr/>
              </a:pPr>
              <a:t>‹#›</a:t>
            </a:fld>
            <a:endParaRPr lang="en-US"/>
          </a:p>
        </p:txBody>
      </p:sp>
    </p:spTree>
    <p:extLst>
      <p:ext uri="{BB962C8B-B14F-4D97-AF65-F5344CB8AC3E}">
        <p14:creationId xmlns:p14="http://schemas.microsoft.com/office/powerpoint/2010/main" val="368610742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729397-18C2-294B-8A69-9E5DA2585569}" type="slidenum">
              <a:rPr lang="en-US"/>
              <a:pPr>
                <a:defRPr/>
              </a:pPr>
              <a:t>‹#›</a:t>
            </a:fld>
            <a:endParaRPr lang="en-US"/>
          </a:p>
        </p:txBody>
      </p:sp>
    </p:spTree>
    <p:extLst>
      <p:ext uri="{BB962C8B-B14F-4D97-AF65-F5344CB8AC3E}">
        <p14:creationId xmlns:p14="http://schemas.microsoft.com/office/powerpoint/2010/main" val="154063898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1426"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231427"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228D836-BFD2-B74C-8C2C-C6687AFB6EF5}" type="slidenum">
              <a:rPr lang="en-US"/>
              <a:pPr>
                <a:defRPr/>
              </a:pPr>
              <a:t>‹#›</a:t>
            </a:fld>
            <a:endParaRPr lang="en-US"/>
          </a:p>
        </p:txBody>
      </p:sp>
    </p:spTree>
    <p:extLst>
      <p:ext uri="{BB962C8B-B14F-4D97-AF65-F5344CB8AC3E}">
        <p14:creationId xmlns:p14="http://schemas.microsoft.com/office/powerpoint/2010/main" val="204190763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66A98B9-90AD-434E-BD44-54923062317A}" type="slidenum">
              <a:rPr lang="en-US"/>
              <a:pPr>
                <a:defRPr/>
              </a:pPr>
              <a:t>‹#›</a:t>
            </a:fld>
            <a:endParaRPr lang="en-US"/>
          </a:p>
        </p:txBody>
      </p:sp>
    </p:spTree>
    <p:extLst>
      <p:ext uri="{BB962C8B-B14F-4D97-AF65-F5344CB8AC3E}">
        <p14:creationId xmlns:p14="http://schemas.microsoft.com/office/powerpoint/2010/main" val="211068686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1D34190-CFDC-484A-825B-49E6C8AA2CC1}" type="slidenum">
              <a:rPr lang="en-US"/>
              <a:pPr>
                <a:defRPr/>
              </a:pPr>
              <a:t>‹#›</a:t>
            </a:fld>
            <a:endParaRPr lang="en-US"/>
          </a:p>
        </p:txBody>
      </p:sp>
    </p:spTree>
    <p:extLst>
      <p:ext uri="{BB962C8B-B14F-4D97-AF65-F5344CB8AC3E}">
        <p14:creationId xmlns:p14="http://schemas.microsoft.com/office/powerpoint/2010/main" val="18567722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0E8C7BB9-8822-4DA6-B6BD-4684C1C0B3C8}" type="slidenum">
              <a:rPr lang="en-US" altLang="en-US"/>
              <a:pPr/>
              <a:t>‹#›</a:t>
            </a:fld>
            <a:endParaRPr lang="en-US" altLang="en-US"/>
          </a:p>
        </p:txBody>
      </p:sp>
    </p:spTree>
    <p:extLst>
      <p:ext uri="{BB962C8B-B14F-4D97-AF65-F5344CB8AC3E}">
        <p14:creationId xmlns:p14="http://schemas.microsoft.com/office/powerpoint/2010/main" val="421582400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8B7504B-DAC9-FF47-8724-0D7A8353136B}" type="slidenum">
              <a:rPr lang="en-US"/>
              <a:pPr>
                <a:defRPr/>
              </a:pPr>
              <a:t>‹#›</a:t>
            </a:fld>
            <a:endParaRPr lang="en-US"/>
          </a:p>
        </p:txBody>
      </p:sp>
    </p:spTree>
    <p:extLst>
      <p:ext uri="{BB962C8B-B14F-4D97-AF65-F5344CB8AC3E}">
        <p14:creationId xmlns:p14="http://schemas.microsoft.com/office/powerpoint/2010/main" val="343781918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A60CA44-8DF9-0B40-B7AC-DF18088919EA}" type="slidenum">
              <a:rPr lang="en-US"/>
              <a:pPr>
                <a:defRPr/>
              </a:pPr>
              <a:t>‹#›</a:t>
            </a:fld>
            <a:endParaRPr lang="en-US"/>
          </a:p>
        </p:txBody>
      </p:sp>
    </p:spTree>
    <p:extLst>
      <p:ext uri="{BB962C8B-B14F-4D97-AF65-F5344CB8AC3E}">
        <p14:creationId xmlns:p14="http://schemas.microsoft.com/office/powerpoint/2010/main" val="231309730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F99D2C1-E47C-8346-9AF8-6613577F36E1}" type="slidenum">
              <a:rPr lang="en-US"/>
              <a:pPr>
                <a:defRPr/>
              </a:pPr>
              <a:t>‹#›</a:t>
            </a:fld>
            <a:endParaRPr lang="en-US"/>
          </a:p>
        </p:txBody>
      </p:sp>
    </p:spTree>
    <p:extLst>
      <p:ext uri="{BB962C8B-B14F-4D97-AF65-F5344CB8AC3E}">
        <p14:creationId xmlns:p14="http://schemas.microsoft.com/office/powerpoint/2010/main" val="5846422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495E9828-5219-3D49-AAC7-33AB56DEBDF2}" type="slidenum">
              <a:rPr lang="en-US"/>
              <a:pPr>
                <a:defRPr/>
              </a:pPr>
              <a:t>‹#›</a:t>
            </a:fld>
            <a:endParaRPr lang="en-US"/>
          </a:p>
        </p:txBody>
      </p:sp>
    </p:spTree>
    <p:extLst>
      <p:ext uri="{BB962C8B-B14F-4D97-AF65-F5344CB8AC3E}">
        <p14:creationId xmlns:p14="http://schemas.microsoft.com/office/powerpoint/2010/main" val="134847249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62FD6EB-3205-474E-A56D-FB21879E2F57}" type="slidenum">
              <a:rPr lang="en-US"/>
              <a:pPr>
                <a:defRPr/>
              </a:pPr>
              <a:t>‹#›</a:t>
            </a:fld>
            <a:endParaRPr lang="en-US"/>
          </a:p>
        </p:txBody>
      </p:sp>
    </p:spTree>
    <p:extLst>
      <p:ext uri="{BB962C8B-B14F-4D97-AF65-F5344CB8AC3E}">
        <p14:creationId xmlns:p14="http://schemas.microsoft.com/office/powerpoint/2010/main" val="83584559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B5A3425-EFC9-134A-909B-E004185891E2}" type="slidenum">
              <a:rPr lang="en-US"/>
              <a:pPr>
                <a:defRPr/>
              </a:pPr>
              <a:t>‹#›</a:t>
            </a:fld>
            <a:endParaRPr lang="en-US"/>
          </a:p>
        </p:txBody>
      </p:sp>
    </p:spTree>
    <p:extLst>
      <p:ext uri="{BB962C8B-B14F-4D97-AF65-F5344CB8AC3E}">
        <p14:creationId xmlns:p14="http://schemas.microsoft.com/office/powerpoint/2010/main" val="390302551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D5796D2-2D5E-1846-A6E1-BF58CD025E90}" type="slidenum">
              <a:rPr lang="en-US"/>
              <a:pPr>
                <a:defRPr/>
              </a:pPr>
              <a:t>‹#›</a:t>
            </a:fld>
            <a:endParaRPr lang="en-US"/>
          </a:p>
        </p:txBody>
      </p:sp>
    </p:spTree>
    <p:extLst>
      <p:ext uri="{BB962C8B-B14F-4D97-AF65-F5344CB8AC3E}">
        <p14:creationId xmlns:p14="http://schemas.microsoft.com/office/powerpoint/2010/main" val="6013377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68BF621-A35A-224C-814A-BCAA46B08FD3}" type="slidenum">
              <a:rPr lang="en-US"/>
              <a:pPr>
                <a:defRPr/>
              </a:pPr>
              <a:t>‹#›</a:t>
            </a:fld>
            <a:endParaRPr lang="en-US"/>
          </a:p>
        </p:txBody>
      </p:sp>
    </p:spTree>
    <p:extLst>
      <p:ext uri="{BB962C8B-B14F-4D97-AF65-F5344CB8AC3E}">
        <p14:creationId xmlns:p14="http://schemas.microsoft.com/office/powerpoint/2010/main" val="84353547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7570"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237571"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BBA025-1853-7E4C-A504-2E87180F4ACA}" type="slidenum">
              <a:rPr lang="en-US"/>
              <a:pPr>
                <a:defRPr/>
              </a:pPr>
              <a:t>‹#›</a:t>
            </a:fld>
            <a:endParaRPr lang="en-US"/>
          </a:p>
        </p:txBody>
      </p:sp>
    </p:spTree>
    <p:extLst>
      <p:ext uri="{BB962C8B-B14F-4D97-AF65-F5344CB8AC3E}">
        <p14:creationId xmlns:p14="http://schemas.microsoft.com/office/powerpoint/2010/main" val="257708398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CAB0CC7-2E9E-9649-B8B5-702E115BE59B}" type="slidenum">
              <a:rPr lang="en-US"/>
              <a:pPr>
                <a:defRPr/>
              </a:pPr>
              <a:t>‹#›</a:t>
            </a:fld>
            <a:endParaRPr lang="en-US"/>
          </a:p>
        </p:txBody>
      </p:sp>
    </p:spTree>
    <p:extLst>
      <p:ext uri="{BB962C8B-B14F-4D97-AF65-F5344CB8AC3E}">
        <p14:creationId xmlns:p14="http://schemas.microsoft.com/office/powerpoint/2010/main" val="2843197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9DCEDE31-441A-4E7B-9737-4344B3BA2465}" type="slidenum">
              <a:rPr lang="en-US" altLang="en-US"/>
              <a:pPr/>
              <a:t>‹#›</a:t>
            </a:fld>
            <a:endParaRPr lang="en-US" altLang="en-US"/>
          </a:p>
        </p:txBody>
      </p:sp>
    </p:spTree>
    <p:extLst>
      <p:ext uri="{BB962C8B-B14F-4D97-AF65-F5344CB8AC3E}">
        <p14:creationId xmlns:p14="http://schemas.microsoft.com/office/powerpoint/2010/main" val="312052881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8007165-992F-EA48-9346-9A45A07B2587}" type="slidenum">
              <a:rPr lang="en-US"/>
              <a:pPr>
                <a:defRPr/>
              </a:pPr>
              <a:t>‹#›</a:t>
            </a:fld>
            <a:endParaRPr lang="en-US"/>
          </a:p>
        </p:txBody>
      </p:sp>
    </p:spTree>
    <p:extLst>
      <p:ext uri="{BB962C8B-B14F-4D97-AF65-F5344CB8AC3E}">
        <p14:creationId xmlns:p14="http://schemas.microsoft.com/office/powerpoint/2010/main" val="392099443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9DB4F26-8CA6-404B-95B3-758881C43271}" type="slidenum">
              <a:rPr lang="en-US"/>
              <a:pPr>
                <a:defRPr/>
              </a:pPr>
              <a:t>‹#›</a:t>
            </a:fld>
            <a:endParaRPr lang="en-US"/>
          </a:p>
        </p:txBody>
      </p:sp>
    </p:spTree>
    <p:extLst>
      <p:ext uri="{BB962C8B-B14F-4D97-AF65-F5344CB8AC3E}">
        <p14:creationId xmlns:p14="http://schemas.microsoft.com/office/powerpoint/2010/main" val="345572389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98F2C89-6285-CB4F-8153-ECE6FFA0F4FB}" type="slidenum">
              <a:rPr lang="en-US"/>
              <a:pPr>
                <a:defRPr/>
              </a:pPr>
              <a:t>‹#›</a:t>
            </a:fld>
            <a:endParaRPr lang="en-US"/>
          </a:p>
        </p:txBody>
      </p:sp>
    </p:spTree>
    <p:extLst>
      <p:ext uri="{BB962C8B-B14F-4D97-AF65-F5344CB8AC3E}">
        <p14:creationId xmlns:p14="http://schemas.microsoft.com/office/powerpoint/2010/main" val="338522036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F8B6F3D-61EF-694A-981A-A0F62B2FDC83}" type="slidenum">
              <a:rPr lang="en-US"/>
              <a:pPr>
                <a:defRPr/>
              </a:pPr>
              <a:t>‹#›</a:t>
            </a:fld>
            <a:endParaRPr lang="en-US"/>
          </a:p>
        </p:txBody>
      </p:sp>
    </p:spTree>
    <p:extLst>
      <p:ext uri="{BB962C8B-B14F-4D97-AF65-F5344CB8AC3E}">
        <p14:creationId xmlns:p14="http://schemas.microsoft.com/office/powerpoint/2010/main" val="298038886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D4DC0332-DBB8-5146-8E48-BD8B5A1C7658}" type="slidenum">
              <a:rPr lang="en-US"/>
              <a:pPr>
                <a:defRPr/>
              </a:pPr>
              <a:t>‹#›</a:t>
            </a:fld>
            <a:endParaRPr lang="en-US"/>
          </a:p>
        </p:txBody>
      </p:sp>
    </p:spTree>
    <p:extLst>
      <p:ext uri="{BB962C8B-B14F-4D97-AF65-F5344CB8AC3E}">
        <p14:creationId xmlns:p14="http://schemas.microsoft.com/office/powerpoint/2010/main" val="17015462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5C6F0C0-3152-2E49-9F91-D1D09218DF4E}" type="slidenum">
              <a:rPr lang="en-US"/>
              <a:pPr>
                <a:defRPr/>
              </a:pPr>
              <a:t>‹#›</a:t>
            </a:fld>
            <a:endParaRPr lang="en-US"/>
          </a:p>
        </p:txBody>
      </p:sp>
    </p:spTree>
    <p:extLst>
      <p:ext uri="{BB962C8B-B14F-4D97-AF65-F5344CB8AC3E}">
        <p14:creationId xmlns:p14="http://schemas.microsoft.com/office/powerpoint/2010/main" val="169138477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13152DD-94C0-EF42-B30C-3943A590DF68}" type="slidenum">
              <a:rPr lang="en-US"/>
              <a:pPr>
                <a:defRPr/>
              </a:pPr>
              <a:t>‹#›</a:t>
            </a:fld>
            <a:endParaRPr lang="en-US"/>
          </a:p>
        </p:txBody>
      </p:sp>
    </p:spTree>
    <p:extLst>
      <p:ext uri="{BB962C8B-B14F-4D97-AF65-F5344CB8AC3E}">
        <p14:creationId xmlns:p14="http://schemas.microsoft.com/office/powerpoint/2010/main" val="111088822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A13A8FC-3637-6045-89E3-871009C9D72F}" type="slidenum">
              <a:rPr lang="en-US"/>
              <a:pPr>
                <a:defRPr/>
              </a:pPr>
              <a:t>‹#›</a:t>
            </a:fld>
            <a:endParaRPr lang="en-US"/>
          </a:p>
        </p:txBody>
      </p:sp>
    </p:spTree>
    <p:extLst>
      <p:ext uri="{BB962C8B-B14F-4D97-AF65-F5344CB8AC3E}">
        <p14:creationId xmlns:p14="http://schemas.microsoft.com/office/powerpoint/2010/main" val="100632383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556278-86F1-4145-A50E-7422E3AF05D0}" type="slidenum">
              <a:rPr lang="en-US"/>
              <a:pPr>
                <a:defRPr/>
              </a:pPr>
              <a:t>‹#›</a:t>
            </a:fld>
            <a:endParaRPr lang="en-US"/>
          </a:p>
        </p:txBody>
      </p:sp>
    </p:spTree>
    <p:extLst>
      <p:ext uri="{BB962C8B-B14F-4D97-AF65-F5344CB8AC3E}">
        <p14:creationId xmlns:p14="http://schemas.microsoft.com/office/powerpoint/2010/main" val="94687764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499"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234500"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7CA2192D-4CC8-F84D-832A-C810BBF60245}" type="slidenum">
              <a:rPr lang="en-US"/>
              <a:pPr>
                <a:defRPr/>
              </a:pPr>
              <a:t>‹#›</a:t>
            </a:fld>
            <a:endParaRPr lang="en-US"/>
          </a:p>
        </p:txBody>
      </p:sp>
    </p:spTree>
    <p:extLst>
      <p:ext uri="{BB962C8B-B14F-4D97-AF65-F5344CB8AC3E}">
        <p14:creationId xmlns:p14="http://schemas.microsoft.com/office/powerpoint/2010/main" val="33977270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16FB3CCF-766F-4610-BEAC-F3BFBFDD1EB7}" type="slidenum">
              <a:rPr lang="en-US" altLang="en-US"/>
              <a:pPr/>
              <a:t>‹#›</a:t>
            </a:fld>
            <a:endParaRPr lang="en-US" altLang="en-US"/>
          </a:p>
        </p:txBody>
      </p:sp>
    </p:spTree>
    <p:extLst>
      <p:ext uri="{BB962C8B-B14F-4D97-AF65-F5344CB8AC3E}">
        <p14:creationId xmlns:p14="http://schemas.microsoft.com/office/powerpoint/2010/main" val="11947260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B5311B7-47A8-CD4E-BF95-781090491A1F}" type="slidenum">
              <a:rPr lang="en-US"/>
              <a:pPr>
                <a:defRPr/>
              </a:pPr>
              <a:t>‹#›</a:t>
            </a:fld>
            <a:endParaRPr lang="en-US"/>
          </a:p>
        </p:txBody>
      </p:sp>
    </p:spTree>
    <p:extLst>
      <p:ext uri="{BB962C8B-B14F-4D97-AF65-F5344CB8AC3E}">
        <p14:creationId xmlns:p14="http://schemas.microsoft.com/office/powerpoint/2010/main" val="134370445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9C935A9E-A0D4-2B43-989D-BE6CC874CB25}" type="slidenum">
              <a:rPr lang="en-US"/>
              <a:pPr>
                <a:defRPr/>
              </a:pPr>
              <a:t>‹#›</a:t>
            </a:fld>
            <a:endParaRPr lang="en-US"/>
          </a:p>
        </p:txBody>
      </p:sp>
    </p:spTree>
    <p:extLst>
      <p:ext uri="{BB962C8B-B14F-4D97-AF65-F5344CB8AC3E}">
        <p14:creationId xmlns:p14="http://schemas.microsoft.com/office/powerpoint/2010/main" val="122534070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5053081-FA9A-E344-B9EC-0E8166C7CA73}" type="slidenum">
              <a:rPr lang="en-US"/>
              <a:pPr>
                <a:defRPr/>
              </a:pPr>
              <a:t>‹#›</a:t>
            </a:fld>
            <a:endParaRPr lang="en-US"/>
          </a:p>
        </p:txBody>
      </p:sp>
    </p:spTree>
    <p:extLst>
      <p:ext uri="{BB962C8B-B14F-4D97-AF65-F5344CB8AC3E}">
        <p14:creationId xmlns:p14="http://schemas.microsoft.com/office/powerpoint/2010/main" val="234514580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415560EE-8AC5-FA46-894A-41EA82564066}" type="slidenum">
              <a:rPr lang="en-US"/>
              <a:pPr>
                <a:defRPr/>
              </a:pPr>
              <a:t>‹#›</a:t>
            </a:fld>
            <a:endParaRPr lang="en-US"/>
          </a:p>
        </p:txBody>
      </p:sp>
    </p:spTree>
    <p:extLst>
      <p:ext uri="{BB962C8B-B14F-4D97-AF65-F5344CB8AC3E}">
        <p14:creationId xmlns:p14="http://schemas.microsoft.com/office/powerpoint/2010/main" val="83092488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AAC08D7F-2FE6-1745-B44A-86972A2294F2}" type="slidenum">
              <a:rPr lang="en-US"/>
              <a:pPr>
                <a:defRPr/>
              </a:pPr>
              <a:t>‹#›</a:t>
            </a:fld>
            <a:endParaRPr lang="en-US"/>
          </a:p>
        </p:txBody>
      </p:sp>
    </p:spTree>
    <p:extLst>
      <p:ext uri="{BB962C8B-B14F-4D97-AF65-F5344CB8AC3E}">
        <p14:creationId xmlns:p14="http://schemas.microsoft.com/office/powerpoint/2010/main" val="39089764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BF516E31-AE3C-7244-AB81-303A8C9DEFF2}" type="slidenum">
              <a:rPr lang="en-US"/>
              <a:pPr>
                <a:defRPr/>
              </a:pPr>
              <a:t>‹#›</a:t>
            </a:fld>
            <a:endParaRPr lang="en-US"/>
          </a:p>
        </p:txBody>
      </p:sp>
    </p:spTree>
    <p:extLst>
      <p:ext uri="{BB962C8B-B14F-4D97-AF65-F5344CB8AC3E}">
        <p14:creationId xmlns:p14="http://schemas.microsoft.com/office/powerpoint/2010/main" val="399074014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92B10B4-74E5-8443-80CD-5D8CE5FA2367}" type="slidenum">
              <a:rPr lang="en-US"/>
              <a:pPr>
                <a:defRPr/>
              </a:pPr>
              <a:t>‹#›</a:t>
            </a:fld>
            <a:endParaRPr lang="en-US"/>
          </a:p>
        </p:txBody>
      </p:sp>
    </p:spTree>
    <p:extLst>
      <p:ext uri="{BB962C8B-B14F-4D97-AF65-F5344CB8AC3E}">
        <p14:creationId xmlns:p14="http://schemas.microsoft.com/office/powerpoint/2010/main" val="297236467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B4A12292-76DA-DD4E-8682-21480B958409}" type="slidenum">
              <a:rPr lang="en-US"/>
              <a:pPr>
                <a:defRPr/>
              </a:pPr>
              <a:t>‹#›</a:t>
            </a:fld>
            <a:endParaRPr lang="en-US"/>
          </a:p>
        </p:txBody>
      </p:sp>
    </p:spTree>
    <p:extLst>
      <p:ext uri="{BB962C8B-B14F-4D97-AF65-F5344CB8AC3E}">
        <p14:creationId xmlns:p14="http://schemas.microsoft.com/office/powerpoint/2010/main" val="70883681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38BCD3D-1D33-8144-ABFF-7FA6D2E23518}" type="slidenum">
              <a:rPr lang="en-US"/>
              <a:pPr>
                <a:defRPr/>
              </a:pPr>
              <a:t>‹#›</a:t>
            </a:fld>
            <a:endParaRPr lang="en-US"/>
          </a:p>
        </p:txBody>
      </p:sp>
    </p:spTree>
    <p:extLst>
      <p:ext uri="{BB962C8B-B14F-4D97-AF65-F5344CB8AC3E}">
        <p14:creationId xmlns:p14="http://schemas.microsoft.com/office/powerpoint/2010/main" val="344054553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5B87ECB-3396-F64A-BCC7-4BCEE0678B9F}" type="slidenum">
              <a:rPr lang="en-US"/>
              <a:pPr>
                <a:defRPr/>
              </a:pPr>
              <a:t>‹#›</a:t>
            </a:fld>
            <a:endParaRPr lang="en-US"/>
          </a:p>
        </p:txBody>
      </p:sp>
    </p:spTree>
    <p:extLst>
      <p:ext uri="{BB962C8B-B14F-4D97-AF65-F5344CB8AC3E}">
        <p14:creationId xmlns:p14="http://schemas.microsoft.com/office/powerpoint/2010/main" val="419004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B00CBD5B-BD37-4696-A499-BB6C3EED0B26}" type="slidenum">
              <a:rPr lang="en-US" altLang="en-US"/>
              <a:pPr/>
              <a:t>‹#›</a:t>
            </a:fld>
            <a:endParaRPr lang="en-US" altLang="en-US"/>
          </a:p>
        </p:txBody>
      </p:sp>
    </p:spTree>
    <p:extLst>
      <p:ext uri="{BB962C8B-B14F-4D97-AF65-F5344CB8AC3E}">
        <p14:creationId xmlns:p14="http://schemas.microsoft.com/office/powerpoint/2010/main" val="415681099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5F62487-61F7-334F-9EBB-F61EFB3B3EB7}" type="slidenum">
              <a:rPr lang="en-US"/>
              <a:pPr>
                <a:defRPr/>
              </a:pPr>
              <a:t>‹#›</a:t>
            </a:fld>
            <a:endParaRPr lang="en-US"/>
          </a:p>
        </p:txBody>
      </p:sp>
    </p:spTree>
    <p:extLst>
      <p:ext uri="{BB962C8B-B14F-4D97-AF65-F5344CB8AC3E}">
        <p14:creationId xmlns:p14="http://schemas.microsoft.com/office/powerpoint/2010/main" val="328297054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BA61D9B-3B5D-0043-8D3D-D1ECADAE07F1}" type="slidenum">
              <a:rPr lang="en-US"/>
              <a:pPr>
                <a:defRPr/>
              </a:pPr>
              <a:t>‹#›</a:t>
            </a:fld>
            <a:endParaRPr lang="en-US"/>
          </a:p>
        </p:txBody>
      </p:sp>
    </p:spTree>
    <p:extLst>
      <p:ext uri="{BB962C8B-B14F-4D97-AF65-F5344CB8AC3E}">
        <p14:creationId xmlns:p14="http://schemas.microsoft.com/office/powerpoint/2010/main" val="186645390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B5931B4-62D4-A54F-B27A-50CDBA359ECD}" type="slidenum">
              <a:rPr lang="en-US"/>
              <a:pPr>
                <a:defRPr/>
              </a:pPr>
              <a:t>‹#›</a:t>
            </a:fld>
            <a:endParaRPr lang="en-US"/>
          </a:p>
        </p:txBody>
      </p:sp>
    </p:spTree>
    <p:extLst>
      <p:ext uri="{BB962C8B-B14F-4D97-AF65-F5344CB8AC3E}">
        <p14:creationId xmlns:p14="http://schemas.microsoft.com/office/powerpoint/2010/main" val="388799999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57B43CD-8FC0-0240-9013-E365DC388C6A}" type="slidenum">
              <a:rPr lang="en-US"/>
              <a:pPr>
                <a:defRPr/>
              </a:pPr>
              <a:t>‹#›</a:t>
            </a:fld>
            <a:endParaRPr lang="en-US"/>
          </a:p>
        </p:txBody>
      </p:sp>
    </p:spTree>
    <p:extLst>
      <p:ext uri="{BB962C8B-B14F-4D97-AF65-F5344CB8AC3E}">
        <p14:creationId xmlns:p14="http://schemas.microsoft.com/office/powerpoint/2010/main" val="266414647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A4F0BE3-F954-6A49-A456-76F314B0A03C}" type="slidenum">
              <a:rPr lang="en-US"/>
              <a:pPr>
                <a:defRPr/>
              </a:pPr>
              <a:t>‹#›</a:t>
            </a:fld>
            <a:endParaRPr lang="en-US"/>
          </a:p>
        </p:txBody>
      </p:sp>
    </p:spTree>
    <p:extLst>
      <p:ext uri="{BB962C8B-B14F-4D97-AF65-F5344CB8AC3E}">
        <p14:creationId xmlns:p14="http://schemas.microsoft.com/office/powerpoint/2010/main" val="88217153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F8356A1-1DE4-E746-9592-E7CB3A28FEB2}" type="slidenum">
              <a:rPr lang="en-US"/>
              <a:pPr>
                <a:defRPr/>
              </a:pPr>
              <a:t>‹#›</a:t>
            </a:fld>
            <a:endParaRPr lang="en-US"/>
          </a:p>
        </p:txBody>
      </p:sp>
    </p:spTree>
    <p:extLst>
      <p:ext uri="{BB962C8B-B14F-4D97-AF65-F5344CB8AC3E}">
        <p14:creationId xmlns:p14="http://schemas.microsoft.com/office/powerpoint/2010/main" val="83142073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EEDED3D-90C1-8F4F-8B44-0BB8B37CE402}" type="slidenum">
              <a:rPr lang="en-US"/>
              <a:pPr>
                <a:defRPr/>
              </a:pPr>
              <a:t>‹#›</a:t>
            </a:fld>
            <a:endParaRPr lang="en-US"/>
          </a:p>
        </p:txBody>
      </p:sp>
    </p:spTree>
    <p:extLst>
      <p:ext uri="{BB962C8B-B14F-4D97-AF65-F5344CB8AC3E}">
        <p14:creationId xmlns:p14="http://schemas.microsoft.com/office/powerpoint/2010/main" val="347791805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20642D-992F-E64C-9F1F-A86CEBF04565}" type="slidenum">
              <a:rPr lang="en-US"/>
              <a:pPr>
                <a:defRPr/>
              </a:pPr>
              <a:t>‹#›</a:t>
            </a:fld>
            <a:endParaRPr lang="en-US"/>
          </a:p>
        </p:txBody>
      </p:sp>
    </p:spTree>
    <p:extLst>
      <p:ext uri="{BB962C8B-B14F-4D97-AF65-F5344CB8AC3E}">
        <p14:creationId xmlns:p14="http://schemas.microsoft.com/office/powerpoint/2010/main" val="174670180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24B635E-C6A5-7C40-AE6D-44293C5472E5}" type="slidenum">
              <a:rPr lang="en-US"/>
              <a:pPr>
                <a:defRPr/>
              </a:pPr>
              <a:t>‹#›</a:t>
            </a:fld>
            <a:endParaRPr lang="en-US"/>
          </a:p>
        </p:txBody>
      </p:sp>
    </p:spTree>
    <p:extLst>
      <p:ext uri="{BB962C8B-B14F-4D97-AF65-F5344CB8AC3E}">
        <p14:creationId xmlns:p14="http://schemas.microsoft.com/office/powerpoint/2010/main" val="378757584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30F47EE-B7DC-304C-8B3A-B063F9A8939F}" type="slidenum">
              <a:rPr lang="en-US"/>
              <a:pPr>
                <a:defRPr/>
              </a:pPr>
              <a:t>‹#›</a:t>
            </a:fld>
            <a:endParaRPr lang="en-US"/>
          </a:p>
        </p:txBody>
      </p:sp>
    </p:spTree>
    <p:extLst>
      <p:ext uri="{BB962C8B-B14F-4D97-AF65-F5344CB8AC3E}">
        <p14:creationId xmlns:p14="http://schemas.microsoft.com/office/powerpoint/2010/main" val="1909443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9E057530-E689-4710-A61A-D928731EEBF3}" type="slidenum">
              <a:rPr lang="en-US" altLang="en-US"/>
              <a:pPr/>
              <a:t>‹#›</a:t>
            </a:fld>
            <a:endParaRPr lang="en-US" altLang="en-US"/>
          </a:p>
        </p:txBody>
      </p:sp>
    </p:spTree>
    <p:extLst>
      <p:ext uri="{BB962C8B-B14F-4D97-AF65-F5344CB8AC3E}">
        <p14:creationId xmlns:p14="http://schemas.microsoft.com/office/powerpoint/2010/main" val="26205152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8E31E32-EF53-4073-95B6-8EA7C987B10C}" type="slidenum">
              <a:rPr lang="en-US" altLang="en-US"/>
              <a:pPr/>
              <a:t>‹#›</a:t>
            </a:fld>
            <a:endParaRPr lang="en-US" altLang="en-US"/>
          </a:p>
        </p:txBody>
      </p:sp>
    </p:spTree>
    <p:extLst>
      <p:ext uri="{BB962C8B-B14F-4D97-AF65-F5344CB8AC3E}">
        <p14:creationId xmlns:p14="http://schemas.microsoft.com/office/powerpoint/2010/main" val="65959517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FF2722B3-23A1-5242-853C-4A0643E133C9}" type="slidenum">
              <a:rPr lang="en-US"/>
              <a:pPr>
                <a:defRPr/>
              </a:pPr>
              <a:t>‹#›</a:t>
            </a:fld>
            <a:endParaRPr lang="en-US"/>
          </a:p>
        </p:txBody>
      </p:sp>
    </p:spTree>
    <p:extLst>
      <p:ext uri="{BB962C8B-B14F-4D97-AF65-F5344CB8AC3E}">
        <p14:creationId xmlns:p14="http://schemas.microsoft.com/office/powerpoint/2010/main" val="284931759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16821D9-119C-1344-9C94-3A0236BD2E97}" type="slidenum">
              <a:rPr lang="en-US"/>
              <a:pPr>
                <a:defRPr/>
              </a:pPr>
              <a:t>‹#›</a:t>
            </a:fld>
            <a:endParaRPr lang="en-US"/>
          </a:p>
        </p:txBody>
      </p:sp>
    </p:spTree>
    <p:extLst>
      <p:ext uri="{BB962C8B-B14F-4D97-AF65-F5344CB8AC3E}">
        <p14:creationId xmlns:p14="http://schemas.microsoft.com/office/powerpoint/2010/main" val="62040116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471395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668319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434755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589598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115210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579553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351429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86850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68C62AE-2ED3-49C8-B00B-445398E8ECF6}" type="slidenum">
              <a:rPr lang="en-US" altLang="en-US"/>
              <a:pPr/>
              <a:t>‹#›</a:t>
            </a:fld>
            <a:endParaRPr lang="en-US" altLang="en-US"/>
          </a:p>
        </p:txBody>
      </p:sp>
    </p:spTree>
    <p:extLst>
      <p:ext uri="{BB962C8B-B14F-4D97-AF65-F5344CB8AC3E}">
        <p14:creationId xmlns:p14="http://schemas.microsoft.com/office/powerpoint/2010/main" val="410564410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897723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67057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982967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F28F208-E68A-4647-8B68-06DCF7CAE2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597030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3D02BE7-42E8-8942-97C7-898C983D4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259254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D0C4BCD-5629-4145-ACF7-29FD875B0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851208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83D2B31-A137-C046-8B41-4412F96E56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250189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1C923B1-3FFB-5E4B-8599-E0C42BA207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196029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EEEED1F8-022B-274B-8194-C18A5752DA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788744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B3758CDF-B6AD-504A-9419-AC33AF6A43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32782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0123326-0D25-4524-A236-50DA374B2122}" type="slidenum">
              <a:rPr lang="en-US" altLang="en-US"/>
              <a:pPr/>
              <a:t>‹#›</a:t>
            </a:fld>
            <a:endParaRPr lang="en-US" altLang="en-US"/>
          </a:p>
        </p:txBody>
      </p:sp>
    </p:spTree>
    <p:extLst>
      <p:ext uri="{BB962C8B-B14F-4D97-AF65-F5344CB8AC3E}">
        <p14:creationId xmlns:p14="http://schemas.microsoft.com/office/powerpoint/2010/main" val="146257051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AA94F57-797F-C548-9B09-D703AE26F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390636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FDFEA67-5C30-C448-8674-7D0FEE932E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875282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3B7141B-ABD1-FE4A-8A8A-B8728248F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659287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1C02547-EC00-FB42-A934-D16F7D5CC1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504919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C1874D-6019-5945-A8E3-23F7962A3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448740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9138B3-563A-E345-A4ED-466FA728DF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37631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BAB2AE-31C3-6A4A-A4FB-55758049BE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490621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55A88F-EC0F-3344-8D08-2EE8C9907C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899992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465CB87-F8ED-5848-A418-7BD78FB67D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736114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0EAB572-478D-4D42-B9E9-514FCCDDE7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15531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b="0">
              <a:solidFill>
                <a:srgbClr val="000000"/>
              </a:solidFill>
              <a:latin typeface="Times New Roman" charset="0"/>
              <a:ea typeface="ＭＳ Ｐゴシック"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b="0">
              <a:solidFill>
                <a:srgbClr val="000000"/>
              </a:solidFill>
              <a:latin typeface="Times New Roman" charset="0"/>
              <a:ea typeface="ＭＳ Ｐゴシック" charset="0"/>
            </a:endParaRPr>
          </a:p>
        </p:txBody>
      </p:sp>
      <p:pic>
        <p:nvPicPr>
          <p:cNvPr id="7" name="Picture 5" descr="minispi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E6832363-2F53-9849-A7AE-2143CF80A3D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6507090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61D378F-257D-354F-9698-5E91A9AD9E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84297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206BC1-9BAB-4B46-A03C-CC3B71BFA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868388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F9D990-5BB7-7D4D-AB17-EDCDCB7AA6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765797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4DFF75-E2A9-1C49-A0C8-AE51C9FF55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670033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040ABC-8DFA-8841-8C06-6B7B452129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040732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pPr>
              <a:defRPr/>
            </a:pPr>
            <a:fld id="{5A0FD167-5FDD-7949-AF13-8C0A0584784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74256467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pPr>
              <a:defRPr/>
            </a:pPr>
            <a:fld id="{C8156BD0-0313-6749-B504-2DB2E5DEA41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89940904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pPr>
              <a:defRPr/>
            </a:pPr>
            <a:fld id="{4408379F-9C21-614D-9C34-3F215C43A53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28670332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1988"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4388"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6"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6"/>
          <p:cNvSpPr>
            <a:spLocks noGrp="1" noChangeArrowheads="1"/>
          </p:cNvSpPr>
          <p:nvPr>
            <p:ph type="sldNum" sz="quarter" idx="12"/>
          </p:nvPr>
        </p:nvSpPr>
        <p:spPr>
          <a:ln/>
        </p:spPr>
        <p:txBody>
          <a:bodyPr/>
          <a:lstStyle>
            <a:lvl1pPr>
              <a:defRPr/>
            </a:lvl1pPr>
          </a:lstStyle>
          <a:p>
            <a:pPr>
              <a:defRPr/>
            </a:pPr>
            <a:fld id="{65330E6D-8B96-4441-9E14-5A3152C2016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7036621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8"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6"/>
          <p:cNvSpPr>
            <a:spLocks noGrp="1" noChangeArrowheads="1"/>
          </p:cNvSpPr>
          <p:nvPr>
            <p:ph type="sldNum" sz="quarter" idx="12"/>
          </p:nvPr>
        </p:nvSpPr>
        <p:spPr>
          <a:ln/>
        </p:spPr>
        <p:txBody>
          <a:bodyPr/>
          <a:lstStyle>
            <a:lvl1pPr>
              <a:defRPr/>
            </a:lvl1pPr>
          </a:lstStyle>
          <a:p>
            <a:pPr>
              <a:defRPr/>
            </a:pPr>
            <a:fld id="{D0A12E64-5AAA-4D4C-A52C-FA1D5ED7E2BB}"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542871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3088246-B328-2748-8C10-112C6CF9385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4101525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4"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6"/>
          <p:cNvSpPr>
            <a:spLocks noGrp="1" noChangeArrowheads="1"/>
          </p:cNvSpPr>
          <p:nvPr>
            <p:ph type="sldNum" sz="quarter" idx="12"/>
          </p:nvPr>
        </p:nvSpPr>
        <p:spPr>
          <a:ln/>
        </p:spPr>
        <p:txBody>
          <a:bodyPr/>
          <a:lstStyle>
            <a:lvl1pPr>
              <a:defRPr/>
            </a:lvl1pPr>
          </a:lstStyle>
          <a:p>
            <a:pPr>
              <a:defRPr/>
            </a:pPr>
            <a:fld id="{ECADD582-6401-F34D-B689-B510B51AD52B}"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777233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3"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6"/>
          <p:cNvSpPr>
            <a:spLocks noGrp="1" noChangeArrowheads="1"/>
          </p:cNvSpPr>
          <p:nvPr>
            <p:ph type="sldNum" sz="quarter" idx="12"/>
          </p:nvPr>
        </p:nvSpPr>
        <p:spPr>
          <a:ln/>
        </p:spPr>
        <p:txBody>
          <a:bodyPr/>
          <a:lstStyle>
            <a:lvl1pPr>
              <a:defRPr/>
            </a:lvl1pPr>
          </a:lstStyle>
          <a:p>
            <a:pPr>
              <a:defRPr/>
            </a:pPr>
            <a:fld id="{65BCBC4D-6462-604E-8B2F-37EA4408C7E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7748490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6"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6"/>
          <p:cNvSpPr>
            <a:spLocks noGrp="1" noChangeArrowheads="1"/>
          </p:cNvSpPr>
          <p:nvPr>
            <p:ph type="sldNum" sz="quarter" idx="12"/>
          </p:nvPr>
        </p:nvSpPr>
        <p:spPr>
          <a:ln/>
        </p:spPr>
        <p:txBody>
          <a:bodyPr/>
          <a:lstStyle>
            <a:lvl1pPr>
              <a:defRPr/>
            </a:lvl1pPr>
          </a:lstStyle>
          <a:p>
            <a:pPr>
              <a:defRPr/>
            </a:pPr>
            <a:fld id="{37777760-F80B-AE4B-9163-D87BD9EAE76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02759689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6"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6"/>
          <p:cNvSpPr>
            <a:spLocks noGrp="1" noChangeArrowheads="1"/>
          </p:cNvSpPr>
          <p:nvPr>
            <p:ph type="sldNum" sz="quarter" idx="12"/>
          </p:nvPr>
        </p:nvSpPr>
        <p:spPr>
          <a:ln/>
        </p:spPr>
        <p:txBody>
          <a:bodyPr/>
          <a:lstStyle>
            <a:lvl1pPr>
              <a:defRPr/>
            </a:lvl1pPr>
          </a:lstStyle>
          <a:p>
            <a:pPr>
              <a:defRPr/>
            </a:pPr>
            <a:fld id="{E7B29FD1-00A3-0545-8A14-3462F9F9C67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58220279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pPr>
              <a:defRPr/>
            </a:pPr>
            <a:fld id="{7FA1E3D7-C9C0-AC44-8C30-B7E4ED88CBC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0244633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0388" y="228600"/>
            <a:ext cx="2081212"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1988" y="228600"/>
            <a:ext cx="60960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pPr>
              <a:defRPr/>
            </a:pPr>
            <a:fld id="{27E0F3F8-6608-3548-8613-457F2E880A0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0563057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244742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670836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702504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29044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2D43FC8-5AF7-BB49-97B0-1BC74B4E628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0646010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636722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983210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587155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951357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858342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357496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948960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Arial" charset="0"/>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charset="0"/>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E0E66895-212D-5344-BB55-5FD2FA2CC557}" type="slidenum">
              <a:rPr lang="en-US"/>
              <a:pPr>
                <a:defRPr/>
              </a:pPr>
              <a:t>‹#›</a:t>
            </a:fld>
            <a:endParaRPr lang="en-US"/>
          </a:p>
        </p:txBody>
      </p:sp>
    </p:spTree>
    <p:extLst>
      <p:ext uri="{BB962C8B-B14F-4D97-AF65-F5344CB8AC3E}">
        <p14:creationId xmlns:p14="http://schemas.microsoft.com/office/powerpoint/2010/main" val="375813946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079EF19-0234-E44C-88B2-8B37C9911D36}" type="slidenum">
              <a:rPr lang="en-US"/>
              <a:pPr>
                <a:defRPr/>
              </a:pPr>
              <a:t>‹#›</a:t>
            </a:fld>
            <a:endParaRPr lang="en-US"/>
          </a:p>
        </p:txBody>
      </p:sp>
    </p:spTree>
    <p:extLst>
      <p:ext uri="{BB962C8B-B14F-4D97-AF65-F5344CB8AC3E}">
        <p14:creationId xmlns:p14="http://schemas.microsoft.com/office/powerpoint/2010/main" val="414825009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F4CAA58-C5A5-0346-BA7B-E49A768484BE}" type="slidenum">
              <a:rPr lang="en-US"/>
              <a:pPr>
                <a:defRPr/>
              </a:pPr>
              <a:t>‹#›</a:t>
            </a:fld>
            <a:endParaRPr lang="en-US"/>
          </a:p>
        </p:txBody>
      </p:sp>
    </p:spTree>
    <p:extLst>
      <p:ext uri="{BB962C8B-B14F-4D97-AF65-F5344CB8AC3E}">
        <p14:creationId xmlns:p14="http://schemas.microsoft.com/office/powerpoint/2010/main" val="21589157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7E40827-4B35-1147-AA2A-FEFABB6D95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9072308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686F59D-2A4A-9F42-8213-F0405C2FC243}" type="slidenum">
              <a:rPr lang="en-US"/>
              <a:pPr>
                <a:defRPr/>
              </a:pPr>
              <a:t>‹#›</a:t>
            </a:fld>
            <a:endParaRPr lang="en-US"/>
          </a:p>
        </p:txBody>
      </p:sp>
    </p:spTree>
    <p:extLst>
      <p:ext uri="{BB962C8B-B14F-4D97-AF65-F5344CB8AC3E}">
        <p14:creationId xmlns:p14="http://schemas.microsoft.com/office/powerpoint/2010/main" val="403925674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5D4584D7-CB25-0242-B961-1457030ED8A9}" type="slidenum">
              <a:rPr lang="en-US"/>
              <a:pPr>
                <a:defRPr/>
              </a:pPr>
              <a:t>‹#›</a:t>
            </a:fld>
            <a:endParaRPr lang="en-US"/>
          </a:p>
        </p:txBody>
      </p:sp>
    </p:spTree>
    <p:extLst>
      <p:ext uri="{BB962C8B-B14F-4D97-AF65-F5344CB8AC3E}">
        <p14:creationId xmlns:p14="http://schemas.microsoft.com/office/powerpoint/2010/main" val="308842017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C80E18F9-AD84-A64A-8EDB-438EB0FF9B88}" type="slidenum">
              <a:rPr lang="en-US"/>
              <a:pPr>
                <a:defRPr/>
              </a:pPr>
              <a:t>‹#›</a:t>
            </a:fld>
            <a:endParaRPr lang="en-US"/>
          </a:p>
        </p:txBody>
      </p:sp>
    </p:spTree>
    <p:extLst>
      <p:ext uri="{BB962C8B-B14F-4D97-AF65-F5344CB8AC3E}">
        <p14:creationId xmlns:p14="http://schemas.microsoft.com/office/powerpoint/2010/main" val="349625601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ED0714B9-7A17-1A4B-AA12-A29720F6E0BD}" type="slidenum">
              <a:rPr lang="en-US"/>
              <a:pPr>
                <a:defRPr/>
              </a:pPr>
              <a:t>‹#›</a:t>
            </a:fld>
            <a:endParaRPr lang="en-US"/>
          </a:p>
        </p:txBody>
      </p:sp>
    </p:spTree>
    <p:extLst>
      <p:ext uri="{BB962C8B-B14F-4D97-AF65-F5344CB8AC3E}">
        <p14:creationId xmlns:p14="http://schemas.microsoft.com/office/powerpoint/2010/main" val="64999997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1FC3000-42FB-174B-8936-A4B5F095F6CF}" type="slidenum">
              <a:rPr lang="en-US"/>
              <a:pPr>
                <a:defRPr/>
              </a:pPr>
              <a:t>‹#›</a:t>
            </a:fld>
            <a:endParaRPr lang="en-US"/>
          </a:p>
        </p:txBody>
      </p:sp>
    </p:spTree>
    <p:extLst>
      <p:ext uri="{BB962C8B-B14F-4D97-AF65-F5344CB8AC3E}">
        <p14:creationId xmlns:p14="http://schemas.microsoft.com/office/powerpoint/2010/main" val="100507798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278F59A2-36CC-CA4D-98A9-3D4DE4DAFB48}" type="slidenum">
              <a:rPr lang="en-US"/>
              <a:pPr>
                <a:defRPr/>
              </a:pPr>
              <a:t>‹#›</a:t>
            </a:fld>
            <a:endParaRPr lang="en-US"/>
          </a:p>
        </p:txBody>
      </p:sp>
    </p:spTree>
    <p:extLst>
      <p:ext uri="{BB962C8B-B14F-4D97-AF65-F5344CB8AC3E}">
        <p14:creationId xmlns:p14="http://schemas.microsoft.com/office/powerpoint/2010/main" val="348298020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212945D5-22FA-6748-9AB9-553833B2CBF6}" type="slidenum">
              <a:rPr lang="en-US"/>
              <a:pPr>
                <a:defRPr/>
              </a:pPr>
              <a:t>‹#›</a:t>
            </a:fld>
            <a:endParaRPr lang="en-US"/>
          </a:p>
        </p:txBody>
      </p:sp>
    </p:spTree>
    <p:extLst>
      <p:ext uri="{BB962C8B-B14F-4D97-AF65-F5344CB8AC3E}">
        <p14:creationId xmlns:p14="http://schemas.microsoft.com/office/powerpoint/2010/main" val="311234692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9A3ED2E-C99C-0A4B-91A5-61100EC75C0E}" type="slidenum">
              <a:rPr lang="en-US"/>
              <a:pPr>
                <a:defRPr/>
              </a:pPr>
              <a:t>‹#›</a:t>
            </a:fld>
            <a:endParaRPr lang="en-US"/>
          </a:p>
        </p:txBody>
      </p:sp>
    </p:spTree>
    <p:extLst>
      <p:ext uri="{BB962C8B-B14F-4D97-AF65-F5344CB8AC3E}">
        <p14:creationId xmlns:p14="http://schemas.microsoft.com/office/powerpoint/2010/main" val="291204216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BA5F3C9-E2AC-C843-BE71-0028C8B9BB01}" type="slidenum">
              <a:rPr lang="en-US"/>
              <a:pPr>
                <a:defRPr/>
              </a:pPr>
              <a:t>‹#›</a:t>
            </a:fld>
            <a:endParaRPr lang="en-US"/>
          </a:p>
        </p:txBody>
      </p:sp>
    </p:spTree>
    <p:extLst>
      <p:ext uri="{BB962C8B-B14F-4D97-AF65-F5344CB8AC3E}">
        <p14:creationId xmlns:p14="http://schemas.microsoft.com/office/powerpoint/2010/main" val="416259686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079EF19-0234-E44C-88B2-8B37C9911D36}" type="slidenum">
              <a:rPr lang="en-US"/>
              <a:pPr>
                <a:defRPr/>
              </a:pPr>
              <a:t>‹#›</a:t>
            </a:fld>
            <a:endParaRPr lang="en-US"/>
          </a:p>
        </p:txBody>
      </p:sp>
    </p:spTree>
    <p:extLst>
      <p:ext uri="{BB962C8B-B14F-4D97-AF65-F5344CB8AC3E}">
        <p14:creationId xmlns:p14="http://schemas.microsoft.com/office/powerpoint/2010/main" val="7579584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B161032-C23B-B342-9D8C-B9D4B616515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7160010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F4CAA58-C5A5-0346-BA7B-E49A768484BE}" type="slidenum">
              <a:rPr lang="en-US"/>
              <a:pPr>
                <a:defRPr/>
              </a:pPr>
              <a:t>‹#›</a:t>
            </a:fld>
            <a:endParaRPr lang="en-US"/>
          </a:p>
        </p:txBody>
      </p:sp>
    </p:spTree>
    <p:extLst>
      <p:ext uri="{BB962C8B-B14F-4D97-AF65-F5344CB8AC3E}">
        <p14:creationId xmlns:p14="http://schemas.microsoft.com/office/powerpoint/2010/main" val="388603696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686F59D-2A4A-9F42-8213-F0405C2FC243}" type="slidenum">
              <a:rPr lang="en-US"/>
              <a:pPr>
                <a:defRPr/>
              </a:pPr>
              <a:t>‹#›</a:t>
            </a:fld>
            <a:endParaRPr lang="en-US"/>
          </a:p>
        </p:txBody>
      </p:sp>
    </p:spTree>
    <p:extLst>
      <p:ext uri="{BB962C8B-B14F-4D97-AF65-F5344CB8AC3E}">
        <p14:creationId xmlns:p14="http://schemas.microsoft.com/office/powerpoint/2010/main" val="12435157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5D4584D7-CB25-0242-B961-1457030ED8A9}" type="slidenum">
              <a:rPr lang="en-US"/>
              <a:pPr>
                <a:defRPr/>
              </a:pPr>
              <a:t>‹#›</a:t>
            </a:fld>
            <a:endParaRPr lang="en-US"/>
          </a:p>
        </p:txBody>
      </p:sp>
    </p:spTree>
    <p:extLst>
      <p:ext uri="{BB962C8B-B14F-4D97-AF65-F5344CB8AC3E}">
        <p14:creationId xmlns:p14="http://schemas.microsoft.com/office/powerpoint/2010/main" val="287510419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C80E18F9-AD84-A64A-8EDB-438EB0FF9B88}" type="slidenum">
              <a:rPr lang="en-US"/>
              <a:pPr>
                <a:defRPr/>
              </a:pPr>
              <a:t>‹#›</a:t>
            </a:fld>
            <a:endParaRPr lang="en-US"/>
          </a:p>
        </p:txBody>
      </p:sp>
    </p:spTree>
    <p:extLst>
      <p:ext uri="{BB962C8B-B14F-4D97-AF65-F5344CB8AC3E}">
        <p14:creationId xmlns:p14="http://schemas.microsoft.com/office/powerpoint/2010/main" val="226367629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ED0714B9-7A17-1A4B-AA12-A29720F6E0BD}" type="slidenum">
              <a:rPr lang="en-US"/>
              <a:pPr>
                <a:defRPr/>
              </a:pPr>
              <a:t>‹#›</a:t>
            </a:fld>
            <a:endParaRPr lang="en-US"/>
          </a:p>
        </p:txBody>
      </p:sp>
    </p:spTree>
    <p:extLst>
      <p:ext uri="{BB962C8B-B14F-4D97-AF65-F5344CB8AC3E}">
        <p14:creationId xmlns:p14="http://schemas.microsoft.com/office/powerpoint/2010/main" val="236140314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1FC3000-42FB-174B-8936-A4B5F095F6CF}" type="slidenum">
              <a:rPr lang="en-US"/>
              <a:pPr>
                <a:defRPr/>
              </a:pPr>
              <a:t>‹#›</a:t>
            </a:fld>
            <a:endParaRPr lang="en-US"/>
          </a:p>
        </p:txBody>
      </p:sp>
    </p:spTree>
    <p:extLst>
      <p:ext uri="{BB962C8B-B14F-4D97-AF65-F5344CB8AC3E}">
        <p14:creationId xmlns:p14="http://schemas.microsoft.com/office/powerpoint/2010/main" val="174277866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278F59A2-36CC-CA4D-98A9-3D4DE4DAFB48}" type="slidenum">
              <a:rPr lang="en-US"/>
              <a:pPr>
                <a:defRPr/>
              </a:pPr>
              <a:t>‹#›</a:t>
            </a:fld>
            <a:endParaRPr lang="en-US"/>
          </a:p>
        </p:txBody>
      </p:sp>
    </p:spTree>
    <p:extLst>
      <p:ext uri="{BB962C8B-B14F-4D97-AF65-F5344CB8AC3E}">
        <p14:creationId xmlns:p14="http://schemas.microsoft.com/office/powerpoint/2010/main" val="425487617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212945D5-22FA-6748-9AB9-553833B2CBF6}" type="slidenum">
              <a:rPr lang="en-US"/>
              <a:pPr>
                <a:defRPr/>
              </a:pPr>
              <a:t>‹#›</a:t>
            </a:fld>
            <a:endParaRPr lang="en-US"/>
          </a:p>
        </p:txBody>
      </p:sp>
    </p:spTree>
    <p:extLst>
      <p:ext uri="{BB962C8B-B14F-4D97-AF65-F5344CB8AC3E}">
        <p14:creationId xmlns:p14="http://schemas.microsoft.com/office/powerpoint/2010/main" val="47641359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9A3ED2E-C99C-0A4B-91A5-61100EC75C0E}" type="slidenum">
              <a:rPr lang="en-US"/>
              <a:pPr>
                <a:defRPr/>
              </a:pPr>
              <a:t>‹#›</a:t>
            </a:fld>
            <a:endParaRPr lang="en-US"/>
          </a:p>
        </p:txBody>
      </p:sp>
    </p:spTree>
    <p:extLst>
      <p:ext uri="{BB962C8B-B14F-4D97-AF65-F5344CB8AC3E}">
        <p14:creationId xmlns:p14="http://schemas.microsoft.com/office/powerpoint/2010/main" val="6308942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BA5F3C9-E2AC-C843-BE71-0028C8B9BB01}" type="slidenum">
              <a:rPr lang="en-US"/>
              <a:pPr>
                <a:defRPr/>
              </a:pPr>
              <a:t>‹#›</a:t>
            </a:fld>
            <a:endParaRPr lang="en-US"/>
          </a:p>
        </p:txBody>
      </p:sp>
    </p:spTree>
    <p:extLst>
      <p:ext uri="{BB962C8B-B14F-4D97-AF65-F5344CB8AC3E}">
        <p14:creationId xmlns:p14="http://schemas.microsoft.com/office/powerpoint/2010/main" val="22413730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76EE3A35-4AE2-C847-8D4E-3A0E0731D00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5933190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079EF19-0234-E44C-88B2-8B37C9911D36}" type="slidenum">
              <a:rPr lang="en-US"/>
              <a:pPr>
                <a:defRPr/>
              </a:pPr>
              <a:t>‹#›</a:t>
            </a:fld>
            <a:endParaRPr lang="en-US"/>
          </a:p>
        </p:txBody>
      </p:sp>
    </p:spTree>
    <p:extLst>
      <p:ext uri="{BB962C8B-B14F-4D97-AF65-F5344CB8AC3E}">
        <p14:creationId xmlns:p14="http://schemas.microsoft.com/office/powerpoint/2010/main" val="385543303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F4CAA58-C5A5-0346-BA7B-E49A768484BE}" type="slidenum">
              <a:rPr lang="en-US"/>
              <a:pPr>
                <a:defRPr/>
              </a:pPr>
              <a:t>‹#›</a:t>
            </a:fld>
            <a:endParaRPr lang="en-US"/>
          </a:p>
        </p:txBody>
      </p:sp>
    </p:spTree>
    <p:extLst>
      <p:ext uri="{BB962C8B-B14F-4D97-AF65-F5344CB8AC3E}">
        <p14:creationId xmlns:p14="http://schemas.microsoft.com/office/powerpoint/2010/main" val="377273857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686F59D-2A4A-9F42-8213-F0405C2FC243}" type="slidenum">
              <a:rPr lang="en-US"/>
              <a:pPr>
                <a:defRPr/>
              </a:pPr>
              <a:t>‹#›</a:t>
            </a:fld>
            <a:endParaRPr lang="en-US"/>
          </a:p>
        </p:txBody>
      </p:sp>
    </p:spTree>
    <p:extLst>
      <p:ext uri="{BB962C8B-B14F-4D97-AF65-F5344CB8AC3E}">
        <p14:creationId xmlns:p14="http://schemas.microsoft.com/office/powerpoint/2010/main" val="405315670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5D4584D7-CB25-0242-B961-1457030ED8A9}" type="slidenum">
              <a:rPr lang="en-US"/>
              <a:pPr>
                <a:defRPr/>
              </a:pPr>
              <a:t>‹#›</a:t>
            </a:fld>
            <a:endParaRPr lang="en-US"/>
          </a:p>
        </p:txBody>
      </p:sp>
    </p:spTree>
    <p:extLst>
      <p:ext uri="{BB962C8B-B14F-4D97-AF65-F5344CB8AC3E}">
        <p14:creationId xmlns:p14="http://schemas.microsoft.com/office/powerpoint/2010/main" val="52037644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C80E18F9-AD84-A64A-8EDB-438EB0FF9B88}" type="slidenum">
              <a:rPr lang="en-US"/>
              <a:pPr>
                <a:defRPr/>
              </a:pPr>
              <a:t>‹#›</a:t>
            </a:fld>
            <a:endParaRPr lang="en-US"/>
          </a:p>
        </p:txBody>
      </p:sp>
    </p:spTree>
    <p:extLst>
      <p:ext uri="{BB962C8B-B14F-4D97-AF65-F5344CB8AC3E}">
        <p14:creationId xmlns:p14="http://schemas.microsoft.com/office/powerpoint/2010/main" val="212634045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ED0714B9-7A17-1A4B-AA12-A29720F6E0BD}" type="slidenum">
              <a:rPr lang="en-US"/>
              <a:pPr>
                <a:defRPr/>
              </a:pPr>
              <a:t>‹#›</a:t>
            </a:fld>
            <a:endParaRPr lang="en-US"/>
          </a:p>
        </p:txBody>
      </p:sp>
    </p:spTree>
    <p:extLst>
      <p:ext uri="{BB962C8B-B14F-4D97-AF65-F5344CB8AC3E}">
        <p14:creationId xmlns:p14="http://schemas.microsoft.com/office/powerpoint/2010/main" val="221217383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1FC3000-42FB-174B-8936-A4B5F095F6CF}" type="slidenum">
              <a:rPr lang="en-US"/>
              <a:pPr>
                <a:defRPr/>
              </a:pPr>
              <a:t>‹#›</a:t>
            </a:fld>
            <a:endParaRPr lang="en-US"/>
          </a:p>
        </p:txBody>
      </p:sp>
    </p:spTree>
    <p:extLst>
      <p:ext uri="{BB962C8B-B14F-4D97-AF65-F5344CB8AC3E}">
        <p14:creationId xmlns:p14="http://schemas.microsoft.com/office/powerpoint/2010/main" val="295996404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278F59A2-36CC-CA4D-98A9-3D4DE4DAFB48}" type="slidenum">
              <a:rPr lang="en-US"/>
              <a:pPr>
                <a:defRPr/>
              </a:pPr>
              <a:t>‹#›</a:t>
            </a:fld>
            <a:endParaRPr lang="en-US"/>
          </a:p>
        </p:txBody>
      </p:sp>
    </p:spTree>
    <p:extLst>
      <p:ext uri="{BB962C8B-B14F-4D97-AF65-F5344CB8AC3E}">
        <p14:creationId xmlns:p14="http://schemas.microsoft.com/office/powerpoint/2010/main" val="46475533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212945D5-22FA-6748-9AB9-553833B2CBF6}" type="slidenum">
              <a:rPr lang="en-US"/>
              <a:pPr>
                <a:defRPr/>
              </a:pPr>
              <a:t>‹#›</a:t>
            </a:fld>
            <a:endParaRPr lang="en-US"/>
          </a:p>
        </p:txBody>
      </p:sp>
    </p:spTree>
    <p:extLst>
      <p:ext uri="{BB962C8B-B14F-4D97-AF65-F5344CB8AC3E}">
        <p14:creationId xmlns:p14="http://schemas.microsoft.com/office/powerpoint/2010/main" val="188216647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9A3ED2E-C99C-0A4B-91A5-61100EC75C0E}" type="slidenum">
              <a:rPr lang="en-US"/>
              <a:pPr>
                <a:defRPr/>
              </a:pPr>
              <a:t>‹#›</a:t>
            </a:fld>
            <a:endParaRPr lang="en-US"/>
          </a:p>
        </p:txBody>
      </p:sp>
    </p:spTree>
    <p:extLst>
      <p:ext uri="{BB962C8B-B14F-4D97-AF65-F5344CB8AC3E}">
        <p14:creationId xmlns:p14="http://schemas.microsoft.com/office/powerpoint/2010/main" val="31572918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6B35E14C-9495-8C43-A58C-AA954690056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4976169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BA5F3C9-E2AC-C843-BE71-0028C8B9BB01}" type="slidenum">
              <a:rPr lang="en-US"/>
              <a:pPr>
                <a:defRPr/>
              </a:pPr>
              <a:t>‹#›</a:t>
            </a:fld>
            <a:endParaRPr lang="en-US"/>
          </a:p>
        </p:txBody>
      </p:sp>
    </p:spTree>
    <p:extLst>
      <p:ext uri="{BB962C8B-B14F-4D97-AF65-F5344CB8AC3E}">
        <p14:creationId xmlns:p14="http://schemas.microsoft.com/office/powerpoint/2010/main" val="170223084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447867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618170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805864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690467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315345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649902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033831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562708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0265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1F37F35C-8D7F-467B-BF99-DB193C1C0DE8}" type="slidenum">
              <a:rPr lang="en-US" altLang="en-US"/>
              <a:pPr/>
              <a:t>‹#›</a:t>
            </a:fld>
            <a:endParaRPr lang="en-US" altLang="en-US"/>
          </a:p>
        </p:txBody>
      </p:sp>
    </p:spTree>
    <p:extLst>
      <p:ext uri="{BB962C8B-B14F-4D97-AF65-F5344CB8AC3E}">
        <p14:creationId xmlns:p14="http://schemas.microsoft.com/office/powerpoint/2010/main" val="8575542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3842AE5-0050-8345-808D-712D3C8418E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5565998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286436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345496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solidFill>
                  <a:srgbClr val="000000"/>
                </a:solidFill>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solidFill>
                  <a:srgbClr val="000000"/>
                </a:solidFill>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solidFill>
                  <a:srgbClr val="FFFFFF"/>
                </a:solidFill>
                <a:latin typeface="Times New Roman" charset="0"/>
              </a:defRPr>
            </a:lvl1pPr>
          </a:lstStyle>
          <a:p>
            <a:pPr>
              <a:defRPr/>
            </a:pPr>
            <a:fld id="{5EC79CE7-D016-2943-8A01-D0E6D9970BE4}" type="slidenum">
              <a:rPr lang="en-US"/>
              <a:pPr>
                <a:defRPr/>
              </a:pPr>
              <a:t>‹#›</a:t>
            </a:fld>
            <a:endParaRPr lang="en-US"/>
          </a:p>
        </p:txBody>
      </p:sp>
    </p:spTree>
    <p:extLst>
      <p:ext uri="{BB962C8B-B14F-4D97-AF65-F5344CB8AC3E}">
        <p14:creationId xmlns:p14="http://schemas.microsoft.com/office/powerpoint/2010/main" val="406109940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solidFill>
                  <a:srgbClr val="000000"/>
                </a:solidFill>
                <a:latin typeface="Times New Roman" charset="0"/>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solidFill>
                  <a:srgbClr val="000000"/>
                </a:solidFill>
                <a:latin typeface="Times New Roman" charset="0"/>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solidFill>
                  <a:srgbClr val="FFFFFF"/>
                </a:solidFill>
                <a:latin typeface="Times New Roman" charset="0"/>
              </a:defRPr>
            </a:lvl1pPr>
          </a:lstStyle>
          <a:p>
            <a:pPr>
              <a:defRPr/>
            </a:pPr>
            <a:fld id="{06AFC918-E59A-1845-9E8A-4F53E6DEEF3E}" type="slidenum">
              <a:rPr lang="en-GB"/>
              <a:pPr>
                <a:defRPr/>
              </a:pPr>
              <a:t>‹#›</a:t>
            </a:fld>
            <a:endParaRPr lang="en-GB"/>
          </a:p>
        </p:txBody>
      </p:sp>
    </p:spTree>
    <p:extLst>
      <p:ext uri="{BB962C8B-B14F-4D97-AF65-F5344CB8AC3E}">
        <p14:creationId xmlns:p14="http://schemas.microsoft.com/office/powerpoint/2010/main" val="240370195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641504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737589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974117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606211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700821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93778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9506D9F-0C84-C84A-BEEA-25FAA552E5B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8183756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549527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397837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653804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35813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220926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835625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283081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904283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549285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45106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AC1437D-36C4-274A-9798-E2D8B7D70D2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798915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021653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16126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516444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865822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347802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742599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698223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405001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375165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00850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0F32A29-C767-DD4F-8D26-514F9A5FD91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1915361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136653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026174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7649862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366550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661415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947671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511716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7C5EA4-1929-FF46-8EF2-D796920607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427714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CADEFD-430E-B94C-BFA1-956A36FF3F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803445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DCD3D9-0D76-254C-A34C-CDFF580E82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77336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352689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B2372F-9C66-094A-82FF-7CF3906ACD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817640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12EC0E-8138-BE45-837E-56D4240C6A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051897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60B021A-DC47-5247-AD56-7D5F0A74F0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98913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9A08B9-D524-9B45-854A-B8F7AE0CEC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703142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E6A87A-6D15-1E4E-B57C-D35767E059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453277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D7EE81-845D-D848-B11F-BBB9F8B443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570168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396C4D-3DBC-A94F-BB68-7A57E0A97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917334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65B9AC-6D5B-7E4C-B3D1-D41C39555F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920163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22199314"/>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44829711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746059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032074161"/>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497405005"/>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39371831"/>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427231182"/>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392601041"/>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72836795"/>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233886410"/>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72286657"/>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196205077"/>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atin typeface="Comic Sans MS" charset="0"/>
                <a:ea typeface="ＭＳ Ｐゴシック" charset="0"/>
                <a:cs typeface="ＭＳ Ｐゴシック" charset="0"/>
              </a:defRPr>
            </a:lvl1pPr>
          </a:lstStyle>
          <a:p>
            <a:fld id="{ABD13119-AD04-A442-9AC9-AEA8C005AFA8}" type="slidenum">
              <a:rPr lang="en-US"/>
              <a:pPr/>
              <a:t>‹#›</a:t>
            </a:fld>
            <a:endParaRPr lang="en-US"/>
          </a:p>
        </p:txBody>
      </p:sp>
    </p:spTree>
    <p:extLst>
      <p:ext uri="{BB962C8B-B14F-4D97-AF65-F5344CB8AC3E}">
        <p14:creationId xmlns:p14="http://schemas.microsoft.com/office/powerpoint/2010/main" val="36838627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476313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atin typeface="Comic Sans MS" charset="0"/>
                <a:ea typeface="ＭＳ Ｐゴシック" charset="0"/>
                <a:cs typeface="ＭＳ Ｐゴシック" charset="0"/>
              </a:defRPr>
            </a:lvl1pPr>
          </a:lstStyle>
          <a:p>
            <a:fld id="{45518B99-F469-0143-B379-59D244E2B18E}" type="slidenum">
              <a:rPr lang="en-US"/>
              <a:pPr/>
              <a:t>‹#›</a:t>
            </a:fld>
            <a:endParaRPr lang="en-US"/>
          </a:p>
        </p:txBody>
      </p:sp>
    </p:spTree>
    <p:extLst>
      <p:ext uri="{BB962C8B-B14F-4D97-AF65-F5344CB8AC3E}">
        <p14:creationId xmlns:p14="http://schemas.microsoft.com/office/powerpoint/2010/main" val="166021192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atin typeface="Comic Sans MS" charset="0"/>
                <a:ea typeface="ＭＳ Ｐゴシック" charset="0"/>
                <a:cs typeface="ＭＳ Ｐゴシック" charset="0"/>
              </a:defRPr>
            </a:lvl1pPr>
          </a:lstStyle>
          <a:p>
            <a:fld id="{CD8B600C-D8E1-6B4A-AFC7-A081D30C86FB}" type="slidenum">
              <a:rPr lang="en-US"/>
              <a:pPr/>
              <a:t>‹#›</a:t>
            </a:fld>
            <a:endParaRPr lang="en-US"/>
          </a:p>
        </p:txBody>
      </p:sp>
    </p:spTree>
    <p:extLst>
      <p:ext uri="{BB962C8B-B14F-4D97-AF65-F5344CB8AC3E}">
        <p14:creationId xmlns:p14="http://schemas.microsoft.com/office/powerpoint/2010/main" val="359559275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atin typeface="Comic Sans MS" charset="0"/>
                <a:ea typeface="ＭＳ Ｐゴシック" charset="0"/>
                <a:cs typeface="ＭＳ Ｐゴシック" charset="0"/>
              </a:defRPr>
            </a:lvl1pPr>
          </a:lstStyle>
          <a:p>
            <a:fld id="{835EB333-E109-9D40-91FF-43D4688408FD}" type="slidenum">
              <a:rPr lang="en-US"/>
              <a:pPr/>
              <a:t>‹#›</a:t>
            </a:fld>
            <a:endParaRPr lang="en-US"/>
          </a:p>
        </p:txBody>
      </p:sp>
    </p:spTree>
    <p:extLst>
      <p:ext uri="{BB962C8B-B14F-4D97-AF65-F5344CB8AC3E}">
        <p14:creationId xmlns:p14="http://schemas.microsoft.com/office/powerpoint/2010/main" val="264289146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endParaRPr lang="en-US"/>
          </a:p>
        </p:txBody>
      </p:sp>
      <p:sp>
        <p:nvSpPr>
          <p:cNvPr id="8" name="Rectangle 5"/>
          <p:cNvSpPr>
            <a:spLocks noGrp="1" noChangeArrowheads="1"/>
          </p:cNvSpPr>
          <p:nvPr>
            <p:ph type="ftr" sz="quarter" idx="11"/>
          </p:nvPr>
        </p:nvSpPr>
        <p:spPr/>
        <p:txBody>
          <a:bodyPr/>
          <a:lstStyle>
            <a:lvl1pPr>
              <a:defRPr/>
            </a:lvl1pPr>
          </a:lstStyle>
          <a:p>
            <a:endParaRPr lang="en-US"/>
          </a:p>
        </p:txBody>
      </p:sp>
      <p:sp>
        <p:nvSpPr>
          <p:cNvPr id="9" name="Rectangle 6"/>
          <p:cNvSpPr>
            <a:spLocks noGrp="1" noChangeArrowheads="1"/>
          </p:cNvSpPr>
          <p:nvPr>
            <p:ph type="sldNum" sz="quarter" idx="12"/>
          </p:nvPr>
        </p:nvSpPr>
        <p:spPr/>
        <p:txBody>
          <a:bodyPr/>
          <a:lstStyle>
            <a:lvl1pPr>
              <a:defRPr>
                <a:latin typeface="Comic Sans MS" charset="0"/>
                <a:ea typeface="ＭＳ Ｐゴシック" charset="0"/>
                <a:cs typeface="ＭＳ Ｐゴシック" charset="0"/>
              </a:defRPr>
            </a:lvl1pPr>
          </a:lstStyle>
          <a:p>
            <a:fld id="{63CCCDB8-8FEF-594D-BAEB-ADEAED0FD1E4}" type="slidenum">
              <a:rPr lang="en-US"/>
              <a:pPr/>
              <a:t>‹#›</a:t>
            </a:fld>
            <a:endParaRPr lang="en-US"/>
          </a:p>
        </p:txBody>
      </p:sp>
    </p:spTree>
    <p:extLst>
      <p:ext uri="{BB962C8B-B14F-4D97-AF65-F5344CB8AC3E}">
        <p14:creationId xmlns:p14="http://schemas.microsoft.com/office/powerpoint/2010/main" val="36552961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endParaRPr lang="en-US"/>
          </a:p>
        </p:txBody>
      </p:sp>
      <p:sp>
        <p:nvSpPr>
          <p:cNvPr id="4" name="Rectangle 5"/>
          <p:cNvSpPr>
            <a:spLocks noGrp="1" noChangeArrowheads="1"/>
          </p:cNvSpPr>
          <p:nvPr>
            <p:ph type="ftr" sz="quarter" idx="11"/>
          </p:nvPr>
        </p:nvSpPr>
        <p:spPr/>
        <p:txBody>
          <a:bodyPr/>
          <a:lstStyle>
            <a:lvl1pPr>
              <a:defRPr/>
            </a:lvl1pPr>
          </a:lstStyle>
          <a:p>
            <a:endParaRPr lang="en-US"/>
          </a:p>
        </p:txBody>
      </p:sp>
      <p:sp>
        <p:nvSpPr>
          <p:cNvPr id="5" name="Rectangle 6"/>
          <p:cNvSpPr>
            <a:spLocks noGrp="1" noChangeArrowheads="1"/>
          </p:cNvSpPr>
          <p:nvPr>
            <p:ph type="sldNum" sz="quarter" idx="12"/>
          </p:nvPr>
        </p:nvSpPr>
        <p:spPr/>
        <p:txBody>
          <a:bodyPr/>
          <a:lstStyle>
            <a:lvl1pPr>
              <a:defRPr>
                <a:latin typeface="Comic Sans MS" charset="0"/>
                <a:ea typeface="ＭＳ Ｐゴシック" charset="0"/>
                <a:cs typeface="ＭＳ Ｐゴシック" charset="0"/>
              </a:defRPr>
            </a:lvl1pPr>
          </a:lstStyle>
          <a:p>
            <a:fld id="{08155484-3EFD-EC44-9E0B-61836930305D}" type="slidenum">
              <a:rPr lang="en-US"/>
              <a:pPr/>
              <a:t>‹#›</a:t>
            </a:fld>
            <a:endParaRPr lang="en-US"/>
          </a:p>
        </p:txBody>
      </p:sp>
    </p:spTree>
    <p:extLst>
      <p:ext uri="{BB962C8B-B14F-4D97-AF65-F5344CB8AC3E}">
        <p14:creationId xmlns:p14="http://schemas.microsoft.com/office/powerpoint/2010/main" val="265446365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p>
        </p:txBody>
      </p:sp>
      <p:sp>
        <p:nvSpPr>
          <p:cNvPr id="3" name="Rectangle 5"/>
          <p:cNvSpPr>
            <a:spLocks noGrp="1" noChangeArrowheads="1"/>
          </p:cNvSpPr>
          <p:nvPr>
            <p:ph type="ftr" sz="quarter" idx="11"/>
          </p:nvPr>
        </p:nvSpPr>
        <p:spPr/>
        <p:txBody>
          <a:bodyPr/>
          <a:lstStyle>
            <a:lvl1pPr>
              <a:defRPr/>
            </a:lvl1pPr>
          </a:lstStyle>
          <a:p>
            <a:endParaRPr lang="en-US"/>
          </a:p>
        </p:txBody>
      </p:sp>
      <p:sp>
        <p:nvSpPr>
          <p:cNvPr id="4" name="Rectangle 6"/>
          <p:cNvSpPr>
            <a:spLocks noGrp="1" noChangeArrowheads="1"/>
          </p:cNvSpPr>
          <p:nvPr>
            <p:ph type="sldNum" sz="quarter" idx="12"/>
          </p:nvPr>
        </p:nvSpPr>
        <p:spPr/>
        <p:txBody>
          <a:bodyPr/>
          <a:lstStyle>
            <a:lvl1pPr>
              <a:defRPr>
                <a:latin typeface="Comic Sans MS" charset="0"/>
                <a:ea typeface="ＭＳ Ｐゴシック" charset="0"/>
                <a:cs typeface="ＭＳ Ｐゴシック" charset="0"/>
              </a:defRPr>
            </a:lvl1pPr>
          </a:lstStyle>
          <a:p>
            <a:fld id="{768D3248-51D9-B841-AC2A-877A2CD3BAEB}" type="slidenum">
              <a:rPr lang="en-US"/>
              <a:pPr/>
              <a:t>‹#›</a:t>
            </a:fld>
            <a:endParaRPr lang="en-US"/>
          </a:p>
        </p:txBody>
      </p:sp>
    </p:spTree>
    <p:extLst>
      <p:ext uri="{BB962C8B-B14F-4D97-AF65-F5344CB8AC3E}">
        <p14:creationId xmlns:p14="http://schemas.microsoft.com/office/powerpoint/2010/main" val="360565029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atin typeface="Comic Sans MS" charset="0"/>
                <a:ea typeface="ＭＳ Ｐゴシック" charset="0"/>
                <a:cs typeface="ＭＳ Ｐゴシック" charset="0"/>
              </a:defRPr>
            </a:lvl1pPr>
          </a:lstStyle>
          <a:p>
            <a:fld id="{467539D4-47E6-A045-9EC5-8E0703776613}" type="slidenum">
              <a:rPr lang="en-US"/>
              <a:pPr/>
              <a:t>‹#›</a:t>
            </a:fld>
            <a:endParaRPr lang="en-US"/>
          </a:p>
        </p:txBody>
      </p:sp>
    </p:spTree>
    <p:extLst>
      <p:ext uri="{BB962C8B-B14F-4D97-AF65-F5344CB8AC3E}">
        <p14:creationId xmlns:p14="http://schemas.microsoft.com/office/powerpoint/2010/main" val="124488044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atin typeface="Comic Sans MS" charset="0"/>
                <a:ea typeface="ＭＳ Ｐゴシック" charset="0"/>
                <a:cs typeface="ＭＳ Ｐゴシック" charset="0"/>
              </a:defRPr>
            </a:lvl1pPr>
          </a:lstStyle>
          <a:p>
            <a:fld id="{35B06CDD-DD4E-844C-90C5-DF6C2F891DFD}" type="slidenum">
              <a:rPr lang="en-US"/>
              <a:pPr/>
              <a:t>‹#›</a:t>
            </a:fld>
            <a:endParaRPr lang="en-US"/>
          </a:p>
        </p:txBody>
      </p:sp>
    </p:spTree>
    <p:extLst>
      <p:ext uri="{BB962C8B-B14F-4D97-AF65-F5344CB8AC3E}">
        <p14:creationId xmlns:p14="http://schemas.microsoft.com/office/powerpoint/2010/main" val="164836156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atin typeface="Comic Sans MS" charset="0"/>
                <a:ea typeface="ＭＳ Ｐゴシック" charset="0"/>
                <a:cs typeface="ＭＳ Ｐゴシック" charset="0"/>
              </a:defRPr>
            </a:lvl1pPr>
          </a:lstStyle>
          <a:p>
            <a:fld id="{4C8F2709-058B-E141-A08E-D8CC25FCCEE1}" type="slidenum">
              <a:rPr lang="en-US"/>
              <a:pPr/>
              <a:t>‹#›</a:t>
            </a:fld>
            <a:endParaRPr lang="en-US"/>
          </a:p>
        </p:txBody>
      </p:sp>
    </p:spTree>
    <p:extLst>
      <p:ext uri="{BB962C8B-B14F-4D97-AF65-F5344CB8AC3E}">
        <p14:creationId xmlns:p14="http://schemas.microsoft.com/office/powerpoint/2010/main" val="126437044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atin typeface="Comic Sans MS" charset="0"/>
                <a:ea typeface="ＭＳ Ｐゴシック" charset="0"/>
                <a:cs typeface="ＭＳ Ｐゴシック" charset="0"/>
              </a:defRPr>
            </a:lvl1pPr>
          </a:lstStyle>
          <a:p>
            <a:fld id="{7CAAC461-91B1-5440-9F10-171DB7E2CE0E}" type="slidenum">
              <a:rPr lang="en-US"/>
              <a:pPr/>
              <a:t>‹#›</a:t>
            </a:fld>
            <a:endParaRPr lang="en-US"/>
          </a:p>
        </p:txBody>
      </p:sp>
    </p:spTree>
    <p:extLst>
      <p:ext uri="{BB962C8B-B14F-4D97-AF65-F5344CB8AC3E}">
        <p14:creationId xmlns:p14="http://schemas.microsoft.com/office/powerpoint/2010/main" val="29999103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074352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endParaRPr lang="en-US"/>
          </a:p>
        </p:txBody>
      </p:sp>
      <p:sp>
        <p:nvSpPr>
          <p:cNvPr id="7" name="Rectangle 5"/>
          <p:cNvSpPr>
            <a:spLocks noGrp="1" noChangeArrowheads="1"/>
          </p:cNvSpPr>
          <p:nvPr>
            <p:ph type="ftr" sz="quarter" idx="11"/>
          </p:nvPr>
        </p:nvSpPr>
        <p:spPr/>
        <p:txBody>
          <a:bodyPr/>
          <a:lstStyle>
            <a:lvl1pPr>
              <a:defRPr/>
            </a:lvl1pPr>
          </a:lstStyle>
          <a:p>
            <a:endParaRPr lang="en-US"/>
          </a:p>
        </p:txBody>
      </p:sp>
      <p:sp>
        <p:nvSpPr>
          <p:cNvPr id="8" name="Rectangle 6"/>
          <p:cNvSpPr>
            <a:spLocks noGrp="1" noChangeArrowheads="1"/>
          </p:cNvSpPr>
          <p:nvPr>
            <p:ph type="sldNum" sz="quarter" idx="12"/>
          </p:nvPr>
        </p:nvSpPr>
        <p:spPr/>
        <p:txBody>
          <a:bodyPr/>
          <a:lstStyle>
            <a:lvl1pPr>
              <a:defRPr>
                <a:latin typeface="Comic Sans MS" charset="0"/>
                <a:ea typeface="ＭＳ Ｐゴシック" charset="0"/>
                <a:cs typeface="ＭＳ Ｐゴシック" charset="0"/>
              </a:defRPr>
            </a:lvl1pPr>
          </a:lstStyle>
          <a:p>
            <a:fld id="{1B612A96-CBFB-914A-81D0-C7CBF112ABE3}" type="slidenum">
              <a:rPr lang="en-US"/>
              <a:pPr/>
              <a:t>‹#›</a:t>
            </a:fld>
            <a:endParaRPr lang="en-US"/>
          </a:p>
        </p:txBody>
      </p:sp>
    </p:spTree>
    <p:extLst>
      <p:ext uri="{BB962C8B-B14F-4D97-AF65-F5344CB8AC3E}">
        <p14:creationId xmlns:p14="http://schemas.microsoft.com/office/powerpoint/2010/main" val="84796537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06A7B4A-EDA8-4D26-80FB-3C03662DC0E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64678159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FFC662B-E73A-486D-BBF3-FB204FFE646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76444871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587B38-636D-4B00-B0A6-46280A79E29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83982196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9923D4E-5B2E-42DB-8733-82A0F1408C3E}"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52832017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D952E3A-DE21-4582-805A-E91C388031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0182692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184C799-3D15-416C-8187-0B14B34EC5E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15195031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F420A1B-05D9-4B0A-801B-7C10B9F7414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33424061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14A1D88-CA0D-42C3-B593-47B6D89A193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084555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F7D2214-5DFD-46D7-8F86-33BDCF2D3F3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683830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736036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D14380F-4851-4E9C-AEFA-0B04D6C3302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9694570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85800" y="609600"/>
            <a:ext cx="5676900" cy="54864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534BC8-910A-4F8B-892D-3C8B02E9730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86428793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D3514E-156D-A243-A1E7-5BBDBF38219C}" type="slidenum">
              <a:rPr lang="en-US"/>
              <a:pPr>
                <a:defRPr/>
              </a:pPr>
              <a:t>‹#›</a:t>
            </a:fld>
            <a:endParaRPr lang="en-US"/>
          </a:p>
        </p:txBody>
      </p:sp>
    </p:spTree>
    <p:extLst>
      <p:ext uri="{BB962C8B-B14F-4D97-AF65-F5344CB8AC3E}">
        <p14:creationId xmlns:p14="http://schemas.microsoft.com/office/powerpoint/2010/main" val="247339646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6/27/20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9213148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6/27/20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7737262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6/27/20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6826426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6/27/20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4069656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6/27/20</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7961288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6/27/20</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5746981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6/27/20</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35251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14572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6/27/20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4417134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6/27/20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0560347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6/27/20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6050870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6/27/20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2515559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28003714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41109819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37947484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88891831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72896307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38693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endParaRPr lang="en-US" altLang="en-US"/>
          </a:p>
        </p:txBody>
      </p:sp>
      <p:sp>
        <p:nvSpPr>
          <p:cNvPr id="6" name="Rectangle 9"/>
          <p:cNvSpPr>
            <a:spLocks noGrp="1" noChangeArrowheads="1"/>
          </p:cNvSpPr>
          <p:nvPr>
            <p:ph type="ftr" sz="quarter" idx="11"/>
          </p:nvPr>
        </p:nvSpPr>
        <p:spPr>
          <a:ln/>
        </p:spPr>
        <p:txBody>
          <a:bodyPr/>
          <a:lstStyle>
            <a:lvl1pPr>
              <a:defRPr/>
            </a:lvl1pPr>
          </a:lstStyle>
          <a:p>
            <a:endParaRPr lang="en-US" altLang="en-US"/>
          </a:p>
        </p:txBody>
      </p:sp>
      <p:sp>
        <p:nvSpPr>
          <p:cNvPr id="7" name="Rectangle 10"/>
          <p:cNvSpPr>
            <a:spLocks noGrp="1" noChangeArrowheads="1"/>
          </p:cNvSpPr>
          <p:nvPr>
            <p:ph type="sldNum" sz="quarter" idx="12"/>
          </p:nvPr>
        </p:nvSpPr>
        <p:spPr>
          <a:ln/>
        </p:spPr>
        <p:txBody>
          <a:bodyPr/>
          <a:lstStyle>
            <a:lvl1pPr>
              <a:defRPr/>
            </a:lvl1pPr>
          </a:lstStyle>
          <a:p>
            <a:fld id="{CC94560F-EC34-4577-A7F9-B798426EE50C}" type="slidenum">
              <a:rPr lang="en-US" altLang="en-US"/>
              <a:pPr/>
              <a:t>‹#›</a:t>
            </a:fld>
            <a:endParaRPr lang="en-US" altLang="en-US"/>
          </a:p>
        </p:txBody>
      </p:sp>
    </p:spTree>
    <p:extLst>
      <p:ext uri="{BB962C8B-B14F-4D97-AF65-F5344CB8AC3E}">
        <p14:creationId xmlns:p14="http://schemas.microsoft.com/office/powerpoint/2010/main" val="32874481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550233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5378342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036875306"/>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13314483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54582113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42424127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6943403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13439853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77101973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46029761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9630491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890460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2941609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4356124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9709155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87244455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46193935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13371425"/>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232067945"/>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2948608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2428929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5281769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6589420"/>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E6832363-2F53-9849-A7AE-2143CF80A3D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6658980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3088246-B328-2748-8C10-112C6CF9385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301217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2D43FC8-5AF7-BB49-97B0-1BC74B4E628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5384694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7E40827-4B35-1147-AA2A-FEFABB6D95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893667851"/>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B161032-C23B-B342-9D8C-B9D4B616515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0996698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76EE3A35-4AE2-C847-8D4E-3A0E0731D00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94377900"/>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6B35E14C-9495-8C43-A58C-AA954690056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83118958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3842AE5-0050-8345-808D-712D3C8418E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0271729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9506D9F-0C84-C84A-BEEA-25FAA552E5B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6573072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AC1437D-36C4-274A-9798-E2D8B7D70D2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244580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7873337"/>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0F32A29-C767-DD4F-8D26-514F9A5FD91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21716281"/>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6/27/20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3290077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6/27/20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1438530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6/27/20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017970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6/27/20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7833650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6/27/20</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3102857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6/27/20</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5028847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6/27/20</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7897647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6/27/20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2897231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6/27/20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935168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484077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6/27/20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5346711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6/27/20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42822311"/>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0000"/>
              </a:solidFill>
              <a:ea typeface="ＭＳ Ｐゴシック"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0000"/>
              </a:solidFill>
              <a:ea typeface="ＭＳ Ｐゴシック" charset="0"/>
            </a:endParaRPr>
          </a:p>
        </p:txBody>
      </p:sp>
      <p:pic>
        <p:nvPicPr>
          <p:cNvPr id="7" name="Picture 5" descr="minispi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E6832363-2F53-9849-A7AE-2143CF80A3D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2393640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3088246-B328-2748-8C10-112C6CF9385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64893375"/>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2D43FC8-5AF7-BB49-97B0-1BC74B4E628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6645569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7E40827-4B35-1147-AA2A-FEFABB6D95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270144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B161032-C23B-B342-9D8C-B9D4B616515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72788186"/>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76EE3A35-4AE2-C847-8D4E-3A0E0731D00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4286580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6B35E14C-9495-8C43-A58C-AA954690056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7661439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3842AE5-0050-8345-808D-712D3C8418E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0866352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222835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9506D9F-0C84-C84A-BEEA-25FAA552E5B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0600011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AC1437D-36C4-274A-9798-E2D8B7D70D2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2966505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0F32A29-C767-DD4F-8D26-514F9A5FD91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00627588"/>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C8C7411-2B45-409B-ABF4-8A73530131E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1874700"/>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1E02BB9-09D6-4FEF-BA0C-3625EFFD4C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452693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4AC2861-FE8C-43D4-832E-A4CFC7D26BF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3140206"/>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76B231A-5E2C-4FB9-8EDB-63FB6A6D10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1153345"/>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E8C7BB9-8822-4DA6-B6BD-4684C1C0B3C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2719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DCEDE31-441A-4E7B-9737-4344B3BA24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934164"/>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6FB3CCF-766F-4610-BEAC-F3BFBFDD1EB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01789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8362022"/>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00CBD5B-BD37-4696-A499-BB6C3EED0B2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954903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8E31E32-EF53-4073-95B6-8EA7C987B10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9044015"/>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68C62AE-2ED3-49C8-B00B-445398E8ECF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521056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0123326-0D25-4524-A236-50DA374B212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545281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E6832363-2F53-9849-A7AE-2143CF80A3DB}" type="slidenum">
              <a:rPr lang="en-US"/>
              <a:pPr>
                <a:defRPr/>
              </a:pPr>
              <a:t>‹#›</a:t>
            </a:fld>
            <a:endParaRPr lang="en-US"/>
          </a:p>
        </p:txBody>
      </p:sp>
    </p:spTree>
    <p:extLst>
      <p:ext uri="{BB962C8B-B14F-4D97-AF65-F5344CB8AC3E}">
        <p14:creationId xmlns:p14="http://schemas.microsoft.com/office/powerpoint/2010/main" val="191520277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A3088246-B328-2748-8C10-112C6CF93855}" type="slidenum">
              <a:rPr lang="en-US"/>
              <a:pPr>
                <a:defRPr/>
              </a:pPr>
              <a:t>‹#›</a:t>
            </a:fld>
            <a:endParaRPr lang="en-US"/>
          </a:p>
        </p:txBody>
      </p:sp>
    </p:spTree>
    <p:extLst>
      <p:ext uri="{BB962C8B-B14F-4D97-AF65-F5344CB8AC3E}">
        <p14:creationId xmlns:p14="http://schemas.microsoft.com/office/powerpoint/2010/main" val="3543878047"/>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2D43FC8-5AF7-BB49-97B0-1BC74B4E6283}" type="slidenum">
              <a:rPr lang="en-US"/>
              <a:pPr>
                <a:defRPr/>
              </a:pPr>
              <a:t>‹#›</a:t>
            </a:fld>
            <a:endParaRPr lang="en-US"/>
          </a:p>
        </p:txBody>
      </p:sp>
    </p:spTree>
    <p:extLst>
      <p:ext uri="{BB962C8B-B14F-4D97-AF65-F5344CB8AC3E}">
        <p14:creationId xmlns:p14="http://schemas.microsoft.com/office/powerpoint/2010/main" val="25244229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A7E40827-4B35-1147-AA2A-FEFABB6D956D}" type="slidenum">
              <a:rPr lang="en-US"/>
              <a:pPr>
                <a:defRPr/>
              </a:pPr>
              <a:t>‹#›</a:t>
            </a:fld>
            <a:endParaRPr lang="en-US"/>
          </a:p>
        </p:txBody>
      </p:sp>
    </p:spTree>
    <p:extLst>
      <p:ext uri="{BB962C8B-B14F-4D97-AF65-F5344CB8AC3E}">
        <p14:creationId xmlns:p14="http://schemas.microsoft.com/office/powerpoint/2010/main" val="1791999977"/>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FB161032-C23B-B342-9D8C-B9D4B6165159}" type="slidenum">
              <a:rPr lang="en-US"/>
              <a:pPr>
                <a:defRPr/>
              </a:pPr>
              <a:t>‹#›</a:t>
            </a:fld>
            <a:endParaRPr lang="en-US"/>
          </a:p>
        </p:txBody>
      </p:sp>
    </p:spTree>
    <p:extLst>
      <p:ext uri="{BB962C8B-B14F-4D97-AF65-F5344CB8AC3E}">
        <p14:creationId xmlns:p14="http://schemas.microsoft.com/office/powerpoint/2010/main" val="104425095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76EE3A35-4AE2-C847-8D4E-3A0E0731D004}" type="slidenum">
              <a:rPr lang="en-US"/>
              <a:pPr>
                <a:defRPr/>
              </a:pPr>
              <a:t>‹#›</a:t>
            </a:fld>
            <a:endParaRPr lang="en-US"/>
          </a:p>
        </p:txBody>
      </p:sp>
    </p:spTree>
    <p:extLst>
      <p:ext uri="{BB962C8B-B14F-4D97-AF65-F5344CB8AC3E}">
        <p14:creationId xmlns:p14="http://schemas.microsoft.com/office/powerpoint/2010/main" val="36213736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8138928"/>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B35E14C-9495-8C43-A58C-AA9546900566}" type="slidenum">
              <a:rPr lang="en-US"/>
              <a:pPr>
                <a:defRPr/>
              </a:pPr>
              <a:t>‹#›</a:t>
            </a:fld>
            <a:endParaRPr lang="en-US"/>
          </a:p>
        </p:txBody>
      </p:sp>
    </p:spTree>
    <p:extLst>
      <p:ext uri="{BB962C8B-B14F-4D97-AF65-F5344CB8AC3E}">
        <p14:creationId xmlns:p14="http://schemas.microsoft.com/office/powerpoint/2010/main" val="454073777"/>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3842AE5-0050-8345-808D-712D3C8418E0}" type="slidenum">
              <a:rPr lang="en-US"/>
              <a:pPr>
                <a:defRPr/>
              </a:pPr>
              <a:t>‹#›</a:t>
            </a:fld>
            <a:endParaRPr lang="en-US"/>
          </a:p>
        </p:txBody>
      </p:sp>
    </p:spTree>
    <p:extLst>
      <p:ext uri="{BB962C8B-B14F-4D97-AF65-F5344CB8AC3E}">
        <p14:creationId xmlns:p14="http://schemas.microsoft.com/office/powerpoint/2010/main" val="1049376361"/>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9506D9F-0C84-C84A-BEEA-25FAA552E5B0}" type="slidenum">
              <a:rPr lang="en-US"/>
              <a:pPr>
                <a:defRPr/>
              </a:pPr>
              <a:t>‹#›</a:t>
            </a:fld>
            <a:endParaRPr lang="en-US"/>
          </a:p>
        </p:txBody>
      </p:sp>
    </p:spTree>
    <p:extLst>
      <p:ext uri="{BB962C8B-B14F-4D97-AF65-F5344CB8AC3E}">
        <p14:creationId xmlns:p14="http://schemas.microsoft.com/office/powerpoint/2010/main" val="267775647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AC1437D-36C4-274A-9798-E2D8B7D70D25}" type="slidenum">
              <a:rPr lang="en-US"/>
              <a:pPr>
                <a:defRPr/>
              </a:pPr>
              <a:t>‹#›</a:t>
            </a:fld>
            <a:endParaRPr lang="en-US"/>
          </a:p>
        </p:txBody>
      </p:sp>
    </p:spTree>
    <p:extLst>
      <p:ext uri="{BB962C8B-B14F-4D97-AF65-F5344CB8AC3E}">
        <p14:creationId xmlns:p14="http://schemas.microsoft.com/office/powerpoint/2010/main" val="197486928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50F32A29-C767-DD4F-8D26-514F9A5FD91F}" type="slidenum">
              <a:rPr lang="en-US"/>
              <a:pPr>
                <a:defRPr/>
              </a:pPr>
              <a:t>‹#›</a:t>
            </a:fld>
            <a:endParaRPr lang="en-US"/>
          </a:p>
        </p:txBody>
      </p:sp>
    </p:spTree>
    <p:extLst>
      <p:ext uri="{BB962C8B-B14F-4D97-AF65-F5344CB8AC3E}">
        <p14:creationId xmlns:p14="http://schemas.microsoft.com/office/powerpoint/2010/main" val="3827185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56668641"/>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70697149"/>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165427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9213245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329303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9184857"/>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66648034"/>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717935"/>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1419531"/>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87275777"/>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17736038"/>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48335191"/>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1408354717"/>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355634533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2502188207"/>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27795499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4058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2402743625"/>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519686727"/>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1724762035"/>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522051926"/>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3515205342"/>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2442115240"/>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3284800083"/>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63F901-3D4F-B040-AFAF-3CE4F2BECC8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04835550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8FFE3F-5029-5C4E-BFFE-D838C65AAB8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395801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E15342-17D6-8449-A594-A976358C40E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085024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endParaRPr lang="en-US" altLang="en-US"/>
          </a:p>
        </p:txBody>
      </p:sp>
      <p:sp>
        <p:nvSpPr>
          <p:cNvPr id="8" name="Rectangle 9"/>
          <p:cNvSpPr>
            <a:spLocks noGrp="1" noChangeArrowheads="1"/>
          </p:cNvSpPr>
          <p:nvPr>
            <p:ph type="ftr" sz="quarter" idx="11"/>
          </p:nvPr>
        </p:nvSpPr>
        <p:spPr>
          <a:ln/>
        </p:spPr>
        <p:txBody>
          <a:bodyPr/>
          <a:lstStyle>
            <a:lvl1pPr>
              <a:defRPr/>
            </a:lvl1pPr>
          </a:lstStyle>
          <a:p>
            <a:endParaRPr lang="en-US" altLang="en-US"/>
          </a:p>
        </p:txBody>
      </p:sp>
      <p:sp>
        <p:nvSpPr>
          <p:cNvPr id="9" name="Rectangle 10"/>
          <p:cNvSpPr>
            <a:spLocks noGrp="1" noChangeArrowheads="1"/>
          </p:cNvSpPr>
          <p:nvPr>
            <p:ph type="sldNum" sz="quarter" idx="12"/>
          </p:nvPr>
        </p:nvSpPr>
        <p:spPr>
          <a:ln/>
        </p:spPr>
        <p:txBody>
          <a:bodyPr/>
          <a:lstStyle>
            <a:lvl1pPr>
              <a:defRPr/>
            </a:lvl1pPr>
          </a:lstStyle>
          <a:p>
            <a:fld id="{0F87586C-2689-4BE8-96D3-430FAC7F5FB4}" type="slidenum">
              <a:rPr lang="en-US" altLang="en-US"/>
              <a:pPr/>
              <a:t>‹#›</a:t>
            </a:fld>
            <a:endParaRPr lang="en-US" altLang="en-US"/>
          </a:p>
        </p:txBody>
      </p:sp>
    </p:spTree>
    <p:extLst>
      <p:ext uri="{BB962C8B-B14F-4D97-AF65-F5344CB8AC3E}">
        <p14:creationId xmlns:p14="http://schemas.microsoft.com/office/powerpoint/2010/main" val="33153368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19118"/>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D21AFBD-7890-8742-87BB-00644D033D61}"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13635908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45C8100-820D-C74A-B82A-D19D9F9DAE24}"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467063887"/>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4E3EB36-DA58-324E-B353-82A32AE3171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667816867"/>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B50DF5-F8A9-D14E-9963-0EF49E58519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112838722"/>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C25996-8E84-7C4D-A678-392B139FDBE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777026207"/>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99EACA-C00F-F440-8977-4955921FE2A0}"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005396204"/>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95EE30-B445-2B4D-AC51-1746A24B55E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25188454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pPr/>
              <a:t>‹#›</a:t>
            </a:fld>
            <a:endParaRPr lang="en-US"/>
          </a:p>
        </p:txBody>
      </p:sp>
    </p:spTree>
    <p:extLst>
      <p:ext uri="{BB962C8B-B14F-4D97-AF65-F5344CB8AC3E}">
        <p14:creationId xmlns:p14="http://schemas.microsoft.com/office/powerpoint/2010/main" val="104125718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pPr/>
              <a:t>‹#›</a:t>
            </a:fld>
            <a:endParaRPr lang="en-US"/>
          </a:p>
        </p:txBody>
      </p:sp>
    </p:spTree>
    <p:extLst>
      <p:ext uri="{BB962C8B-B14F-4D97-AF65-F5344CB8AC3E}">
        <p14:creationId xmlns:p14="http://schemas.microsoft.com/office/powerpoint/2010/main" val="3003446701"/>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pPr/>
              <a:t>‹#›</a:t>
            </a:fld>
            <a:endParaRPr lang="en-US"/>
          </a:p>
        </p:txBody>
      </p:sp>
    </p:spTree>
    <p:extLst>
      <p:ext uri="{BB962C8B-B14F-4D97-AF65-F5344CB8AC3E}">
        <p14:creationId xmlns:p14="http://schemas.microsoft.com/office/powerpoint/2010/main" val="16425007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8145401"/>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pPr/>
              <a:t>‹#›</a:t>
            </a:fld>
            <a:endParaRPr lang="en-US"/>
          </a:p>
        </p:txBody>
      </p:sp>
    </p:spTree>
    <p:extLst>
      <p:ext uri="{BB962C8B-B14F-4D97-AF65-F5344CB8AC3E}">
        <p14:creationId xmlns:p14="http://schemas.microsoft.com/office/powerpoint/2010/main" val="2373287749"/>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pPr/>
              <a:t>‹#›</a:t>
            </a:fld>
            <a:endParaRPr lang="en-US"/>
          </a:p>
        </p:txBody>
      </p:sp>
    </p:spTree>
    <p:extLst>
      <p:ext uri="{BB962C8B-B14F-4D97-AF65-F5344CB8AC3E}">
        <p14:creationId xmlns:p14="http://schemas.microsoft.com/office/powerpoint/2010/main" val="3723984211"/>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pPr/>
              <a:t>‹#›</a:t>
            </a:fld>
            <a:endParaRPr lang="en-US"/>
          </a:p>
        </p:txBody>
      </p:sp>
    </p:spTree>
    <p:extLst>
      <p:ext uri="{BB962C8B-B14F-4D97-AF65-F5344CB8AC3E}">
        <p14:creationId xmlns:p14="http://schemas.microsoft.com/office/powerpoint/2010/main" val="915757765"/>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pPr/>
              <a:t>‹#›</a:t>
            </a:fld>
            <a:endParaRPr lang="en-US"/>
          </a:p>
        </p:txBody>
      </p:sp>
    </p:spTree>
    <p:extLst>
      <p:ext uri="{BB962C8B-B14F-4D97-AF65-F5344CB8AC3E}">
        <p14:creationId xmlns:p14="http://schemas.microsoft.com/office/powerpoint/2010/main" val="4210162357"/>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pPr/>
              <a:t>‹#›</a:t>
            </a:fld>
            <a:endParaRPr lang="en-US"/>
          </a:p>
        </p:txBody>
      </p:sp>
    </p:spTree>
    <p:extLst>
      <p:ext uri="{BB962C8B-B14F-4D97-AF65-F5344CB8AC3E}">
        <p14:creationId xmlns:p14="http://schemas.microsoft.com/office/powerpoint/2010/main" val="2056464612"/>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pPr/>
              <a:t>‹#›</a:t>
            </a:fld>
            <a:endParaRPr lang="en-US"/>
          </a:p>
        </p:txBody>
      </p:sp>
    </p:spTree>
    <p:extLst>
      <p:ext uri="{BB962C8B-B14F-4D97-AF65-F5344CB8AC3E}">
        <p14:creationId xmlns:p14="http://schemas.microsoft.com/office/powerpoint/2010/main" val="1822910294"/>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pPr/>
              <a:t>‹#›</a:t>
            </a:fld>
            <a:endParaRPr lang="en-US"/>
          </a:p>
        </p:txBody>
      </p:sp>
    </p:spTree>
    <p:extLst>
      <p:ext uri="{BB962C8B-B14F-4D97-AF65-F5344CB8AC3E}">
        <p14:creationId xmlns:p14="http://schemas.microsoft.com/office/powerpoint/2010/main" val="1378651108"/>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pPr/>
              <a:t>‹#›</a:t>
            </a:fld>
            <a:endParaRPr lang="en-US"/>
          </a:p>
        </p:txBody>
      </p:sp>
    </p:spTree>
    <p:extLst>
      <p:ext uri="{BB962C8B-B14F-4D97-AF65-F5344CB8AC3E}">
        <p14:creationId xmlns:p14="http://schemas.microsoft.com/office/powerpoint/2010/main" val="4259365001"/>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FD2C84-42FE-2943-B9A6-2FF5B9ED2764}" type="slidenum">
              <a:rPr lang="en-GB"/>
              <a:pPr>
                <a:defRPr/>
              </a:pPr>
              <a:t>‹#›</a:t>
            </a:fld>
            <a:endParaRPr lang="en-GB"/>
          </a:p>
        </p:txBody>
      </p:sp>
    </p:spTree>
    <p:extLst>
      <p:ext uri="{BB962C8B-B14F-4D97-AF65-F5344CB8AC3E}">
        <p14:creationId xmlns:p14="http://schemas.microsoft.com/office/powerpoint/2010/main" val="3063391170"/>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88D7AA-62D0-AF4F-9480-04F13CE16105}" type="slidenum">
              <a:rPr lang="en-GB"/>
              <a:pPr>
                <a:defRPr/>
              </a:pPr>
              <a:t>‹#›</a:t>
            </a:fld>
            <a:endParaRPr lang="en-GB"/>
          </a:p>
        </p:txBody>
      </p:sp>
    </p:spTree>
    <p:extLst>
      <p:ext uri="{BB962C8B-B14F-4D97-AF65-F5344CB8AC3E}">
        <p14:creationId xmlns:p14="http://schemas.microsoft.com/office/powerpoint/2010/main" val="22455560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3382885"/>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B99FA0-7ACF-4D4A-967A-3014DFFF9039}" type="slidenum">
              <a:rPr lang="en-GB"/>
              <a:pPr>
                <a:defRPr/>
              </a:pPr>
              <a:t>‹#›</a:t>
            </a:fld>
            <a:endParaRPr lang="en-GB"/>
          </a:p>
        </p:txBody>
      </p:sp>
    </p:spTree>
    <p:extLst>
      <p:ext uri="{BB962C8B-B14F-4D97-AF65-F5344CB8AC3E}">
        <p14:creationId xmlns:p14="http://schemas.microsoft.com/office/powerpoint/2010/main" val="3016367192"/>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096E3D-3011-7341-BCCE-09C2FAEA6CB4}" type="slidenum">
              <a:rPr lang="en-GB"/>
              <a:pPr>
                <a:defRPr/>
              </a:pPr>
              <a:t>‹#›</a:t>
            </a:fld>
            <a:endParaRPr lang="en-GB"/>
          </a:p>
        </p:txBody>
      </p:sp>
    </p:spTree>
    <p:extLst>
      <p:ext uri="{BB962C8B-B14F-4D97-AF65-F5344CB8AC3E}">
        <p14:creationId xmlns:p14="http://schemas.microsoft.com/office/powerpoint/2010/main" val="1617511019"/>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A3C291-1365-2445-9A10-E0E14E89D979}" type="slidenum">
              <a:rPr lang="en-GB"/>
              <a:pPr>
                <a:defRPr/>
              </a:pPr>
              <a:t>‹#›</a:t>
            </a:fld>
            <a:endParaRPr lang="en-GB"/>
          </a:p>
        </p:txBody>
      </p:sp>
    </p:spTree>
    <p:extLst>
      <p:ext uri="{BB962C8B-B14F-4D97-AF65-F5344CB8AC3E}">
        <p14:creationId xmlns:p14="http://schemas.microsoft.com/office/powerpoint/2010/main" val="2357406571"/>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39F7D4-559F-9040-A275-A83768BC0014}" type="slidenum">
              <a:rPr lang="en-GB"/>
              <a:pPr>
                <a:defRPr/>
              </a:pPr>
              <a:t>‹#›</a:t>
            </a:fld>
            <a:endParaRPr lang="en-GB"/>
          </a:p>
        </p:txBody>
      </p:sp>
    </p:spTree>
    <p:extLst>
      <p:ext uri="{BB962C8B-B14F-4D97-AF65-F5344CB8AC3E}">
        <p14:creationId xmlns:p14="http://schemas.microsoft.com/office/powerpoint/2010/main" val="2667830818"/>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9C8D26A-3A6A-E747-A74D-6A8482897586}" type="slidenum">
              <a:rPr lang="en-GB"/>
              <a:pPr>
                <a:defRPr/>
              </a:pPr>
              <a:t>‹#›</a:t>
            </a:fld>
            <a:endParaRPr lang="en-GB"/>
          </a:p>
        </p:txBody>
      </p:sp>
    </p:spTree>
    <p:extLst>
      <p:ext uri="{BB962C8B-B14F-4D97-AF65-F5344CB8AC3E}">
        <p14:creationId xmlns:p14="http://schemas.microsoft.com/office/powerpoint/2010/main" val="2344582687"/>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D6D655-8D8C-B249-9F81-98F3CE81FADC}" type="slidenum">
              <a:rPr lang="en-GB"/>
              <a:pPr>
                <a:defRPr/>
              </a:pPr>
              <a:t>‹#›</a:t>
            </a:fld>
            <a:endParaRPr lang="en-GB"/>
          </a:p>
        </p:txBody>
      </p:sp>
    </p:spTree>
    <p:extLst>
      <p:ext uri="{BB962C8B-B14F-4D97-AF65-F5344CB8AC3E}">
        <p14:creationId xmlns:p14="http://schemas.microsoft.com/office/powerpoint/2010/main" val="2227689628"/>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877F22-9B94-FC43-BF13-80FCB3D058F8}" type="slidenum">
              <a:rPr lang="en-GB"/>
              <a:pPr>
                <a:defRPr/>
              </a:pPr>
              <a:t>‹#›</a:t>
            </a:fld>
            <a:endParaRPr lang="en-GB"/>
          </a:p>
        </p:txBody>
      </p:sp>
    </p:spTree>
    <p:extLst>
      <p:ext uri="{BB962C8B-B14F-4D97-AF65-F5344CB8AC3E}">
        <p14:creationId xmlns:p14="http://schemas.microsoft.com/office/powerpoint/2010/main" val="2954452083"/>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79425C-02D2-C443-A832-13BEC997296E}" type="slidenum">
              <a:rPr lang="en-GB"/>
              <a:pPr>
                <a:defRPr/>
              </a:pPr>
              <a:t>‹#›</a:t>
            </a:fld>
            <a:endParaRPr lang="en-GB"/>
          </a:p>
        </p:txBody>
      </p:sp>
    </p:spTree>
    <p:extLst>
      <p:ext uri="{BB962C8B-B14F-4D97-AF65-F5344CB8AC3E}">
        <p14:creationId xmlns:p14="http://schemas.microsoft.com/office/powerpoint/2010/main" val="3086147100"/>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35689E-0350-2C4E-9A7B-535AAFCF5C49}" type="slidenum">
              <a:rPr lang="en-GB"/>
              <a:pPr>
                <a:defRPr/>
              </a:pPr>
              <a:t>‹#›</a:t>
            </a:fld>
            <a:endParaRPr lang="en-GB"/>
          </a:p>
        </p:txBody>
      </p:sp>
    </p:spTree>
    <p:extLst>
      <p:ext uri="{BB962C8B-B14F-4D97-AF65-F5344CB8AC3E}">
        <p14:creationId xmlns:p14="http://schemas.microsoft.com/office/powerpoint/2010/main" val="2597847980"/>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676C49-4F89-2C48-9238-D5D69696A678}" type="slidenum">
              <a:rPr lang="en-US"/>
              <a:pPr>
                <a:defRPr/>
              </a:pPr>
              <a:t>‹#›</a:t>
            </a:fld>
            <a:endParaRPr lang="en-US"/>
          </a:p>
        </p:txBody>
      </p:sp>
    </p:spTree>
    <p:extLst>
      <p:ext uri="{BB962C8B-B14F-4D97-AF65-F5344CB8AC3E}">
        <p14:creationId xmlns:p14="http://schemas.microsoft.com/office/powerpoint/2010/main" val="2707860585"/>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6554791"/>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10F47E7-A548-1448-BDC6-6AC0E1A149DB}" type="slidenum">
              <a:rPr lang="en-US"/>
              <a:pPr>
                <a:defRPr/>
              </a:pPr>
              <a:t>‹#›</a:t>
            </a:fld>
            <a:endParaRPr lang="en-US"/>
          </a:p>
        </p:txBody>
      </p:sp>
    </p:spTree>
    <p:extLst>
      <p:ext uri="{BB962C8B-B14F-4D97-AF65-F5344CB8AC3E}">
        <p14:creationId xmlns:p14="http://schemas.microsoft.com/office/powerpoint/2010/main" val="3133501047"/>
      </p:ext>
    </p:extLst>
  </p:cSld>
  <p:clrMapOvr>
    <a:masterClrMapping/>
  </p:clrMapOvr>
  <p:transition spd="med">
    <p:randomBar dir="vert"/>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6D5E68B-7375-2246-B85B-8854E17C8E2C}" type="slidenum">
              <a:rPr lang="en-US"/>
              <a:pPr>
                <a:defRPr/>
              </a:pPr>
              <a:t>‹#›</a:t>
            </a:fld>
            <a:endParaRPr lang="en-US"/>
          </a:p>
        </p:txBody>
      </p:sp>
    </p:spTree>
    <p:extLst>
      <p:ext uri="{BB962C8B-B14F-4D97-AF65-F5344CB8AC3E}">
        <p14:creationId xmlns:p14="http://schemas.microsoft.com/office/powerpoint/2010/main" val="1754976235"/>
      </p:ext>
    </p:extLst>
  </p:cSld>
  <p:clrMapOvr>
    <a:masterClrMapping/>
  </p:clrMapOvr>
  <p:transition spd="med">
    <p:randomBar dir="vert"/>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1649D68-19C6-7C48-B5F1-11B10CCAA07E}" type="slidenum">
              <a:rPr lang="en-US"/>
              <a:pPr>
                <a:defRPr/>
              </a:pPr>
              <a:t>‹#›</a:t>
            </a:fld>
            <a:endParaRPr lang="en-US"/>
          </a:p>
        </p:txBody>
      </p:sp>
    </p:spTree>
    <p:extLst>
      <p:ext uri="{BB962C8B-B14F-4D97-AF65-F5344CB8AC3E}">
        <p14:creationId xmlns:p14="http://schemas.microsoft.com/office/powerpoint/2010/main" val="1603696121"/>
      </p:ext>
    </p:extLst>
  </p:cSld>
  <p:clrMapOvr>
    <a:masterClrMapping/>
  </p:clrMapOvr>
  <p:transition spd="med">
    <p:randomBar dir="vert"/>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A6E832F4-4965-0243-A2BB-35239DA6F99E}" type="slidenum">
              <a:rPr lang="en-US"/>
              <a:pPr>
                <a:defRPr/>
              </a:pPr>
              <a:t>‹#›</a:t>
            </a:fld>
            <a:endParaRPr lang="en-US"/>
          </a:p>
        </p:txBody>
      </p:sp>
    </p:spTree>
    <p:extLst>
      <p:ext uri="{BB962C8B-B14F-4D97-AF65-F5344CB8AC3E}">
        <p14:creationId xmlns:p14="http://schemas.microsoft.com/office/powerpoint/2010/main" val="3426780799"/>
      </p:ext>
    </p:extLst>
  </p:cSld>
  <p:clrMapOvr>
    <a:masterClrMapping/>
  </p:clrMapOvr>
  <p:transition spd="med">
    <p:randomBar dir="vert"/>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363AE4F-7E2A-9C43-9A14-C7A794B1E1F4}" type="slidenum">
              <a:rPr lang="en-US"/>
              <a:pPr>
                <a:defRPr/>
              </a:pPr>
              <a:t>‹#›</a:t>
            </a:fld>
            <a:endParaRPr lang="en-US"/>
          </a:p>
        </p:txBody>
      </p:sp>
    </p:spTree>
    <p:extLst>
      <p:ext uri="{BB962C8B-B14F-4D97-AF65-F5344CB8AC3E}">
        <p14:creationId xmlns:p14="http://schemas.microsoft.com/office/powerpoint/2010/main" val="1761865811"/>
      </p:ext>
    </p:extLst>
  </p:cSld>
  <p:clrMapOvr>
    <a:masterClrMapping/>
  </p:clrMapOvr>
  <p:transition spd="med">
    <p:randomBar dir="vert"/>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5358287-0E45-AA4A-BDF4-BF9E851688E7}" type="slidenum">
              <a:rPr lang="en-US"/>
              <a:pPr>
                <a:defRPr/>
              </a:pPr>
              <a:t>‹#›</a:t>
            </a:fld>
            <a:endParaRPr lang="en-US"/>
          </a:p>
        </p:txBody>
      </p:sp>
    </p:spTree>
    <p:extLst>
      <p:ext uri="{BB962C8B-B14F-4D97-AF65-F5344CB8AC3E}">
        <p14:creationId xmlns:p14="http://schemas.microsoft.com/office/powerpoint/2010/main" val="3068241653"/>
      </p:ext>
    </p:extLst>
  </p:cSld>
  <p:clrMapOvr>
    <a:masterClrMapping/>
  </p:clrMapOvr>
  <p:transition spd="med">
    <p:randomBar dir="vert"/>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F2A8C78-2835-4D48-B489-B76CCEB17C76}" type="slidenum">
              <a:rPr lang="en-US"/>
              <a:pPr>
                <a:defRPr/>
              </a:pPr>
              <a:t>‹#›</a:t>
            </a:fld>
            <a:endParaRPr lang="en-US"/>
          </a:p>
        </p:txBody>
      </p:sp>
    </p:spTree>
    <p:extLst>
      <p:ext uri="{BB962C8B-B14F-4D97-AF65-F5344CB8AC3E}">
        <p14:creationId xmlns:p14="http://schemas.microsoft.com/office/powerpoint/2010/main" val="327587860"/>
      </p:ext>
    </p:extLst>
  </p:cSld>
  <p:clrMapOvr>
    <a:masterClrMapping/>
  </p:clrMapOvr>
  <p:transition spd="med">
    <p:randomBar dir="vert"/>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FF4A3BC-6D7B-6648-82AC-3AD748026C01}" type="slidenum">
              <a:rPr lang="en-US"/>
              <a:pPr>
                <a:defRPr/>
              </a:pPr>
              <a:t>‹#›</a:t>
            </a:fld>
            <a:endParaRPr lang="en-US"/>
          </a:p>
        </p:txBody>
      </p:sp>
    </p:spTree>
    <p:extLst>
      <p:ext uri="{BB962C8B-B14F-4D97-AF65-F5344CB8AC3E}">
        <p14:creationId xmlns:p14="http://schemas.microsoft.com/office/powerpoint/2010/main" val="3764864580"/>
      </p:ext>
    </p:extLst>
  </p:cSld>
  <p:clrMapOvr>
    <a:masterClrMapping/>
  </p:clrMapOvr>
  <p:transition spd="med">
    <p:randomBar dir="vert"/>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4493DE9-88F9-414D-8952-0E68B5F69924}" type="slidenum">
              <a:rPr lang="en-US"/>
              <a:pPr>
                <a:defRPr/>
              </a:pPr>
              <a:t>‹#›</a:t>
            </a:fld>
            <a:endParaRPr lang="en-US"/>
          </a:p>
        </p:txBody>
      </p:sp>
    </p:spTree>
    <p:extLst>
      <p:ext uri="{BB962C8B-B14F-4D97-AF65-F5344CB8AC3E}">
        <p14:creationId xmlns:p14="http://schemas.microsoft.com/office/powerpoint/2010/main" val="745309459"/>
      </p:ext>
    </p:extLst>
  </p:cSld>
  <p:clrMapOvr>
    <a:masterClrMapping/>
  </p:clrMapOvr>
  <p:transition spd="med">
    <p:randomBar dir="vert"/>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F3B388C-479D-8146-B779-DA15A15AEFE0}" type="slidenum">
              <a:rPr lang="en-US"/>
              <a:pPr>
                <a:defRPr/>
              </a:pPr>
              <a:t>‹#›</a:t>
            </a:fld>
            <a:endParaRPr lang="en-US"/>
          </a:p>
        </p:txBody>
      </p:sp>
    </p:spTree>
    <p:extLst>
      <p:ext uri="{BB962C8B-B14F-4D97-AF65-F5344CB8AC3E}">
        <p14:creationId xmlns:p14="http://schemas.microsoft.com/office/powerpoint/2010/main" val="265550313"/>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9852238"/>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155DF63-BF03-2449-A07E-016AC7F528FF}"/>
              </a:ext>
            </a:extLst>
          </p:cNvPr>
          <p:cNvSpPr>
            <a:spLocks noGrp="1"/>
          </p:cNvSpPr>
          <p:nvPr>
            <p:ph type="dt" sz="half" idx="10"/>
          </p:nvPr>
        </p:nvSpPr>
        <p:spPr/>
        <p:txBody>
          <a:bodyPr/>
          <a:lstStyle>
            <a:lvl1pPr>
              <a:defRPr/>
            </a:lvl1pPr>
          </a:lstStyle>
          <a:p>
            <a:fld id="{D19D509D-D371-8545-8D7C-17551CF73FEC}" type="datetimeFigureOut">
              <a:rPr lang="en-US" altLang="en-US"/>
              <a:pPr/>
              <a:t>7/6/20</a:t>
            </a:fld>
            <a:endParaRPr lang="en-US" altLang="en-US"/>
          </a:p>
        </p:txBody>
      </p:sp>
      <p:sp>
        <p:nvSpPr>
          <p:cNvPr id="5" name="Footer Placeholder 4">
            <a:extLst>
              <a:ext uri="{FF2B5EF4-FFF2-40B4-BE49-F238E27FC236}">
                <a16:creationId xmlns:a16="http://schemas.microsoft.com/office/drawing/2014/main" id="{B923A97A-9565-AF42-BABF-F95D0A348A0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12A28B0-E9F1-C248-A135-AC509F2EE516}"/>
              </a:ext>
            </a:extLst>
          </p:cNvPr>
          <p:cNvSpPr>
            <a:spLocks noGrp="1"/>
          </p:cNvSpPr>
          <p:nvPr>
            <p:ph type="sldNum" sz="quarter" idx="12"/>
          </p:nvPr>
        </p:nvSpPr>
        <p:spPr/>
        <p:txBody>
          <a:bodyPr/>
          <a:lstStyle>
            <a:lvl1pPr>
              <a:defRPr/>
            </a:lvl1pPr>
          </a:lstStyle>
          <a:p>
            <a:fld id="{D41CC3B4-1F99-8C4F-B726-9C2D144F03F3}" type="slidenum">
              <a:rPr lang="en-US" altLang="en-US"/>
              <a:pPr/>
              <a:t>‹#›</a:t>
            </a:fld>
            <a:endParaRPr lang="en-US" altLang="en-US"/>
          </a:p>
        </p:txBody>
      </p:sp>
    </p:spTree>
    <p:extLst>
      <p:ext uri="{BB962C8B-B14F-4D97-AF65-F5344CB8AC3E}">
        <p14:creationId xmlns:p14="http://schemas.microsoft.com/office/powerpoint/2010/main" val="47652718"/>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B74307-1295-8549-ADAA-4345B0013969}"/>
              </a:ext>
            </a:extLst>
          </p:cNvPr>
          <p:cNvSpPr>
            <a:spLocks noGrp="1"/>
          </p:cNvSpPr>
          <p:nvPr>
            <p:ph type="dt" sz="half" idx="10"/>
          </p:nvPr>
        </p:nvSpPr>
        <p:spPr/>
        <p:txBody>
          <a:bodyPr/>
          <a:lstStyle>
            <a:lvl1pPr>
              <a:defRPr/>
            </a:lvl1pPr>
          </a:lstStyle>
          <a:p>
            <a:fld id="{32A15442-4AFD-384F-A9D1-33894CD9755B}" type="datetimeFigureOut">
              <a:rPr lang="en-US" altLang="en-US"/>
              <a:pPr/>
              <a:t>7/6/20</a:t>
            </a:fld>
            <a:endParaRPr lang="en-US" altLang="en-US"/>
          </a:p>
        </p:txBody>
      </p:sp>
      <p:sp>
        <p:nvSpPr>
          <p:cNvPr id="5" name="Footer Placeholder 4">
            <a:extLst>
              <a:ext uri="{FF2B5EF4-FFF2-40B4-BE49-F238E27FC236}">
                <a16:creationId xmlns:a16="http://schemas.microsoft.com/office/drawing/2014/main" id="{F32F6E1E-6DC9-7D4F-AAAB-708A384A4D9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1BB87C-419C-6447-86E6-5D026997A287}"/>
              </a:ext>
            </a:extLst>
          </p:cNvPr>
          <p:cNvSpPr>
            <a:spLocks noGrp="1"/>
          </p:cNvSpPr>
          <p:nvPr>
            <p:ph type="sldNum" sz="quarter" idx="12"/>
          </p:nvPr>
        </p:nvSpPr>
        <p:spPr/>
        <p:txBody>
          <a:bodyPr/>
          <a:lstStyle>
            <a:lvl1pPr>
              <a:defRPr/>
            </a:lvl1pPr>
          </a:lstStyle>
          <a:p>
            <a:fld id="{6BFC2511-8759-5744-A944-CEAB62E2B701}" type="slidenum">
              <a:rPr lang="en-US" altLang="en-US"/>
              <a:pPr/>
              <a:t>‹#›</a:t>
            </a:fld>
            <a:endParaRPr lang="en-US" altLang="en-US"/>
          </a:p>
        </p:txBody>
      </p:sp>
    </p:spTree>
    <p:extLst>
      <p:ext uri="{BB962C8B-B14F-4D97-AF65-F5344CB8AC3E}">
        <p14:creationId xmlns:p14="http://schemas.microsoft.com/office/powerpoint/2010/main" val="744078976"/>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BF58C0-1F70-AF46-BCA7-E66633F2A03D}"/>
              </a:ext>
            </a:extLst>
          </p:cNvPr>
          <p:cNvSpPr>
            <a:spLocks noGrp="1"/>
          </p:cNvSpPr>
          <p:nvPr>
            <p:ph type="dt" sz="half" idx="10"/>
          </p:nvPr>
        </p:nvSpPr>
        <p:spPr/>
        <p:txBody>
          <a:bodyPr/>
          <a:lstStyle>
            <a:lvl1pPr>
              <a:defRPr/>
            </a:lvl1pPr>
          </a:lstStyle>
          <a:p>
            <a:fld id="{138969EA-7450-B242-B352-DAB9BC222335}" type="datetimeFigureOut">
              <a:rPr lang="en-US" altLang="en-US"/>
              <a:pPr/>
              <a:t>7/6/20</a:t>
            </a:fld>
            <a:endParaRPr lang="en-US" altLang="en-US"/>
          </a:p>
        </p:txBody>
      </p:sp>
      <p:sp>
        <p:nvSpPr>
          <p:cNvPr id="5" name="Footer Placeholder 4">
            <a:extLst>
              <a:ext uri="{FF2B5EF4-FFF2-40B4-BE49-F238E27FC236}">
                <a16:creationId xmlns:a16="http://schemas.microsoft.com/office/drawing/2014/main" id="{57B086CD-E13A-F848-96BF-5DE634DBA11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2365D4E-6909-F844-93EB-47BEA33314F5}"/>
              </a:ext>
            </a:extLst>
          </p:cNvPr>
          <p:cNvSpPr>
            <a:spLocks noGrp="1"/>
          </p:cNvSpPr>
          <p:nvPr>
            <p:ph type="sldNum" sz="quarter" idx="12"/>
          </p:nvPr>
        </p:nvSpPr>
        <p:spPr/>
        <p:txBody>
          <a:bodyPr/>
          <a:lstStyle>
            <a:lvl1pPr>
              <a:defRPr/>
            </a:lvl1pPr>
          </a:lstStyle>
          <a:p>
            <a:fld id="{84F9E32F-BD8B-D948-9D5B-7CF6B1559ADA}" type="slidenum">
              <a:rPr lang="en-US" altLang="en-US"/>
              <a:pPr/>
              <a:t>‹#›</a:t>
            </a:fld>
            <a:endParaRPr lang="en-US" altLang="en-US"/>
          </a:p>
        </p:txBody>
      </p:sp>
    </p:spTree>
    <p:extLst>
      <p:ext uri="{BB962C8B-B14F-4D97-AF65-F5344CB8AC3E}">
        <p14:creationId xmlns:p14="http://schemas.microsoft.com/office/powerpoint/2010/main" val="3350902638"/>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06EA9D0-B7D6-A34B-B8B3-C0A9BB7112DB}"/>
              </a:ext>
            </a:extLst>
          </p:cNvPr>
          <p:cNvSpPr>
            <a:spLocks noGrp="1"/>
          </p:cNvSpPr>
          <p:nvPr>
            <p:ph type="dt" sz="half" idx="10"/>
          </p:nvPr>
        </p:nvSpPr>
        <p:spPr/>
        <p:txBody>
          <a:bodyPr/>
          <a:lstStyle>
            <a:lvl1pPr>
              <a:defRPr/>
            </a:lvl1pPr>
          </a:lstStyle>
          <a:p>
            <a:fld id="{8C51ED82-85FB-BB47-8001-42DD7744FEA2}" type="datetimeFigureOut">
              <a:rPr lang="en-US" altLang="en-US"/>
              <a:pPr/>
              <a:t>7/6/20</a:t>
            </a:fld>
            <a:endParaRPr lang="en-US" altLang="en-US"/>
          </a:p>
        </p:txBody>
      </p:sp>
      <p:sp>
        <p:nvSpPr>
          <p:cNvPr id="6" name="Footer Placeholder 4">
            <a:extLst>
              <a:ext uri="{FF2B5EF4-FFF2-40B4-BE49-F238E27FC236}">
                <a16:creationId xmlns:a16="http://schemas.microsoft.com/office/drawing/2014/main" id="{A2FCED7A-28B6-3545-B430-FC7EF9EBABF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8BB8D20-FD9D-4F40-8B00-2FE5CCE75509}"/>
              </a:ext>
            </a:extLst>
          </p:cNvPr>
          <p:cNvSpPr>
            <a:spLocks noGrp="1"/>
          </p:cNvSpPr>
          <p:nvPr>
            <p:ph type="sldNum" sz="quarter" idx="12"/>
          </p:nvPr>
        </p:nvSpPr>
        <p:spPr/>
        <p:txBody>
          <a:bodyPr/>
          <a:lstStyle>
            <a:lvl1pPr>
              <a:defRPr/>
            </a:lvl1pPr>
          </a:lstStyle>
          <a:p>
            <a:fld id="{317D664C-5BBC-E24B-8D80-7F5415515077}" type="slidenum">
              <a:rPr lang="en-US" altLang="en-US"/>
              <a:pPr/>
              <a:t>‹#›</a:t>
            </a:fld>
            <a:endParaRPr lang="en-US" altLang="en-US"/>
          </a:p>
        </p:txBody>
      </p:sp>
    </p:spTree>
    <p:extLst>
      <p:ext uri="{BB962C8B-B14F-4D97-AF65-F5344CB8AC3E}">
        <p14:creationId xmlns:p14="http://schemas.microsoft.com/office/powerpoint/2010/main" val="1703115900"/>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FDB11DA-A0F0-5A43-8D9A-9F8C0D502CF9}"/>
              </a:ext>
            </a:extLst>
          </p:cNvPr>
          <p:cNvSpPr>
            <a:spLocks noGrp="1"/>
          </p:cNvSpPr>
          <p:nvPr>
            <p:ph type="dt" sz="half" idx="10"/>
          </p:nvPr>
        </p:nvSpPr>
        <p:spPr/>
        <p:txBody>
          <a:bodyPr/>
          <a:lstStyle>
            <a:lvl1pPr>
              <a:defRPr/>
            </a:lvl1pPr>
          </a:lstStyle>
          <a:p>
            <a:fld id="{CF27D10A-CC1C-4D4A-8DF4-83F2B7085534}" type="datetimeFigureOut">
              <a:rPr lang="en-US" altLang="en-US"/>
              <a:pPr/>
              <a:t>7/6/20</a:t>
            </a:fld>
            <a:endParaRPr lang="en-US" altLang="en-US"/>
          </a:p>
        </p:txBody>
      </p:sp>
      <p:sp>
        <p:nvSpPr>
          <p:cNvPr id="8" name="Footer Placeholder 4">
            <a:extLst>
              <a:ext uri="{FF2B5EF4-FFF2-40B4-BE49-F238E27FC236}">
                <a16:creationId xmlns:a16="http://schemas.microsoft.com/office/drawing/2014/main" id="{BBB5645F-613E-1F40-AD00-B62DC356D7F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6FFAB85-64CD-2941-9177-402C65CE4852}"/>
              </a:ext>
            </a:extLst>
          </p:cNvPr>
          <p:cNvSpPr>
            <a:spLocks noGrp="1"/>
          </p:cNvSpPr>
          <p:nvPr>
            <p:ph type="sldNum" sz="quarter" idx="12"/>
          </p:nvPr>
        </p:nvSpPr>
        <p:spPr/>
        <p:txBody>
          <a:bodyPr/>
          <a:lstStyle>
            <a:lvl1pPr>
              <a:defRPr/>
            </a:lvl1pPr>
          </a:lstStyle>
          <a:p>
            <a:fld id="{B2E9DBFF-105B-6F49-A55F-1C3B8DD22E05}" type="slidenum">
              <a:rPr lang="en-US" altLang="en-US"/>
              <a:pPr/>
              <a:t>‹#›</a:t>
            </a:fld>
            <a:endParaRPr lang="en-US" altLang="en-US"/>
          </a:p>
        </p:txBody>
      </p:sp>
    </p:spTree>
    <p:extLst>
      <p:ext uri="{BB962C8B-B14F-4D97-AF65-F5344CB8AC3E}">
        <p14:creationId xmlns:p14="http://schemas.microsoft.com/office/powerpoint/2010/main" val="3195165525"/>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9333EC0-6A70-3B49-B0A9-05BCBE71170C}"/>
              </a:ext>
            </a:extLst>
          </p:cNvPr>
          <p:cNvSpPr>
            <a:spLocks noGrp="1"/>
          </p:cNvSpPr>
          <p:nvPr>
            <p:ph type="dt" sz="half" idx="10"/>
          </p:nvPr>
        </p:nvSpPr>
        <p:spPr/>
        <p:txBody>
          <a:bodyPr/>
          <a:lstStyle>
            <a:lvl1pPr>
              <a:defRPr/>
            </a:lvl1pPr>
          </a:lstStyle>
          <a:p>
            <a:fld id="{77349BAE-DAB1-8847-AA72-321D50C0ABE5}" type="datetimeFigureOut">
              <a:rPr lang="en-US" altLang="en-US"/>
              <a:pPr/>
              <a:t>7/6/20</a:t>
            </a:fld>
            <a:endParaRPr lang="en-US" altLang="en-US"/>
          </a:p>
        </p:txBody>
      </p:sp>
      <p:sp>
        <p:nvSpPr>
          <p:cNvPr id="4" name="Footer Placeholder 4">
            <a:extLst>
              <a:ext uri="{FF2B5EF4-FFF2-40B4-BE49-F238E27FC236}">
                <a16:creationId xmlns:a16="http://schemas.microsoft.com/office/drawing/2014/main" id="{2D158F98-B0E4-6C4F-BA24-0B320865395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2E428E3-349A-534A-AFDD-7DA6F62BEAA2}"/>
              </a:ext>
            </a:extLst>
          </p:cNvPr>
          <p:cNvSpPr>
            <a:spLocks noGrp="1"/>
          </p:cNvSpPr>
          <p:nvPr>
            <p:ph type="sldNum" sz="quarter" idx="12"/>
          </p:nvPr>
        </p:nvSpPr>
        <p:spPr/>
        <p:txBody>
          <a:bodyPr/>
          <a:lstStyle>
            <a:lvl1pPr>
              <a:defRPr/>
            </a:lvl1pPr>
          </a:lstStyle>
          <a:p>
            <a:fld id="{FBBDAF83-2A6C-2444-803F-031FA577EA38}" type="slidenum">
              <a:rPr lang="en-US" altLang="en-US"/>
              <a:pPr/>
              <a:t>‹#›</a:t>
            </a:fld>
            <a:endParaRPr lang="en-US" altLang="en-US"/>
          </a:p>
        </p:txBody>
      </p:sp>
    </p:spTree>
    <p:extLst>
      <p:ext uri="{BB962C8B-B14F-4D97-AF65-F5344CB8AC3E}">
        <p14:creationId xmlns:p14="http://schemas.microsoft.com/office/powerpoint/2010/main" val="1528382189"/>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C0CF9EB-1DA5-FD45-834B-068DDF782F88}"/>
              </a:ext>
            </a:extLst>
          </p:cNvPr>
          <p:cNvSpPr>
            <a:spLocks noGrp="1"/>
          </p:cNvSpPr>
          <p:nvPr>
            <p:ph type="dt" sz="half" idx="10"/>
          </p:nvPr>
        </p:nvSpPr>
        <p:spPr/>
        <p:txBody>
          <a:bodyPr/>
          <a:lstStyle>
            <a:lvl1pPr>
              <a:defRPr/>
            </a:lvl1pPr>
          </a:lstStyle>
          <a:p>
            <a:fld id="{D67B0F24-979E-F64B-8914-F1682D294E29}" type="datetimeFigureOut">
              <a:rPr lang="en-US" altLang="en-US"/>
              <a:pPr/>
              <a:t>7/6/20</a:t>
            </a:fld>
            <a:endParaRPr lang="en-US" altLang="en-US"/>
          </a:p>
        </p:txBody>
      </p:sp>
      <p:sp>
        <p:nvSpPr>
          <p:cNvPr id="3" name="Footer Placeholder 4">
            <a:extLst>
              <a:ext uri="{FF2B5EF4-FFF2-40B4-BE49-F238E27FC236}">
                <a16:creationId xmlns:a16="http://schemas.microsoft.com/office/drawing/2014/main" id="{0BD08F0B-889F-D14E-B6B9-E45515AF4A4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3C90B30-9617-8A41-9F25-1D827BC59D7E}"/>
              </a:ext>
            </a:extLst>
          </p:cNvPr>
          <p:cNvSpPr>
            <a:spLocks noGrp="1"/>
          </p:cNvSpPr>
          <p:nvPr>
            <p:ph type="sldNum" sz="quarter" idx="12"/>
          </p:nvPr>
        </p:nvSpPr>
        <p:spPr/>
        <p:txBody>
          <a:bodyPr/>
          <a:lstStyle>
            <a:lvl1pPr>
              <a:defRPr/>
            </a:lvl1pPr>
          </a:lstStyle>
          <a:p>
            <a:fld id="{4A9D787C-3E38-F043-872F-EC2458E6FD3F}" type="slidenum">
              <a:rPr lang="en-US" altLang="en-US"/>
              <a:pPr/>
              <a:t>‹#›</a:t>
            </a:fld>
            <a:endParaRPr lang="en-US" altLang="en-US"/>
          </a:p>
        </p:txBody>
      </p:sp>
    </p:spTree>
    <p:extLst>
      <p:ext uri="{BB962C8B-B14F-4D97-AF65-F5344CB8AC3E}">
        <p14:creationId xmlns:p14="http://schemas.microsoft.com/office/powerpoint/2010/main" val="390647227"/>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E170BE7-C0AC-574D-8125-B43B8369E5C1}"/>
              </a:ext>
            </a:extLst>
          </p:cNvPr>
          <p:cNvSpPr>
            <a:spLocks noGrp="1"/>
          </p:cNvSpPr>
          <p:nvPr>
            <p:ph type="dt" sz="half" idx="10"/>
          </p:nvPr>
        </p:nvSpPr>
        <p:spPr/>
        <p:txBody>
          <a:bodyPr/>
          <a:lstStyle>
            <a:lvl1pPr>
              <a:defRPr/>
            </a:lvl1pPr>
          </a:lstStyle>
          <a:p>
            <a:fld id="{BF144D85-82C3-864A-9A27-2FDC2630043D}" type="datetimeFigureOut">
              <a:rPr lang="en-US" altLang="en-US"/>
              <a:pPr/>
              <a:t>7/6/20</a:t>
            </a:fld>
            <a:endParaRPr lang="en-US" altLang="en-US"/>
          </a:p>
        </p:txBody>
      </p:sp>
      <p:sp>
        <p:nvSpPr>
          <p:cNvPr id="6" name="Footer Placeholder 4">
            <a:extLst>
              <a:ext uri="{FF2B5EF4-FFF2-40B4-BE49-F238E27FC236}">
                <a16:creationId xmlns:a16="http://schemas.microsoft.com/office/drawing/2014/main" id="{382F43A2-3131-0D40-96EE-D8575AD8D6A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BF510C7-278F-804B-BE69-9AA3C9F6279E}"/>
              </a:ext>
            </a:extLst>
          </p:cNvPr>
          <p:cNvSpPr>
            <a:spLocks noGrp="1"/>
          </p:cNvSpPr>
          <p:nvPr>
            <p:ph type="sldNum" sz="quarter" idx="12"/>
          </p:nvPr>
        </p:nvSpPr>
        <p:spPr/>
        <p:txBody>
          <a:bodyPr/>
          <a:lstStyle>
            <a:lvl1pPr>
              <a:defRPr/>
            </a:lvl1pPr>
          </a:lstStyle>
          <a:p>
            <a:fld id="{5AEC8F7B-EA2D-2D40-9387-8A81FB7A5073}" type="slidenum">
              <a:rPr lang="en-US" altLang="en-US"/>
              <a:pPr/>
              <a:t>‹#›</a:t>
            </a:fld>
            <a:endParaRPr lang="en-US" altLang="en-US"/>
          </a:p>
        </p:txBody>
      </p:sp>
    </p:spTree>
    <p:extLst>
      <p:ext uri="{BB962C8B-B14F-4D97-AF65-F5344CB8AC3E}">
        <p14:creationId xmlns:p14="http://schemas.microsoft.com/office/powerpoint/2010/main" val="2973690313"/>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DC697D8-EE2C-624F-A3CD-E58E5A9183A1}"/>
              </a:ext>
            </a:extLst>
          </p:cNvPr>
          <p:cNvSpPr>
            <a:spLocks noGrp="1"/>
          </p:cNvSpPr>
          <p:nvPr>
            <p:ph type="dt" sz="half" idx="10"/>
          </p:nvPr>
        </p:nvSpPr>
        <p:spPr/>
        <p:txBody>
          <a:bodyPr/>
          <a:lstStyle>
            <a:lvl1pPr>
              <a:defRPr/>
            </a:lvl1pPr>
          </a:lstStyle>
          <a:p>
            <a:fld id="{B9CD90A7-2095-FE4D-8A99-18640D826F75}" type="datetimeFigureOut">
              <a:rPr lang="en-US" altLang="en-US"/>
              <a:pPr/>
              <a:t>7/6/20</a:t>
            </a:fld>
            <a:endParaRPr lang="en-US" altLang="en-US"/>
          </a:p>
        </p:txBody>
      </p:sp>
      <p:sp>
        <p:nvSpPr>
          <p:cNvPr id="6" name="Footer Placeholder 4">
            <a:extLst>
              <a:ext uri="{FF2B5EF4-FFF2-40B4-BE49-F238E27FC236}">
                <a16:creationId xmlns:a16="http://schemas.microsoft.com/office/drawing/2014/main" id="{2273BEBA-B723-BB47-80FA-BAD7228F497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D25A4D5-F59D-C048-BD39-3B99B4ADAC00}"/>
              </a:ext>
            </a:extLst>
          </p:cNvPr>
          <p:cNvSpPr>
            <a:spLocks noGrp="1"/>
          </p:cNvSpPr>
          <p:nvPr>
            <p:ph type="sldNum" sz="quarter" idx="12"/>
          </p:nvPr>
        </p:nvSpPr>
        <p:spPr/>
        <p:txBody>
          <a:bodyPr/>
          <a:lstStyle>
            <a:lvl1pPr>
              <a:defRPr/>
            </a:lvl1pPr>
          </a:lstStyle>
          <a:p>
            <a:fld id="{7B722AF5-DC19-C54F-A8DB-3C5626EA2308}" type="slidenum">
              <a:rPr lang="en-US" altLang="en-US"/>
              <a:pPr/>
              <a:t>‹#›</a:t>
            </a:fld>
            <a:endParaRPr lang="en-US" altLang="en-US"/>
          </a:p>
        </p:txBody>
      </p:sp>
    </p:spTree>
    <p:extLst>
      <p:ext uri="{BB962C8B-B14F-4D97-AF65-F5344CB8AC3E}">
        <p14:creationId xmlns:p14="http://schemas.microsoft.com/office/powerpoint/2010/main" val="2884157252"/>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CE0990-7804-5644-9C8F-DF6EA4FC99B9}"/>
              </a:ext>
            </a:extLst>
          </p:cNvPr>
          <p:cNvSpPr>
            <a:spLocks noGrp="1"/>
          </p:cNvSpPr>
          <p:nvPr>
            <p:ph type="dt" sz="half" idx="10"/>
          </p:nvPr>
        </p:nvSpPr>
        <p:spPr/>
        <p:txBody>
          <a:bodyPr/>
          <a:lstStyle>
            <a:lvl1pPr>
              <a:defRPr/>
            </a:lvl1pPr>
          </a:lstStyle>
          <a:p>
            <a:fld id="{D69BE518-2125-4041-9773-AFB0CEF39989}" type="datetimeFigureOut">
              <a:rPr lang="en-US" altLang="en-US"/>
              <a:pPr/>
              <a:t>7/6/20</a:t>
            </a:fld>
            <a:endParaRPr lang="en-US" altLang="en-US"/>
          </a:p>
        </p:txBody>
      </p:sp>
      <p:sp>
        <p:nvSpPr>
          <p:cNvPr id="5" name="Footer Placeholder 4">
            <a:extLst>
              <a:ext uri="{FF2B5EF4-FFF2-40B4-BE49-F238E27FC236}">
                <a16:creationId xmlns:a16="http://schemas.microsoft.com/office/drawing/2014/main" id="{3A220BB2-5B3B-244B-99E7-FA3ED875D71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AAB3FDD-ED54-3941-B9C0-9711F38504D9}"/>
              </a:ext>
            </a:extLst>
          </p:cNvPr>
          <p:cNvSpPr>
            <a:spLocks noGrp="1"/>
          </p:cNvSpPr>
          <p:nvPr>
            <p:ph type="sldNum" sz="quarter" idx="12"/>
          </p:nvPr>
        </p:nvSpPr>
        <p:spPr/>
        <p:txBody>
          <a:bodyPr/>
          <a:lstStyle>
            <a:lvl1pPr>
              <a:defRPr/>
            </a:lvl1pPr>
          </a:lstStyle>
          <a:p>
            <a:fld id="{773C387E-32D9-1C41-B6E2-AFAEAEA62DBA}" type="slidenum">
              <a:rPr lang="en-US" altLang="en-US"/>
              <a:pPr/>
              <a:t>‹#›</a:t>
            </a:fld>
            <a:endParaRPr lang="en-US" altLang="en-US"/>
          </a:p>
        </p:txBody>
      </p:sp>
    </p:spTree>
    <p:extLst>
      <p:ext uri="{BB962C8B-B14F-4D97-AF65-F5344CB8AC3E}">
        <p14:creationId xmlns:p14="http://schemas.microsoft.com/office/powerpoint/2010/main" val="32974293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6456434"/>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006B09-E326-5748-AC9C-B680E71C8FEE}"/>
              </a:ext>
            </a:extLst>
          </p:cNvPr>
          <p:cNvSpPr>
            <a:spLocks noGrp="1"/>
          </p:cNvSpPr>
          <p:nvPr>
            <p:ph type="dt" sz="half" idx="10"/>
          </p:nvPr>
        </p:nvSpPr>
        <p:spPr/>
        <p:txBody>
          <a:bodyPr/>
          <a:lstStyle>
            <a:lvl1pPr>
              <a:defRPr/>
            </a:lvl1pPr>
          </a:lstStyle>
          <a:p>
            <a:fld id="{FB12C801-9CEA-CF47-BAF5-1CB64FA0D3B0}" type="datetimeFigureOut">
              <a:rPr lang="en-US" altLang="en-US"/>
              <a:pPr/>
              <a:t>7/6/20</a:t>
            </a:fld>
            <a:endParaRPr lang="en-US" altLang="en-US"/>
          </a:p>
        </p:txBody>
      </p:sp>
      <p:sp>
        <p:nvSpPr>
          <p:cNvPr id="5" name="Footer Placeholder 4">
            <a:extLst>
              <a:ext uri="{FF2B5EF4-FFF2-40B4-BE49-F238E27FC236}">
                <a16:creationId xmlns:a16="http://schemas.microsoft.com/office/drawing/2014/main" id="{19DA8AF5-9667-D84B-B43A-329957CD5C5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B1D33AD-425C-8A4B-AB59-FF90C9978E6B}"/>
              </a:ext>
            </a:extLst>
          </p:cNvPr>
          <p:cNvSpPr>
            <a:spLocks noGrp="1"/>
          </p:cNvSpPr>
          <p:nvPr>
            <p:ph type="sldNum" sz="quarter" idx="12"/>
          </p:nvPr>
        </p:nvSpPr>
        <p:spPr/>
        <p:txBody>
          <a:bodyPr/>
          <a:lstStyle>
            <a:lvl1pPr>
              <a:defRPr/>
            </a:lvl1pPr>
          </a:lstStyle>
          <a:p>
            <a:fld id="{4E4D4558-88D5-5449-B70D-7A07B8F41EC2}" type="slidenum">
              <a:rPr lang="en-US" altLang="en-US"/>
              <a:pPr/>
              <a:t>‹#›</a:t>
            </a:fld>
            <a:endParaRPr lang="en-US" altLang="en-US"/>
          </a:p>
        </p:txBody>
      </p:sp>
    </p:spTree>
    <p:extLst>
      <p:ext uri="{BB962C8B-B14F-4D97-AF65-F5344CB8AC3E}">
        <p14:creationId xmlns:p14="http://schemas.microsoft.com/office/powerpoint/2010/main" val="1274200999"/>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1DC6ED9-5101-0945-8A0C-2A3716E684CE}" type="slidenum">
              <a:rPr lang="en-US"/>
              <a:pPr>
                <a:defRPr/>
              </a:pPr>
              <a:t>‹#›</a:t>
            </a:fld>
            <a:endParaRPr lang="en-US"/>
          </a:p>
        </p:txBody>
      </p:sp>
    </p:spTree>
    <p:extLst>
      <p:ext uri="{BB962C8B-B14F-4D97-AF65-F5344CB8AC3E}">
        <p14:creationId xmlns:p14="http://schemas.microsoft.com/office/powerpoint/2010/main" val="4164740714"/>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1095A3D-D439-9748-A96A-6FEDA1FF07D6}" type="slidenum">
              <a:rPr lang="en-US"/>
              <a:pPr>
                <a:defRPr/>
              </a:pPr>
              <a:t>‹#›</a:t>
            </a:fld>
            <a:endParaRPr lang="en-US"/>
          </a:p>
        </p:txBody>
      </p:sp>
    </p:spTree>
    <p:extLst>
      <p:ext uri="{BB962C8B-B14F-4D97-AF65-F5344CB8AC3E}">
        <p14:creationId xmlns:p14="http://schemas.microsoft.com/office/powerpoint/2010/main" val="299887584"/>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A7CB08E-8F99-CB4A-8F8F-A541A56DC4E7}" type="slidenum">
              <a:rPr lang="en-US"/>
              <a:pPr>
                <a:defRPr/>
              </a:pPr>
              <a:t>‹#›</a:t>
            </a:fld>
            <a:endParaRPr lang="en-US"/>
          </a:p>
        </p:txBody>
      </p:sp>
    </p:spTree>
    <p:extLst>
      <p:ext uri="{BB962C8B-B14F-4D97-AF65-F5344CB8AC3E}">
        <p14:creationId xmlns:p14="http://schemas.microsoft.com/office/powerpoint/2010/main" val="1791889879"/>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F299107-A618-F848-ACDE-88001D042CA6}" type="slidenum">
              <a:rPr lang="en-US"/>
              <a:pPr>
                <a:defRPr/>
              </a:pPr>
              <a:t>‹#›</a:t>
            </a:fld>
            <a:endParaRPr lang="en-US"/>
          </a:p>
        </p:txBody>
      </p:sp>
    </p:spTree>
    <p:extLst>
      <p:ext uri="{BB962C8B-B14F-4D97-AF65-F5344CB8AC3E}">
        <p14:creationId xmlns:p14="http://schemas.microsoft.com/office/powerpoint/2010/main" val="1665283048"/>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0A36D125-2033-AF48-BCC8-34B5C25B3C7B}" type="slidenum">
              <a:rPr lang="en-US"/>
              <a:pPr>
                <a:defRPr/>
              </a:pPr>
              <a:t>‹#›</a:t>
            </a:fld>
            <a:endParaRPr lang="en-US"/>
          </a:p>
        </p:txBody>
      </p:sp>
    </p:spTree>
    <p:extLst>
      <p:ext uri="{BB962C8B-B14F-4D97-AF65-F5344CB8AC3E}">
        <p14:creationId xmlns:p14="http://schemas.microsoft.com/office/powerpoint/2010/main" val="2972714672"/>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BCBA036-D776-3942-B2D9-E1C95ED38D15}" type="slidenum">
              <a:rPr lang="en-US"/>
              <a:pPr>
                <a:defRPr/>
              </a:pPr>
              <a:t>‹#›</a:t>
            </a:fld>
            <a:endParaRPr lang="en-US"/>
          </a:p>
        </p:txBody>
      </p:sp>
    </p:spTree>
    <p:extLst>
      <p:ext uri="{BB962C8B-B14F-4D97-AF65-F5344CB8AC3E}">
        <p14:creationId xmlns:p14="http://schemas.microsoft.com/office/powerpoint/2010/main" val="2186559795"/>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079C4C69-D410-C34D-8FB7-1D86220AD12F}" type="slidenum">
              <a:rPr lang="en-US"/>
              <a:pPr>
                <a:defRPr/>
              </a:pPr>
              <a:t>‹#›</a:t>
            </a:fld>
            <a:endParaRPr lang="en-US"/>
          </a:p>
        </p:txBody>
      </p:sp>
    </p:spTree>
    <p:extLst>
      <p:ext uri="{BB962C8B-B14F-4D97-AF65-F5344CB8AC3E}">
        <p14:creationId xmlns:p14="http://schemas.microsoft.com/office/powerpoint/2010/main" val="1709741644"/>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8041B03-1201-CE4E-8FD6-53C0AA5AFF3C}" type="slidenum">
              <a:rPr lang="en-US"/>
              <a:pPr>
                <a:defRPr/>
              </a:pPr>
              <a:t>‹#›</a:t>
            </a:fld>
            <a:endParaRPr lang="en-US"/>
          </a:p>
        </p:txBody>
      </p:sp>
    </p:spTree>
    <p:extLst>
      <p:ext uri="{BB962C8B-B14F-4D97-AF65-F5344CB8AC3E}">
        <p14:creationId xmlns:p14="http://schemas.microsoft.com/office/powerpoint/2010/main" val="2450914223"/>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0310B14-EE60-7649-9C32-F6CC9B8BEF22}" type="slidenum">
              <a:rPr lang="en-US"/>
              <a:pPr>
                <a:defRPr/>
              </a:pPr>
              <a:t>‹#›</a:t>
            </a:fld>
            <a:endParaRPr lang="en-US"/>
          </a:p>
        </p:txBody>
      </p:sp>
    </p:spTree>
    <p:extLst>
      <p:ext uri="{BB962C8B-B14F-4D97-AF65-F5344CB8AC3E}">
        <p14:creationId xmlns:p14="http://schemas.microsoft.com/office/powerpoint/2010/main" val="25159197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2736926"/>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5DA4D92-1DDC-574B-89A1-F636000EA672}" type="slidenum">
              <a:rPr lang="en-US"/>
              <a:pPr>
                <a:defRPr/>
              </a:pPr>
              <a:t>‹#›</a:t>
            </a:fld>
            <a:endParaRPr lang="en-US"/>
          </a:p>
        </p:txBody>
      </p:sp>
    </p:spTree>
    <p:extLst>
      <p:ext uri="{BB962C8B-B14F-4D97-AF65-F5344CB8AC3E}">
        <p14:creationId xmlns:p14="http://schemas.microsoft.com/office/powerpoint/2010/main" val="2765837483"/>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1C9127D-B1B6-F942-924C-783346808C46}" type="slidenum">
              <a:rPr lang="en-US"/>
              <a:pPr>
                <a:defRPr/>
              </a:pPr>
              <a:t>‹#›</a:t>
            </a:fld>
            <a:endParaRPr lang="en-US"/>
          </a:p>
        </p:txBody>
      </p:sp>
    </p:spTree>
    <p:extLst>
      <p:ext uri="{BB962C8B-B14F-4D97-AF65-F5344CB8AC3E}">
        <p14:creationId xmlns:p14="http://schemas.microsoft.com/office/powerpoint/2010/main" val="568567394"/>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eaLnBrk="0" hangingPunct="0">
              <a:defRPr/>
            </a:pPr>
            <a:endParaRPr lang="en-US">
              <a:solidFill>
                <a:srgbClr val="FFFFFF"/>
              </a:solidFill>
              <a:latin typeface="Arial"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eaLnBrk="0" hangingPunct="0">
              <a:defRPr/>
            </a:pPr>
            <a:endParaRPr lang="en-US">
              <a:solidFill>
                <a:srgbClr val="FFFFFF"/>
              </a:solidFill>
              <a:latin typeface="Arial"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defRPr/>
            </a:pPr>
            <a:endParaRPr lang="en-US">
              <a:solidFill>
                <a:srgbClr val="FFFFFF"/>
              </a:solidFill>
              <a:latin typeface="Arial" charset="0"/>
            </a:endParaRPr>
          </a:p>
        </p:txBody>
      </p:sp>
      <p:sp>
        <p:nvSpPr>
          <p:cNvPr id="10445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10446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14"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15" name="Rectangle 15"/>
          <p:cNvSpPr>
            <a:spLocks noGrp="1" noChangeArrowheads="1"/>
          </p:cNvSpPr>
          <p:nvPr>
            <p:ph type="sldNum" sz="quarter" idx="12"/>
          </p:nvPr>
        </p:nvSpPr>
        <p:spPr/>
        <p:txBody>
          <a:bodyPr/>
          <a:lstStyle>
            <a:lvl1pPr eaLnBrk="1" hangingPunct="1">
              <a:defRPr/>
            </a:lvl1pPr>
          </a:lstStyle>
          <a:p>
            <a:pPr>
              <a:defRPr/>
            </a:pPr>
            <a:fld id="{3CA7111A-5171-2C48-8A32-C5513D7ED6BC}" type="slidenum">
              <a:rPr lang="en-US"/>
              <a:pPr>
                <a:defRPr/>
              </a:pPr>
              <a:t>‹#›</a:t>
            </a:fld>
            <a:endParaRPr lang="en-US"/>
          </a:p>
        </p:txBody>
      </p:sp>
    </p:spTree>
    <p:extLst>
      <p:ext uri="{BB962C8B-B14F-4D97-AF65-F5344CB8AC3E}">
        <p14:creationId xmlns:p14="http://schemas.microsoft.com/office/powerpoint/2010/main" val="246003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F2FCC547-0E31-854D-9A39-48BA819D5A14}" type="slidenum">
              <a:rPr lang="en-US"/>
              <a:pPr>
                <a:defRPr/>
              </a:pPr>
              <a:t>‹#›</a:t>
            </a:fld>
            <a:endParaRPr lang="en-US"/>
          </a:p>
        </p:txBody>
      </p:sp>
    </p:spTree>
    <p:extLst>
      <p:ext uri="{BB962C8B-B14F-4D97-AF65-F5344CB8AC3E}">
        <p14:creationId xmlns:p14="http://schemas.microsoft.com/office/powerpoint/2010/main" val="2284138626"/>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321827EA-6D9A-6C43-A94F-F42AE65F5B7C}" type="slidenum">
              <a:rPr lang="en-US"/>
              <a:pPr>
                <a:defRPr/>
              </a:pPr>
              <a:t>‹#›</a:t>
            </a:fld>
            <a:endParaRPr lang="en-US"/>
          </a:p>
        </p:txBody>
      </p:sp>
    </p:spTree>
    <p:extLst>
      <p:ext uri="{BB962C8B-B14F-4D97-AF65-F5344CB8AC3E}">
        <p14:creationId xmlns:p14="http://schemas.microsoft.com/office/powerpoint/2010/main" val="3984350746"/>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64AE15B1-00CB-1F49-B741-DEB628EBA135}" type="slidenum">
              <a:rPr lang="en-US"/>
              <a:pPr>
                <a:defRPr/>
              </a:pPr>
              <a:t>‹#›</a:t>
            </a:fld>
            <a:endParaRPr lang="en-US"/>
          </a:p>
        </p:txBody>
      </p:sp>
    </p:spTree>
    <p:extLst>
      <p:ext uri="{BB962C8B-B14F-4D97-AF65-F5344CB8AC3E}">
        <p14:creationId xmlns:p14="http://schemas.microsoft.com/office/powerpoint/2010/main" val="3745316375"/>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5"/>
          <p:cNvSpPr>
            <a:spLocks noGrp="1" noChangeArrowheads="1"/>
          </p:cNvSpPr>
          <p:nvPr>
            <p:ph type="sldNum" sz="quarter" idx="12"/>
          </p:nvPr>
        </p:nvSpPr>
        <p:spPr/>
        <p:txBody>
          <a:bodyPr/>
          <a:lstStyle>
            <a:lvl1pPr eaLnBrk="1" hangingPunct="1">
              <a:defRPr/>
            </a:lvl1pPr>
          </a:lstStyle>
          <a:p>
            <a:pPr>
              <a:defRPr/>
            </a:pPr>
            <a:fld id="{DA07EB45-7744-974E-B4D8-BB025B4976DD}" type="slidenum">
              <a:rPr lang="en-US"/>
              <a:pPr>
                <a:defRPr/>
              </a:pPr>
              <a:t>‹#›</a:t>
            </a:fld>
            <a:endParaRPr lang="en-US"/>
          </a:p>
        </p:txBody>
      </p:sp>
    </p:spTree>
    <p:extLst>
      <p:ext uri="{BB962C8B-B14F-4D97-AF65-F5344CB8AC3E}">
        <p14:creationId xmlns:p14="http://schemas.microsoft.com/office/powerpoint/2010/main" val="1491915229"/>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5"/>
          <p:cNvSpPr>
            <a:spLocks noGrp="1" noChangeArrowheads="1"/>
          </p:cNvSpPr>
          <p:nvPr>
            <p:ph type="sldNum" sz="quarter" idx="12"/>
          </p:nvPr>
        </p:nvSpPr>
        <p:spPr/>
        <p:txBody>
          <a:bodyPr/>
          <a:lstStyle>
            <a:lvl1pPr eaLnBrk="1" hangingPunct="1">
              <a:defRPr/>
            </a:lvl1pPr>
          </a:lstStyle>
          <a:p>
            <a:pPr>
              <a:defRPr/>
            </a:pPr>
            <a:fld id="{6CFCD788-4756-F341-B737-72A9E7F682E9}" type="slidenum">
              <a:rPr lang="en-US"/>
              <a:pPr>
                <a:defRPr/>
              </a:pPr>
              <a:t>‹#›</a:t>
            </a:fld>
            <a:endParaRPr lang="en-US"/>
          </a:p>
        </p:txBody>
      </p:sp>
    </p:spTree>
    <p:extLst>
      <p:ext uri="{BB962C8B-B14F-4D97-AF65-F5344CB8AC3E}">
        <p14:creationId xmlns:p14="http://schemas.microsoft.com/office/powerpoint/2010/main" val="2034401986"/>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5"/>
          <p:cNvSpPr>
            <a:spLocks noGrp="1" noChangeArrowheads="1"/>
          </p:cNvSpPr>
          <p:nvPr>
            <p:ph type="sldNum" sz="quarter" idx="12"/>
          </p:nvPr>
        </p:nvSpPr>
        <p:spPr/>
        <p:txBody>
          <a:bodyPr/>
          <a:lstStyle>
            <a:lvl1pPr eaLnBrk="1" hangingPunct="1">
              <a:defRPr/>
            </a:lvl1pPr>
          </a:lstStyle>
          <a:p>
            <a:pPr>
              <a:defRPr/>
            </a:pPr>
            <a:fld id="{CF6D155D-09DE-7745-805F-3AE9065F5FFD}" type="slidenum">
              <a:rPr lang="en-US"/>
              <a:pPr>
                <a:defRPr/>
              </a:pPr>
              <a:t>‹#›</a:t>
            </a:fld>
            <a:endParaRPr lang="en-US"/>
          </a:p>
        </p:txBody>
      </p:sp>
    </p:spTree>
    <p:extLst>
      <p:ext uri="{BB962C8B-B14F-4D97-AF65-F5344CB8AC3E}">
        <p14:creationId xmlns:p14="http://schemas.microsoft.com/office/powerpoint/2010/main" val="2972623459"/>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6EB64141-D985-104A-9A0C-EF198B86C7BE}" type="slidenum">
              <a:rPr lang="en-US"/>
              <a:pPr>
                <a:defRPr/>
              </a:pPr>
              <a:t>‹#›</a:t>
            </a:fld>
            <a:endParaRPr lang="en-US"/>
          </a:p>
        </p:txBody>
      </p:sp>
    </p:spTree>
    <p:extLst>
      <p:ext uri="{BB962C8B-B14F-4D97-AF65-F5344CB8AC3E}">
        <p14:creationId xmlns:p14="http://schemas.microsoft.com/office/powerpoint/2010/main" val="34701902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9189814"/>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B3368054-7B9E-5449-9550-01A7E2ECA192}" type="slidenum">
              <a:rPr lang="en-US"/>
              <a:pPr>
                <a:defRPr/>
              </a:pPr>
              <a:t>‹#›</a:t>
            </a:fld>
            <a:endParaRPr lang="en-US"/>
          </a:p>
        </p:txBody>
      </p:sp>
    </p:spTree>
    <p:extLst>
      <p:ext uri="{BB962C8B-B14F-4D97-AF65-F5344CB8AC3E}">
        <p14:creationId xmlns:p14="http://schemas.microsoft.com/office/powerpoint/2010/main" val="3555549670"/>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5D0C6318-2D88-F344-BB3E-EB18ABB64556}" type="slidenum">
              <a:rPr lang="en-US"/>
              <a:pPr>
                <a:defRPr/>
              </a:pPr>
              <a:t>‹#›</a:t>
            </a:fld>
            <a:endParaRPr lang="en-US"/>
          </a:p>
        </p:txBody>
      </p:sp>
    </p:spTree>
    <p:extLst>
      <p:ext uri="{BB962C8B-B14F-4D97-AF65-F5344CB8AC3E}">
        <p14:creationId xmlns:p14="http://schemas.microsoft.com/office/powerpoint/2010/main" val="1554441101"/>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448D095C-D6C5-0841-8181-CFE1D34649C4}" type="slidenum">
              <a:rPr lang="en-US"/>
              <a:pPr>
                <a:defRPr/>
              </a:pPr>
              <a:t>‹#›</a:t>
            </a:fld>
            <a:endParaRPr lang="en-US"/>
          </a:p>
        </p:txBody>
      </p:sp>
    </p:spTree>
    <p:extLst>
      <p:ext uri="{BB962C8B-B14F-4D97-AF65-F5344CB8AC3E}">
        <p14:creationId xmlns:p14="http://schemas.microsoft.com/office/powerpoint/2010/main" val="246469047"/>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5"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6"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pPr>
              <a:buClr>
                <a:srgbClr val="66CCFF"/>
              </a:buClr>
            </a:pPr>
            <a:fld id="{6521F058-9C82-4165-A726-52980F1CCA4D}" type="slidenum">
              <a:rPr lang="en-US" altLang="en-US"/>
              <a:pPr>
                <a:buClr>
                  <a:srgbClr val="66CCFF"/>
                </a:buClr>
              </a:pPr>
              <a:t>‹#›</a:t>
            </a:fld>
            <a:endParaRPr lang="en-US" altLang="en-US"/>
          </a:p>
        </p:txBody>
      </p:sp>
    </p:spTree>
    <p:extLst>
      <p:ext uri="{BB962C8B-B14F-4D97-AF65-F5344CB8AC3E}">
        <p14:creationId xmlns:p14="http://schemas.microsoft.com/office/powerpoint/2010/main" val="979656122"/>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5"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6"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pPr>
              <a:buClr>
                <a:srgbClr val="66CCFF"/>
              </a:buClr>
            </a:pPr>
            <a:fld id="{74BCB24A-2800-4AB3-8DB2-BF4A9271C198}" type="slidenum">
              <a:rPr lang="en-US" altLang="en-US"/>
              <a:pPr>
                <a:buClr>
                  <a:srgbClr val="66CCFF"/>
                </a:buClr>
              </a:pPr>
              <a:t>‹#›</a:t>
            </a:fld>
            <a:endParaRPr lang="en-US" altLang="en-US"/>
          </a:p>
        </p:txBody>
      </p:sp>
    </p:spTree>
    <p:extLst>
      <p:ext uri="{BB962C8B-B14F-4D97-AF65-F5344CB8AC3E}">
        <p14:creationId xmlns:p14="http://schemas.microsoft.com/office/powerpoint/2010/main" val="4257329357"/>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5"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6"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pPr>
              <a:buClr>
                <a:srgbClr val="66CCFF"/>
              </a:buClr>
            </a:pPr>
            <a:fld id="{570A2AE7-415C-4880-9336-63E29C420CFE}" type="slidenum">
              <a:rPr lang="en-US" altLang="en-US"/>
              <a:pPr>
                <a:buClr>
                  <a:srgbClr val="66CCFF"/>
                </a:buClr>
              </a:pPr>
              <a:t>‹#›</a:t>
            </a:fld>
            <a:endParaRPr lang="en-US" altLang="en-US"/>
          </a:p>
        </p:txBody>
      </p:sp>
    </p:spTree>
    <p:extLst>
      <p:ext uri="{BB962C8B-B14F-4D97-AF65-F5344CB8AC3E}">
        <p14:creationId xmlns:p14="http://schemas.microsoft.com/office/powerpoint/2010/main" val="1135428788"/>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6"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7"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pPr>
              <a:buClr>
                <a:srgbClr val="66CCFF"/>
              </a:buClr>
            </a:pPr>
            <a:fld id="{69C8AE47-E785-4D5E-A042-F5BF0F04E1E6}" type="slidenum">
              <a:rPr lang="en-US" altLang="en-US"/>
              <a:pPr>
                <a:buClr>
                  <a:srgbClr val="66CCFF"/>
                </a:buClr>
              </a:pPr>
              <a:t>‹#›</a:t>
            </a:fld>
            <a:endParaRPr lang="en-US" altLang="en-US"/>
          </a:p>
        </p:txBody>
      </p:sp>
    </p:spTree>
    <p:extLst>
      <p:ext uri="{BB962C8B-B14F-4D97-AF65-F5344CB8AC3E}">
        <p14:creationId xmlns:p14="http://schemas.microsoft.com/office/powerpoint/2010/main" val="2700842565"/>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8"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9"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pPr>
              <a:buClr>
                <a:srgbClr val="66CCFF"/>
              </a:buClr>
            </a:pPr>
            <a:fld id="{A0CAF13F-01B2-43B5-B7B4-6AFDD3279F2C}" type="slidenum">
              <a:rPr lang="en-US" altLang="en-US"/>
              <a:pPr>
                <a:buClr>
                  <a:srgbClr val="66CCFF"/>
                </a:buClr>
              </a:pPr>
              <a:t>‹#›</a:t>
            </a:fld>
            <a:endParaRPr lang="en-US" altLang="en-US"/>
          </a:p>
        </p:txBody>
      </p:sp>
    </p:spTree>
    <p:extLst>
      <p:ext uri="{BB962C8B-B14F-4D97-AF65-F5344CB8AC3E}">
        <p14:creationId xmlns:p14="http://schemas.microsoft.com/office/powerpoint/2010/main" val="2588248511"/>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4"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5"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pPr>
              <a:buClr>
                <a:srgbClr val="66CCFF"/>
              </a:buClr>
            </a:pPr>
            <a:fld id="{0EF3CD8B-664B-411A-9FBC-32396724DD8D}" type="slidenum">
              <a:rPr lang="en-US" altLang="en-US"/>
              <a:pPr>
                <a:buClr>
                  <a:srgbClr val="66CCFF"/>
                </a:buClr>
              </a:pPr>
              <a:t>‹#›</a:t>
            </a:fld>
            <a:endParaRPr lang="en-US" altLang="en-US"/>
          </a:p>
        </p:txBody>
      </p:sp>
    </p:spTree>
    <p:extLst>
      <p:ext uri="{BB962C8B-B14F-4D97-AF65-F5344CB8AC3E}">
        <p14:creationId xmlns:p14="http://schemas.microsoft.com/office/powerpoint/2010/main" val="1148568844"/>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3"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4"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pPr>
              <a:buClr>
                <a:srgbClr val="66CCFF"/>
              </a:buClr>
            </a:pPr>
            <a:fld id="{FB73EBF5-09F9-4FE5-988C-F5B1BFE56315}" type="slidenum">
              <a:rPr lang="en-US" altLang="en-US"/>
              <a:pPr>
                <a:buClr>
                  <a:srgbClr val="66CCFF"/>
                </a:buClr>
              </a:pPr>
              <a:t>‹#›</a:t>
            </a:fld>
            <a:endParaRPr lang="en-US" altLang="en-US"/>
          </a:p>
        </p:txBody>
      </p:sp>
    </p:spTree>
    <p:extLst>
      <p:ext uri="{BB962C8B-B14F-4D97-AF65-F5344CB8AC3E}">
        <p14:creationId xmlns:p14="http://schemas.microsoft.com/office/powerpoint/2010/main" val="3017811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0921833"/>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6"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7"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pPr>
              <a:buClr>
                <a:srgbClr val="66CCFF"/>
              </a:buClr>
            </a:pPr>
            <a:fld id="{43CE3575-1977-4992-B7A3-33BD63719183}" type="slidenum">
              <a:rPr lang="en-US" altLang="en-US"/>
              <a:pPr>
                <a:buClr>
                  <a:srgbClr val="66CCFF"/>
                </a:buClr>
              </a:pPr>
              <a:t>‹#›</a:t>
            </a:fld>
            <a:endParaRPr lang="en-US" altLang="en-US"/>
          </a:p>
        </p:txBody>
      </p:sp>
    </p:spTree>
    <p:extLst>
      <p:ext uri="{BB962C8B-B14F-4D97-AF65-F5344CB8AC3E}">
        <p14:creationId xmlns:p14="http://schemas.microsoft.com/office/powerpoint/2010/main" val="3136738096"/>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6"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7"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pPr>
              <a:buClr>
                <a:srgbClr val="66CCFF"/>
              </a:buClr>
            </a:pPr>
            <a:fld id="{556563AD-B954-4BFC-833D-73E9EC86617C}" type="slidenum">
              <a:rPr lang="en-US" altLang="en-US"/>
              <a:pPr>
                <a:buClr>
                  <a:srgbClr val="66CCFF"/>
                </a:buClr>
              </a:pPr>
              <a:t>‹#›</a:t>
            </a:fld>
            <a:endParaRPr lang="en-US" altLang="en-US"/>
          </a:p>
        </p:txBody>
      </p:sp>
    </p:spTree>
    <p:extLst>
      <p:ext uri="{BB962C8B-B14F-4D97-AF65-F5344CB8AC3E}">
        <p14:creationId xmlns:p14="http://schemas.microsoft.com/office/powerpoint/2010/main" val="1975838377"/>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5"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6"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pPr>
              <a:buClr>
                <a:srgbClr val="66CCFF"/>
              </a:buClr>
            </a:pPr>
            <a:fld id="{B8FD29CC-9F89-43AF-9FC7-6AE68C82B09C}" type="slidenum">
              <a:rPr lang="en-US" altLang="en-US"/>
              <a:pPr>
                <a:buClr>
                  <a:srgbClr val="66CCFF"/>
                </a:buClr>
              </a:pPr>
              <a:t>‹#›</a:t>
            </a:fld>
            <a:endParaRPr lang="en-US" altLang="en-US"/>
          </a:p>
        </p:txBody>
      </p:sp>
    </p:spTree>
    <p:extLst>
      <p:ext uri="{BB962C8B-B14F-4D97-AF65-F5344CB8AC3E}">
        <p14:creationId xmlns:p14="http://schemas.microsoft.com/office/powerpoint/2010/main" val="452079923"/>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5"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6"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pPr>
              <a:buClr>
                <a:srgbClr val="66CCFF"/>
              </a:buClr>
            </a:pPr>
            <a:fld id="{27AB4793-2FEF-4754-BAD9-F331B74CDAD2}" type="slidenum">
              <a:rPr lang="en-US" altLang="en-US"/>
              <a:pPr>
                <a:buClr>
                  <a:srgbClr val="66CCFF"/>
                </a:buClr>
              </a:pPr>
              <a:t>‹#›</a:t>
            </a:fld>
            <a:endParaRPr lang="en-US" altLang="en-US"/>
          </a:p>
        </p:txBody>
      </p:sp>
    </p:spTree>
    <p:extLst>
      <p:ext uri="{BB962C8B-B14F-4D97-AF65-F5344CB8AC3E}">
        <p14:creationId xmlns:p14="http://schemas.microsoft.com/office/powerpoint/2010/main" val="3961374076"/>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a:p>
        </p:txBody>
      </p:sp>
    </p:spTree>
    <p:extLst>
      <p:ext uri="{BB962C8B-B14F-4D97-AF65-F5344CB8AC3E}">
        <p14:creationId xmlns:p14="http://schemas.microsoft.com/office/powerpoint/2010/main" val="519258695"/>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a:p>
        </p:txBody>
      </p:sp>
    </p:spTree>
    <p:extLst>
      <p:ext uri="{BB962C8B-B14F-4D97-AF65-F5344CB8AC3E}">
        <p14:creationId xmlns:p14="http://schemas.microsoft.com/office/powerpoint/2010/main" val="621139703"/>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pPr/>
              <a:t>‹#›</a:t>
            </a:fld>
            <a:endParaRPr lang="en-US"/>
          </a:p>
        </p:txBody>
      </p:sp>
    </p:spTree>
    <p:extLst>
      <p:ext uri="{BB962C8B-B14F-4D97-AF65-F5344CB8AC3E}">
        <p14:creationId xmlns:p14="http://schemas.microsoft.com/office/powerpoint/2010/main" val="4247660203"/>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C1874D-6019-5945-A8E3-23F7962A32C2}" type="slidenum">
              <a:rPr lang="en-US"/>
              <a:pPr>
                <a:defRPr/>
              </a:pPr>
              <a:t>‹#›</a:t>
            </a:fld>
            <a:endParaRPr lang="en-US"/>
          </a:p>
        </p:txBody>
      </p:sp>
    </p:spTree>
    <p:extLst>
      <p:ext uri="{BB962C8B-B14F-4D97-AF65-F5344CB8AC3E}">
        <p14:creationId xmlns:p14="http://schemas.microsoft.com/office/powerpoint/2010/main" val="713068681"/>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9138B3-563A-E345-A4ED-466FA728DF0F}" type="slidenum">
              <a:rPr lang="en-US"/>
              <a:pPr>
                <a:defRPr/>
              </a:pPr>
              <a:t>‹#›</a:t>
            </a:fld>
            <a:endParaRPr lang="en-US"/>
          </a:p>
        </p:txBody>
      </p:sp>
    </p:spTree>
    <p:extLst>
      <p:ext uri="{BB962C8B-B14F-4D97-AF65-F5344CB8AC3E}">
        <p14:creationId xmlns:p14="http://schemas.microsoft.com/office/powerpoint/2010/main" val="2622607959"/>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BAB2AE-31C3-6A4A-A4FB-55758049BED1}" type="slidenum">
              <a:rPr lang="en-US"/>
              <a:pPr>
                <a:defRPr/>
              </a:pPr>
              <a:t>‹#›</a:t>
            </a:fld>
            <a:endParaRPr lang="en-US"/>
          </a:p>
        </p:txBody>
      </p:sp>
    </p:spTree>
    <p:extLst>
      <p:ext uri="{BB962C8B-B14F-4D97-AF65-F5344CB8AC3E}">
        <p14:creationId xmlns:p14="http://schemas.microsoft.com/office/powerpoint/2010/main" val="11707410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7016485"/>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55A88F-EC0F-3344-8D08-2EE8C9907CDD}" type="slidenum">
              <a:rPr lang="en-US"/>
              <a:pPr>
                <a:defRPr/>
              </a:pPr>
              <a:t>‹#›</a:t>
            </a:fld>
            <a:endParaRPr lang="en-US"/>
          </a:p>
        </p:txBody>
      </p:sp>
    </p:spTree>
    <p:extLst>
      <p:ext uri="{BB962C8B-B14F-4D97-AF65-F5344CB8AC3E}">
        <p14:creationId xmlns:p14="http://schemas.microsoft.com/office/powerpoint/2010/main" val="1090347405"/>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465CB87-F8ED-5848-A418-7BD78FB67D60}" type="slidenum">
              <a:rPr lang="en-US"/>
              <a:pPr>
                <a:defRPr/>
              </a:pPr>
              <a:t>‹#›</a:t>
            </a:fld>
            <a:endParaRPr lang="en-US"/>
          </a:p>
        </p:txBody>
      </p:sp>
    </p:spTree>
    <p:extLst>
      <p:ext uri="{BB962C8B-B14F-4D97-AF65-F5344CB8AC3E}">
        <p14:creationId xmlns:p14="http://schemas.microsoft.com/office/powerpoint/2010/main" val="1070628641"/>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0EAB572-478D-4D42-B9E9-514FCCDDE7F7}" type="slidenum">
              <a:rPr lang="en-US"/>
              <a:pPr>
                <a:defRPr/>
              </a:pPr>
              <a:t>‹#›</a:t>
            </a:fld>
            <a:endParaRPr lang="en-US"/>
          </a:p>
        </p:txBody>
      </p:sp>
    </p:spTree>
    <p:extLst>
      <p:ext uri="{BB962C8B-B14F-4D97-AF65-F5344CB8AC3E}">
        <p14:creationId xmlns:p14="http://schemas.microsoft.com/office/powerpoint/2010/main" val="2666645332"/>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61D378F-257D-354F-9698-5E91A9AD9E90}" type="slidenum">
              <a:rPr lang="en-US"/>
              <a:pPr>
                <a:defRPr/>
              </a:pPr>
              <a:t>‹#›</a:t>
            </a:fld>
            <a:endParaRPr lang="en-US"/>
          </a:p>
        </p:txBody>
      </p:sp>
    </p:spTree>
    <p:extLst>
      <p:ext uri="{BB962C8B-B14F-4D97-AF65-F5344CB8AC3E}">
        <p14:creationId xmlns:p14="http://schemas.microsoft.com/office/powerpoint/2010/main" val="3103143755"/>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206BC1-9BAB-4B46-A03C-CC3B71BFA27D}" type="slidenum">
              <a:rPr lang="en-US"/>
              <a:pPr>
                <a:defRPr/>
              </a:pPr>
              <a:t>‹#›</a:t>
            </a:fld>
            <a:endParaRPr lang="en-US"/>
          </a:p>
        </p:txBody>
      </p:sp>
    </p:spTree>
    <p:extLst>
      <p:ext uri="{BB962C8B-B14F-4D97-AF65-F5344CB8AC3E}">
        <p14:creationId xmlns:p14="http://schemas.microsoft.com/office/powerpoint/2010/main" val="648285327"/>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F9D990-5BB7-7D4D-AB17-EDCDCB7AA6F9}" type="slidenum">
              <a:rPr lang="en-US"/>
              <a:pPr>
                <a:defRPr/>
              </a:pPr>
              <a:t>‹#›</a:t>
            </a:fld>
            <a:endParaRPr lang="en-US"/>
          </a:p>
        </p:txBody>
      </p:sp>
    </p:spTree>
    <p:extLst>
      <p:ext uri="{BB962C8B-B14F-4D97-AF65-F5344CB8AC3E}">
        <p14:creationId xmlns:p14="http://schemas.microsoft.com/office/powerpoint/2010/main" val="3722526260"/>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4DFF75-E2A9-1C49-A0C8-AE51C9FF55DB}" type="slidenum">
              <a:rPr lang="en-US"/>
              <a:pPr>
                <a:defRPr/>
              </a:pPr>
              <a:t>‹#›</a:t>
            </a:fld>
            <a:endParaRPr lang="en-US"/>
          </a:p>
        </p:txBody>
      </p:sp>
    </p:spTree>
    <p:extLst>
      <p:ext uri="{BB962C8B-B14F-4D97-AF65-F5344CB8AC3E}">
        <p14:creationId xmlns:p14="http://schemas.microsoft.com/office/powerpoint/2010/main" val="1101050054"/>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040ABC-8DFA-8841-8C06-6B7B45212965}" type="slidenum">
              <a:rPr lang="en-US"/>
              <a:pPr>
                <a:defRPr/>
              </a:pPr>
              <a:t>‹#›</a:t>
            </a:fld>
            <a:endParaRPr lang="en-US"/>
          </a:p>
        </p:txBody>
      </p:sp>
    </p:spTree>
    <p:extLst>
      <p:ext uri="{BB962C8B-B14F-4D97-AF65-F5344CB8AC3E}">
        <p14:creationId xmlns:p14="http://schemas.microsoft.com/office/powerpoint/2010/main" val="849891808"/>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r>
              <a:rPr lang="en-US"/>
              <a:t>Click to edit Master title style</a:t>
            </a:r>
          </a:p>
        </p:txBody>
      </p:sp>
      <p:sp>
        <p:nvSpPr>
          <p:cNvPr id="51203" name="Rectangle 3"/>
          <p:cNvSpPr>
            <a:spLocks noGrp="1" noChangeArrowheads="1"/>
          </p:cNvSpPr>
          <p:nvPr>
            <p:ph type="subTitle" idx="1"/>
          </p:nvPr>
        </p:nvSpPr>
        <p:spPr>
          <a:xfrm>
            <a:off x="2133600" y="3886200"/>
            <a:ext cx="4267200" cy="2057400"/>
          </a:xfrm>
          <a:effectLst/>
        </p:spPr>
        <p:txBody>
          <a:bodyPr/>
          <a:lstStyle>
            <a:lvl1pPr marL="0" indent="0">
              <a:buFont typeface="Wingdings" pitchFamily="-111" charset="2"/>
              <a:buNone/>
              <a:defRPr i="1"/>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smtClean="0"/>
            </a:lvl1pPr>
          </a:lstStyle>
          <a:p>
            <a:pPr>
              <a:defRPr/>
            </a:pPr>
            <a:endParaRPr lang="en-US"/>
          </a:p>
        </p:txBody>
      </p:sp>
      <p:sp>
        <p:nvSpPr>
          <p:cNvPr id="5" name="Rectangle 5"/>
          <p:cNvSpPr>
            <a:spLocks noGrp="1" noChangeArrowheads="1"/>
          </p:cNvSpPr>
          <p:nvPr>
            <p:ph type="ftr" sz="quarter" idx="11"/>
          </p:nvPr>
        </p:nvSpPr>
        <p:spPr/>
        <p:txBody>
          <a:bodyPr/>
          <a:lstStyle>
            <a:lvl1pPr>
              <a:defRPr smtClean="0"/>
            </a:lvl1pPr>
          </a:lstStyle>
          <a:p>
            <a:pPr>
              <a:defRPr/>
            </a:pPr>
            <a:endParaRPr lang="en-US"/>
          </a:p>
        </p:txBody>
      </p:sp>
      <p:sp>
        <p:nvSpPr>
          <p:cNvPr id="6" name="Rectangle 6"/>
          <p:cNvSpPr>
            <a:spLocks noGrp="1" noChangeArrowheads="1"/>
          </p:cNvSpPr>
          <p:nvPr>
            <p:ph type="sldNum" sz="quarter" idx="12"/>
          </p:nvPr>
        </p:nvSpPr>
        <p:spPr>
          <a:xfrm>
            <a:off x="6553200" y="6248400"/>
            <a:ext cx="1295400" cy="457200"/>
          </a:xfrm>
        </p:spPr>
        <p:txBody>
          <a:bodyPr/>
          <a:lstStyle>
            <a:lvl1pPr>
              <a:defRPr smtClean="0"/>
            </a:lvl1pPr>
          </a:lstStyle>
          <a:p>
            <a:pPr>
              <a:defRPr/>
            </a:pPr>
            <a:fld id="{4F608746-AAA3-084F-B90D-4C00654A5711}" type="slidenum">
              <a:rPr lang="en-US"/>
              <a:pPr>
                <a:defRPr/>
              </a:pPr>
              <a:t>‹#›</a:t>
            </a:fld>
            <a:endParaRPr lang="en-US"/>
          </a:p>
        </p:txBody>
      </p:sp>
    </p:spTree>
    <p:extLst>
      <p:ext uri="{BB962C8B-B14F-4D97-AF65-F5344CB8AC3E}">
        <p14:creationId xmlns:p14="http://schemas.microsoft.com/office/powerpoint/2010/main" val="993588312"/>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8CB8CF-2FD0-B34C-BAC3-F36A9175740A}" type="slidenum">
              <a:rPr lang="en-US"/>
              <a:pPr>
                <a:defRPr/>
              </a:pPr>
              <a:t>‹#›</a:t>
            </a:fld>
            <a:endParaRPr lang="en-US"/>
          </a:p>
        </p:txBody>
      </p:sp>
    </p:spTree>
    <p:extLst>
      <p:ext uri="{BB962C8B-B14F-4D97-AF65-F5344CB8AC3E}">
        <p14:creationId xmlns:p14="http://schemas.microsoft.com/office/powerpoint/2010/main" val="62364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endParaRPr lang="en-US" altLang="en-US"/>
          </a:p>
        </p:txBody>
      </p:sp>
      <p:sp>
        <p:nvSpPr>
          <p:cNvPr id="4" name="Rectangle 9"/>
          <p:cNvSpPr>
            <a:spLocks noGrp="1" noChangeArrowheads="1"/>
          </p:cNvSpPr>
          <p:nvPr>
            <p:ph type="ftr" sz="quarter" idx="11"/>
          </p:nvPr>
        </p:nvSpPr>
        <p:spPr>
          <a:ln/>
        </p:spPr>
        <p:txBody>
          <a:bodyPr/>
          <a:lstStyle>
            <a:lvl1pPr>
              <a:defRPr/>
            </a:lvl1pPr>
          </a:lstStyle>
          <a:p>
            <a:endParaRPr lang="en-US" altLang="en-US"/>
          </a:p>
        </p:txBody>
      </p:sp>
      <p:sp>
        <p:nvSpPr>
          <p:cNvPr id="5" name="Rectangle 10"/>
          <p:cNvSpPr>
            <a:spLocks noGrp="1" noChangeArrowheads="1"/>
          </p:cNvSpPr>
          <p:nvPr>
            <p:ph type="sldNum" sz="quarter" idx="12"/>
          </p:nvPr>
        </p:nvSpPr>
        <p:spPr>
          <a:ln/>
        </p:spPr>
        <p:txBody>
          <a:bodyPr/>
          <a:lstStyle>
            <a:lvl1pPr>
              <a:defRPr/>
            </a:lvl1pPr>
          </a:lstStyle>
          <a:p>
            <a:fld id="{BB4F6F06-64F6-41AE-AF1D-62E1FC5A0ED5}" type="slidenum">
              <a:rPr lang="en-US" altLang="en-US"/>
              <a:pPr/>
              <a:t>‹#›</a:t>
            </a:fld>
            <a:endParaRPr lang="en-US" altLang="en-US"/>
          </a:p>
        </p:txBody>
      </p:sp>
    </p:spTree>
    <p:extLst>
      <p:ext uri="{BB962C8B-B14F-4D97-AF65-F5344CB8AC3E}">
        <p14:creationId xmlns:p14="http://schemas.microsoft.com/office/powerpoint/2010/main" val="38686072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8543016"/>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F1429C-4D1D-B045-BC08-878BB42C126B}" type="slidenum">
              <a:rPr lang="en-US"/>
              <a:pPr>
                <a:defRPr/>
              </a:pPr>
              <a:t>‹#›</a:t>
            </a:fld>
            <a:endParaRPr lang="en-US"/>
          </a:p>
        </p:txBody>
      </p:sp>
    </p:spTree>
    <p:extLst>
      <p:ext uri="{BB962C8B-B14F-4D97-AF65-F5344CB8AC3E}">
        <p14:creationId xmlns:p14="http://schemas.microsoft.com/office/powerpoint/2010/main" val="1125303494"/>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7BDF57-0786-8247-AC1F-407FA1280E53}" type="slidenum">
              <a:rPr lang="en-US"/>
              <a:pPr>
                <a:defRPr/>
              </a:pPr>
              <a:t>‹#›</a:t>
            </a:fld>
            <a:endParaRPr lang="en-US"/>
          </a:p>
        </p:txBody>
      </p:sp>
    </p:spTree>
    <p:extLst>
      <p:ext uri="{BB962C8B-B14F-4D97-AF65-F5344CB8AC3E}">
        <p14:creationId xmlns:p14="http://schemas.microsoft.com/office/powerpoint/2010/main" val="2881406668"/>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02F5659-4D65-864A-9709-258CDBA62D31}" type="slidenum">
              <a:rPr lang="en-US"/>
              <a:pPr>
                <a:defRPr/>
              </a:pPr>
              <a:t>‹#›</a:t>
            </a:fld>
            <a:endParaRPr lang="en-US"/>
          </a:p>
        </p:txBody>
      </p:sp>
    </p:spTree>
    <p:extLst>
      <p:ext uri="{BB962C8B-B14F-4D97-AF65-F5344CB8AC3E}">
        <p14:creationId xmlns:p14="http://schemas.microsoft.com/office/powerpoint/2010/main" val="707038059"/>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4991738-E47F-F44A-920F-F964BBC79828}" type="slidenum">
              <a:rPr lang="en-US"/>
              <a:pPr>
                <a:defRPr/>
              </a:pPr>
              <a:t>‹#›</a:t>
            </a:fld>
            <a:endParaRPr lang="en-US"/>
          </a:p>
        </p:txBody>
      </p:sp>
    </p:spTree>
    <p:extLst>
      <p:ext uri="{BB962C8B-B14F-4D97-AF65-F5344CB8AC3E}">
        <p14:creationId xmlns:p14="http://schemas.microsoft.com/office/powerpoint/2010/main" val="3801137923"/>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E0601A0-9521-4442-9910-26CA8A8F7C77}" type="slidenum">
              <a:rPr lang="en-US"/>
              <a:pPr>
                <a:defRPr/>
              </a:pPr>
              <a:t>‹#›</a:t>
            </a:fld>
            <a:endParaRPr lang="en-US"/>
          </a:p>
        </p:txBody>
      </p:sp>
    </p:spTree>
    <p:extLst>
      <p:ext uri="{BB962C8B-B14F-4D97-AF65-F5344CB8AC3E}">
        <p14:creationId xmlns:p14="http://schemas.microsoft.com/office/powerpoint/2010/main" val="2219082756"/>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6B85FC-B692-D744-85D9-5086F0F1DA78}" type="slidenum">
              <a:rPr lang="en-US"/>
              <a:pPr>
                <a:defRPr/>
              </a:pPr>
              <a:t>‹#›</a:t>
            </a:fld>
            <a:endParaRPr lang="en-US"/>
          </a:p>
        </p:txBody>
      </p:sp>
    </p:spTree>
    <p:extLst>
      <p:ext uri="{BB962C8B-B14F-4D97-AF65-F5344CB8AC3E}">
        <p14:creationId xmlns:p14="http://schemas.microsoft.com/office/powerpoint/2010/main" val="642763304"/>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70C0FF-A839-2E4E-BBB6-FBC9EAFA0A11}" type="slidenum">
              <a:rPr lang="en-US"/>
              <a:pPr>
                <a:defRPr/>
              </a:pPr>
              <a:t>‹#›</a:t>
            </a:fld>
            <a:endParaRPr lang="en-US"/>
          </a:p>
        </p:txBody>
      </p:sp>
    </p:spTree>
    <p:extLst>
      <p:ext uri="{BB962C8B-B14F-4D97-AF65-F5344CB8AC3E}">
        <p14:creationId xmlns:p14="http://schemas.microsoft.com/office/powerpoint/2010/main" val="2503486337"/>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F5546A-5B27-1C43-A569-884C83067025}" type="slidenum">
              <a:rPr lang="en-US"/>
              <a:pPr>
                <a:defRPr/>
              </a:pPr>
              <a:t>‹#›</a:t>
            </a:fld>
            <a:endParaRPr lang="en-US"/>
          </a:p>
        </p:txBody>
      </p:sp>
    </p:spTree>
    <p:extLst>
      <p:ext uri="{BB962C8B-B14F-4D97-AF65-F5344CB8AC3E}">
        <p14:creationId xmlns:p14="http://schemas.microsoft.com/office/powerpoint/2010/main" val="1358685280"/>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C07EA9-702C-8745-A8DE-FAA0A7B98EF9}" type="slidenum">
              <a:rPr lang="en-US"/>
              <a:pPr>
                <a:defRPr/>
              </a:pPr>
              <a:t>‹#›</a:t>
            </a:fld>
            <a:endParaRPr lang="en-US"/>
          </a:p>
        </p:txBody>
      </p:sp>
    </p:spTree>
    <p:extLst>
      <p:ext uri="{BB962C8B-B14F-4D97-AF65-F5344CB8AC3E}">
        <p14:creationId xmlns:p14="http://schemas.microsoft.com/office/powerpoint/2010/main" val="1003767365"/>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6349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smtClean="0"/>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smtClean="0"/>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smtClean="0"/>
            </a:lvl1pPr>
          </a:lstStyle>
          <a:p>
            <a:pPr>
              <a:defRPr/>
            </a:pPr>
            <a:fld id="{72A411A0-B4D0-604F-85CE-B8DBCBFEB2A4}" type="slidenum">
              <a:rPr lang="en-US"/>
              <a:pPr>
                <a:defRPr/>
              </a:pPr>
              <a:t>‹#›</a:t>
            </a:fld>
            <a:endParaRPr lang="en-US"/>
          </a:p>
        </p:txBody>
      </p:sp>
    </p:spTree>
    <p:extLst>
      <p:ext uri="{BB962C8B-B14F-4D97-AF65-F5344CB8AC3E}">
        <p14:creationId xmlns:p14="http://schemas.microsoft.com/office/powerpoint/2010/main" val="31148298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1853020"/>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BFE61C-45DC-AF42-9DDB-B1F00CF9168E}" type="slidenum">
              <a:rPr lang="en-US"/>
              <a:pPr>
                <a:defRPr/>
              </a:pPr>
              <a:t>‹#›</a:t>
            </a:fld>
            <a:endParaRPr lang="en-US"/>
          </a:p>
        </p:txBody>
      </p:sp>
    </p:spTree>
    <p:extLst>
      <p:ext uri="{BB962C8B-B14F-4D97-AF65-F5344CB8AC3E}">
        <p14:creationId xmlns:p14="http://schemas.microsoft.com/office/powerpoint/2010/main" val="41882932"/>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D4AABE-6076-DD4E-A2BA-F15109E54947}" type="slidenum">
              <a:rPr lang="en-US"/>
              <a:pPr>
                <a:defRPr/>
              </a:pPr>
              <a:t>‹#›</a:t>
            </a:fld>
            <a:endParaRPr lang="en-US"/>
          </a:p>
        </p:txBody>
      </p:sp>
    </p:spTree>
    <p:extLst>
      <p:ext uri="{BB962C8B-B14F-4D97-AF65-F5344CB8AC3E}">
        <p14:creationId xmlns:p14="http://schemas.microsoft.com/office/powerpoint/2010/main" val="4291273112"/>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698F1F-A662-CE44-832B-85A4582E6E13}" type="slidenum">
              <a:rPr lang="en-US"/>
              <a:pPr>
                <a:defRPr/>
              </a:pPr>
              <a:t>‹#›</a:t>
            </a:fld>
            <a:endParaRPr lang="en-US"/>
          </a:p>
        </p:txBody>
      </p:sp>
    </p:spTree>
    <p:extLst>
      <p:ext uri="{BB962C8B-B14F-4D97-AF65-F5344CB8AC3E}">
        <p14:creationId xmlns:p14="http://schemas.microsoft.com/office/powerpoint/2010/main" val="3593140306"/>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76C616A-B55A-ED46-A49A-C2B9AC9978CE}" type="slidenum">
              <a:rPr lang="en-US"/>
              <a:pPr>
                <a:defRPr/>
              </a:pPr>
              <a:t>‹#›</a:t>
            </a:fld>
            <a:endParaRPr lang="en-US"/>
          </a:p>
        </p:txBody>
      </p:sp>
    </p:spTree>
    <p:extLst>
      <p:ext uri="{BB962C8B-B14F-4D97-AF65-F5344CB8AC3E}">
        <p14:creationId xmlns:p14="http://schemas.microsoft.com/office/powerpoint/2010/main" val="1535254210"/>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3B1CF4-35DD-154A-880F-F4F783337CA3}" type="slidenum">
              <a:rPr lang="en-US"/>
              <a:pPr>
                <a:defRPr/>
              </a:pPr>
              <a:t>‹#›</a:t>
            </a:fld>
            <a:endParaRPr lang="en-US"/>
          </a:p>
        </p:txBody>
      </p:sp>
    </p:spTree>
    <p:extLst>
      <p:ext uri="{BB962C8B-B14F-4D97-AF65-F5344CB8AC3E}">
        <p14:creationId xmlns:p14="http://schemas.microsoft.com/office/powerpoint/2010/main" val="1369219991"/>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F4990CF-A7EB-8249-A0B2-094293E7A4B5}" type="slidenum">
              <a:rPr lang="en-US"/>
              <a:pPr>
                <a:defRPr/>
              </a:pPr>
              <a:t>‹#›</a:t>
            </a:fld>
            <a:endParaRPr lang="en-US"/>
          </a:p>
        </p:txBody>
      </p:sp>
    </p:spTree>
    <p:extLst>
      <p:ext uri="{BB962C8B-B14F-4D97-AF65-F5344CB8AC3E}">
        <p14:creationId xmlns:p14="http://schemas.microsoft.com/office/powerpoint/2010/main" val="401009291"/>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D59F4D-6803-5442-8D20-729FAA1B452B}" type="slidenum">
              <a:rPr lang="en-US"/>
              <a:pPr>
                <a:defRPr/>
              </a:pPr>
              <a:t>‹#›</a:t>
            </a:fld>
            <a:endParaRPr lang="en-US"/>
          </a:p>
        </p:txBody>
      </p:sp>
    </p:spTree>
    <p:extLst>
      <p:ext uri="{BB962C8B-B14F-4D97-AF65-F5344CB8AC3E}">
        <p14:creationId xmlns:p14="http://schemas.microsoft.com/office/powerpoint/2010/main" val="639665016"/>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3EE74A5-2159-0D44-907E-3A6EC81DF630}" type="slidenum">
              <a:rPr lang="en-US"/>
              <a:pPr>
                <a:defRPr/>
              </a:pPr>
              <a:t>‹#›</a:t>
            </a:fld>
            <a:endParaRPr lang="en-US"/>
          </a:p>
        </p:txBody>
      </p:sp>
    </p:spTree>
    <p:extLst>
      <p:ext uri="{BB962C8B-B14F-4D97-AF65-F5344CB8AC3E}">
        <p14:creationId xmlns:p14="http://schemas.microsoft.com/office/powerpoint/2010/main" val="1321150184"/>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B6D3B0-B5F6-7245-ACE1-F52D8D8C7682}" type="slidenum">
              <a:rPr lang="en-US"/>
              <a:pPr>
                <a:defRPr/>
              </a:pPr>
              <a:t>‹#›</a:t>
            </a:fld>
            <a:endParaRPr lang="en-US"/>
          </a:p>
        </p:txBody>
      </p:sp>
    </p:spTree>
    <p:extLst>
      <p:ext uri="{BB962C8B-B14F-4D97-AF65-F5344CB8AC3E}">
        <p14:creationId xmlns:p14="http://schemas.microsoft.com/office/powerpoint/2010/main" val="1012275542"/>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02BA58-CAAE-C84D-943A-3ECA9F9EC73B}" type="slidenum">
              <a:rPr lang="en-US"/>
              <a:pPr>
                <a:defRPr/>
              </a:pPr>
              <a:t>‹#›</a:t>
            </a:fld>
            <a:endParaRPr lang="en-US"/>
          </a:p>
        </p:txBody>
      </p:sp>
    </p:spTree>
    <p:extLst>
      <p:ext uri="{BB962C8B-B14F-4D97-AF65-F5344CB8AC3E}">
        <p14:creationId xmlns:p14="http://schemas.microsoft.com/office/powerpoint/2010/main" val="34050299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7791013"/>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9D3439DF-7AC1-4049-BBAC-1D1514F7DF17}" type="slidenum">
              <a:rPr lang="en-US"/>
              <a:pPr>
                <a:defRPr/>
              </a:pPr>
              <a:t>‹#›</a:t>
            </a:fld>
            <a:endParaRPr lang="en-US"/>
          </a:p>
        </p:txBody>
      </p:sp>
    </p:spTree>
    <p:extLst>
      <p:ext uri="{BB962C8B-B14F-4D97-AF65-F5344CB8AC3E}">
        <p14:creationId xmlns:p14="http://schemas.microsoft.com/office/powerpoint/2010/main" val="4200467148"/>
      </p:ext>
    </p:extLst>
  </p:cSld>
  <p:clrMapOvr>
    <a:masterClrMapping/>
  </p:clrMapOvr>
  <p:transition spd="med">
    <p:randomBar dir="vert"/>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10FA8A21-870F-EC4E-887E-955FA9D68DB3}" type="slidenum">
              <a:rPr lang="en-US"/>
              <a:pPr>
                <a:defRPr/>
              </a:pPr>
              <a:t>‹#›</a:t>
            </a:fld>
            <a:endParaRPr lang="en-US"/>
          </a:p>
        </p:txBody>
      </p:sp>
    </p:spTree>
    <p:extLst>
      <p:ext uri="{BB962C8B-B14F-4D97-AF65-F5344CB8AC3E}">
        <p14:creationId xmlns:p14="http://schemas.microsoft.com/office/powerpoint/2010/main" val="428583918"/>
      </p:ext>
    </p:extLst>
  </p:cSld>
  <p:clrMapOvr>
    <a:masterClrMapping/>
  </p:clrMapOvr>
  <p:transition spd="med">
    <p:randomBar dir="vert"/>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7C02FBDC-A282-A04D-B3F3-507BCDC8E7AD}" type="slidenum">
              <a:rPr lang="en-US"/>
              <a:pPr>
                <a:defRPr/>
              </a:pPr>
              <a:t>‹#›</a:t>
            </a:fld>
            <a:endParaRPr lang="en-US"/>
          </a:p>
        </p:txBody>
      </p:sp>
    </p:spTree>
    <p:extLst>
      <p:ext uri="{BB962C8B-B14F-4D97-AF65-F5344CB8AC3E}">
        <p14:creationId xmlns:p14="http://schemas.microsoft.com/office/powerpoint/2010/main" val="3715810522"/>
      </p:ext>
    </p:extLst>
  </p:cSld>
  <p:clrMapOvr>
    <a:masterClrMapping/>
  </p:clrMapOvr>
  <p:transition spd="med">
    <p:randomBar dir="vert"/>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2B6ADE07-CE14-494A-AD87-76134EA4E0AB}" type="slidenum">
              <a:rPr lang="en-US"/>
              <a:pPr>
                <a:defRPr/>
              </a:pPr>
              <a:t>‹#›</a:t>
            </a:fld>
            <a:endParaRPr lang="en-US"/>
          </a:p>
        </p:txBody>
      </p:sp>
    </p:spTree>
    <p:extLst>
      <p:ext uri="{BB962C8B-B14F-4D97-AF65-F5344CB8AC3E}">
        <p14:creationId xmlns:p14="http://schemas.microsoft.com/office/powerpoint/2010/main" val="1663478299"/>
      </p:ext>
    </p:extLst>
  </p:cSld>
  <p:clrMapOvr>
    <a:masterClrMapping/>
  </p:clrMapOvr>
  <p:transition spd="med">
    <p:randomBar dir="vert"/>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
        <p:nvSpPr>
          <p:cNvPr id="9" name="Rectangle 1029"/>
          <p:cNvSpPr>
            <a:spLocks noGrp="1" noChangeArrowheads="1"/>
          </p:cNvSpPr>
          <p:nvPr>
            <p:ph type="sldNum" sz="quarter" idx="12"/>
          </p:nvPr>
        </p:nvSpPr>
        <p:spPr>
          <a:ln/>
        </p:spPr>
        <p:txBody>
          <a:bodyPr/>
          <a:lstStyle>
            <a:lvl1pPr>
              <a:defRPr/>
            </a:lvl1pPr>
          </a:lstStyle>
          <a:p>
            <a:pPr>
              <a:defRPr/>
            </a:pPr>
            <a:fld id="{A56066AB-589D-0042-B2EA-AE0C8981BBE2}" type="slidenum">
              <a:rPr lang="en-US"/>
              <a:pPr>
                <a:defRPr/>
              </a:pPr>
              <a:t>‹#›</a:t>
            </a:fld>
            <a:endParaRPr lang="en-US"/>
          </a:p>
        </p:txBody>
      </p:sp>
    </p:spTree>
    <p:extLst>
      <p:ext uri="{BB962C8B-B14F-4D97-AF65-F5344CB8AC3E}">
        <p14:creationId xmlns:p14="http://schemas.microsoft.com/office/powerpoint/2010/main" val="76649049"/>
      </p:ext>
    </p:extLst>
  </p:cSld>
  <p:clrMapOvr>
    <a:masterClrMapping/>
  </p:clrMapOvr>
  <p:transition spd="med">
    <p:randomBar dir="vert"/>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2"/>
          </p:nvPr>
        </p:nvSpPr>
        <p:spPr>
          <a:ln/>
        </p:spPr>
        <p:txBody>
          <a:bodyPr/>
          <a:lstStyle>
            <a:lvl1pPr>
              <a:defRPr/>
            </a:lvl1pPr>
          </a:lstStyle>
          <a:p>
            <a:pPr>
              <a:defRPr/>
            </a:pPr>
            <a:fld id="{CDDBE836-4A44-844F-B871-830F0375EB92}" type="slidenum">
              <a:rPr lang="en-US"/>
              <a:pPr>
                <a:defRPr/>
              </a:pPr>
              <a:t>‹#›</a:t>
            </a:fld>
            <a:endParaRPr lang="en-US"/>
          </a:p>
        </p:txBody>
      </p:sp>
    </p:spTree>
    <p:extLst>
      <p:ext uri="{BB962C8B-B14F-4D97-AF65-F5344CB8AC3E}">
        <p14:creationId xmlns:p14="http://schemas.microsoft.com/office/powerpoint/2010/main" val="771110428"/>
      </p:ext>
    </p:extLst>
  </p:cSld>
  <p:clrMapOvr>
    <a:masterClrMapping/>
  </p:clrMapOvr>
  <p:transition spd="med">
    <p:randomBar dir="vert"/>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2"/>
          </p:nvPr>
        </p:nvSpPr>
        <p:spPr>
          <a:ln/>
        </p:spPr>
        <p:txBody>
          <a:bodyPr/>
          <a:lstStyle>
            <a:lvl1pPr>
              <a:defRPr/>
            </a:lvl1pPr>
          </a:lstStyle>
          <a:p>
            <a:pPr>
              <a:defRPr/>
            </a:pPr>
            <a:fld id="{A2D5C86E-8A1B-734F-86A6-5C0B06FDE23E}" type="slidenum">
              <a:rPr lang="en-US"/>
              <a:pPr>
                <a:defRPr/>
              </a:pPr>
              <a:t>‹#›</a:t>
            </a:fld>
            <a:endParaRPr lang="en-US"/>
          </a:p>
        </p:txBody>
      </p:sp>
    </p:spTree>
    <p:extLst>
      <p:ext uri="{BB962C8B-B14F-4D97-AF65-F5344CB8AC3E}">
        <p14:creationId xmlns:p14="http://schemas.microsoft.com/office/powerpoint/2010/main" val="4253884365"/>
      </p:ext>
    </p:extLst>
  </p:cSld>
  <p:clrMapOvr>
    <a:masterClrMapping/>
  </p:clrMapOvr>
  <p:transition spd="med">
    <p:randomBar dir="vert"/>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612AFE94-F41A-424E-B29D-DB923A2B8CDC}" type="slidenum">
              <a:rPr lang="en-US"/>
              <a:pPr>
                <a:defRPr/>
              </a:pPr>
              <a:t>‹#›</a:t>
            </a:fld>
            <a:endParaRPr lang="en-US"/>
          </a:p>
        </p:txBody>
      </p:sp>
    </p:spTree>
    <p:extLst>
      <p:ext uri="{BB962C8B-B14F-4D97-AF65-F5344CB8AC3E}">
        <p14:creationId xmlns:p14="http://schemas.microsoft.com/office/powerpoint/2010/main" val="3165504324"/>
      </p:ext>
    </p:extLst>
  </p:cSld>
  <p:clrMapOvr>
    <a:masterClrMapping/>
  </p:clrMapOvr>
  <p:transition spd="med">
    <p:randomBar dir="vert"/>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AC9FDFAD-44D0-0547-B31F-C4E72AC9ACFC}" type="slidenum">
              <a:rPr lang="en-US"/>
              <a:pPr>
                <a:defRPr/>
              </a:pPr>
              <a:t>‹#›</a:t>
            </a:fld>
            <a:endParaRPr lang="en-US"/>
          </a:p>
        </p:txBody>
      </p:sp>
    </p:spTree>
    <p:extLst>
      <p:ext uri="{BB962C8B-B14F-4D97-AF65-F5344CB8AC3E}">
        <p14:creationId xmlns:p14="http://schemas.microsoft.com/office/powerpoint/2010/main" val="1673724267"/>
      </p:ext>
    </p:extLst>
  </p:cSld>
  <p:clrMapOvr>
    <a:masterClrMapping/>
  </p:clrMapOvr>
  <p:transition spd="med">
    <p:randomBar dir="vert"/>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97840C72-0259-C04F-8A99-B6122C495C1D}" type="slidenum">
              <a:rPr lang="en-US"/>
              <a:pPr>
                <a:defRPr/>
              </a:pPr>
              <a:t>‹#›</a:t>
            </a:fld>
            <a:endParaRPr lang="en-US"/>
          </a:p>
        </p:txBody>
      </p:sp>
    </p:spTree>
    <p:extLst>
      <p:ext uri="{BB962C8B-B14F-4D97-AF65-F5344CB8AC3E}">
        <p14:creationId xmlns:p14="http://schemas.microsoft.com/office/powerpoint/2010/main" val="181399515"/>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3226193"/>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D69605F6-41FD-1C4D-885B-651F133DD103}" type="slidenum">
              <a:rPr lang="en-US"/>
              <a:pPr>
                <a:defRPr/>
              </a:pPr>
              <a:t>‹#›</a:t>
            </a:fld>
            <a:endParaRPr lang="en-US"/>
          </a:p>
        </p:txBody>
      </p:sp>
    </p:spTree>
    <p:extLst>
      <p:ext uri="{BB962C8B-B14F-4D97-AF65-F5344CB8AC3E}">
        <p14:creationId xmlns:p14="http://schemas.microsoft.com/office/powerpoint/2010/main" val="4027107127"/>
      </p:ext>
    </p:extLst>
  </p:cSld>
  <p:clrMapOvr>
    <a:masterClrMapping/>
  </p:clrMapOvr>
  <p:transition spd="med">
    <p:randomBar dir="vert"/>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5A0FD167-5FDD-7949-AF13-8C0A05847845}" type="slidenum">
              <a:rPr lang="en-US"/>
              <a:pPr>
                <a:defRPr/>
              </a:pPr>
              <a:t>‹#›</a:t>
            </a:fld>
            <a:endParaRPr lang="en-US"/>
          </a:p>
        </p:txBody>
      </p:sp>
    </p:spTree>
    <p:extLst>
      <p:ext uri="{BB962C8B-B14F-4D97-AF65-F5344CB8AC3E}">
        <p14:creationId xmlns:p14="http://schemas.microsoft.com/office/powerpoint/2010/main" val="81562092"/>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C8156BD0-0313-6749-B504-2DB2E5DEA41C}" type="slidenum">
              <a:rPr lang="en-US"/>
              <a:pPr>
                <a:defRPr/>
              </a:pPr>
              <a:t>‹#›</a:t>
            </a:fld>
            <a:endParaRPr lang="en-US"/>
          </a:p>
        </p:txBody>
      </p:sp>
    </p:spTree>
    <p:extLst>
      <p:ext uri="{BB962C8B-B14F-4D97-AF65-F5344CB8AC3E}">
        <p14:creationId xmlns:p14="http://schemas.microsoft.com/office/powerpoint/2010/main" val="1172049141"/>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4408379F-9C21-614D-9C34-3F215C43A537}" type="slidenum">
              <a:rPr lang="en-US"/>
              <a:pPr>
                <a:defRPr/>
              </a:pPr>
              <a:t>‹#›</a:t>
            </a:fld>
            <a:endParaRPr lang="en-US"/>
          </a:p>
        </p:txBody>
      </p:sp>
    </p:spTree>
    <p:extLst>
      <p:ext uri="{BB962C8B-B14F-4D97-AF65-F5344CB8AC3E}">
        <p14:creationId xmlns:p14="http://schemas.microsoft.com/office/powerpoint/2010/main" val="1983744382"/>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1988"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4388"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p:cNvSpPr>
            <a:spLocks noGrp="1" noChangeArrowheads="1"/>
          </p:cNvSpPr>
          <p:nvPr>
            <p:ph type="dt" sz="quarter" idx="10"/>
          </p:nvPr>
        </p:nvSpPr>
        <p:spPr>
          <a:ln/>
        </p:spPr>
        <p:txBody>
          <a:bodyPr/>
          <a:lstStyle>
            <a:lvl1pPr>
              <a:defRPr/>
            </a:lvl1pPr>
          </a:lstStyle>
          <a:p>
            <a:pPr>
              <a:defRPr/>
            </a:pPr>
            <a:endParaRPr lang="en-US"/>
          </a:p>
        </p:txBody>
      </p:sp>
      <p:sp>
        <p:nvSpPr>
          <p:cNvPr id="6" name="Rectangle 15"/>
          <p:cNvSpPr>
            <a:spLocks noGrp="1" noChangeArrowheads="1"/>
          </p:cNvSpPr>
          <p:nvPr>
            <p:ph type="ftr" sz="quarter" idx="11"/>
          </p:nvPr>
        </p:nvSpPr>
        <p:spPr>
          <a:ln/>
        </p:spPr>
        <p:txBody>
          <a:bodyPr/>
          <a:lstStyle>
            <a:lvl1pPr>
              <a:defRPr/>
            </a:lvl1pPr>
          </a:lstStyle>
          <a:p>
            <a:pPr>
              <a:defRPr/>
            </a:pPr>
            <a:endParaRPr lang="en-US"/>
          </a:p>
        </p:txBody>
      </p:sp>
      <p:sp>
        <p:nvSpPr>
          <p:cNvPr id="7" name="Rectangle 16"/>
          <p:cNvSpPr>
            <a:spLocks noGrp="1" noChangeArrowheads="1"/>
          </p:cNvSpPr>
          <p:nvPr>
            <p:ph type="sldNum" sz="quarter" idx="12"/>
          </p:nvPr>
        </p:nvSpPr>
        <p:spPr>
          <a:ln/>
        </p:spPr>
        <p:txBody>
          <a:bodyPr/>
          <a:lstStyle>
            <a:lvl1pPr>
              <a:defRPr/>
            </a:lvl1pPr>
          </a:lstStyle>
          <a:p>
            <a:pPr>
              <a:defRPr/>
            </a:pPr>
            <a:fld id="{65330E6D-8B96-4441-9E14-5A3152C2016E}" type="slidenum">
              <a:rPr lang="en-US"/>
              <a:pPr>
                <a:defRPr/>
              </a:pPr>
              <a:t>‹#›</a:t>
            </a:fld>
            <a:endParaRPr lang="en-US"/>
          </a:p>
        </p:txBody>
      </p:sp>
    </p:spTree>
    <p:extLst>
      <p:ext uri="{BB962C8B-B14F-4D97-AF65-F5344CB8AC3E}">
        <p14:creationId xmlns:p14="http://schemas.microsoft.com/office/powerpoint/2010/main" val="3683432918"/>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p:cNvSpPr>
            <a:spLocks noGrp="1" noChangeArrowheads="1"/>
          </p:cNvSpPr>
          <p:nvPr>
            <p:ph type="dt" sz="quarter" idx="10"/>
          </p:nvPr>
        </p:nvSpPr>
        <p:spPr>
          <a:ln/>
        </p:spPr>
        <p:txBody>
          <a:bodyPr/>
          <a:lstStyle>
            <a:lvl1pPr>
              <a:defRPr/>
            </a:lvl1pPr>
          </a:lstStyle>
          <a:p>
            <a:pPr>
              <a:defRPr/>
            </a:pPr>
            <a:endParaRPr lang="en-US"/>
          </a:p>
        </p:txBody>
      </p:sp>
      <p:sp>
        <p:nvSpPr>
          <p:cNvPr id="8" name="Rectangle 15"/>
          <p:cNvSpPr>
            <a:spLocks noGrp="1" noChangeArrowheads="1"/>
          </p:cNvSpPr>
          <p:nvPr>
            <p:ph type="ftr" sz="quarter" idx="11"/>
          </p:nvPr>
        </p:nvSpPr>
        <p:spPr>
          <a:ln/>
        </p:spPr>
        <p:txBody>
          <a:bodyPr/>
          <a:lstStyle>
            <a:lvl1pPr>
              <a:defRPr/>
            </a:lvl1pPr>
          </a:lstStyle>
          <a:p>
            <a:pPr>
              <a:defRPr/>
            </a:pPr>
            <a:endParaRPr lang="en-US"/>
          </a:p>
        </p:txBody>
      </p:sp>
      <p:sp>
        <p:nvSpPr>
          <p:cNvPr id="9" name="Rectangle 16"/>
          <p:cNvSpPr>
            <a:spLocks noGrp="1" noChangeArrowheads="1"/>
          </p:cNvSpPr>
          <p:nvPr>
            <p:ph type="sldNum" sz="quarter" idx="12"/>
          </p:nvPr>
        </p:nvSpPr>
        <p:spPr>
          <a:ln/>
        </p:spPr>
        <p:txBody>
          <a:bodyPr/>
          <a:lstStyle>
            <a:lvl1pPr>
              <a:defRPr/>
            </a:lvl1pPr>
          </a:lstStyle>
          <a:p>
            <a:pPr>
              <a:defRPr/>
            </a:pPr>
            <a:fld id="{D0A12E64-5AAA-4D4C-A52C-FA1D5ED7E2BB}" type="slidenum">
              <a:rPr lang="en-US"/>
              <a:pPr>
                <a:defRPr/>
              </a:pPr>
              <a:t>‹#›</a:t>
            </a:fld>
            <a:endParaRPr lang="en-US"/>
          </a:p>
        </p:txBody>
      </p:sp>
    </p:spTree>
    <p:extLst>
      <p:ext uri="{BB962C8B-B14F-4D97-AF65-F5344CB8AC3E}">
        <p14:creationId xmlns:p14="http://schemas.microsoft.com/office/powerpoint/2010/main" val="1167627478"/>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
          <p:cNvSpPr>
            <a:spLocks noGrp="1" noChangeArrowheads="1"/>
          </p:cNvSpPr>
          <p:nvPr>
            <p:ph type="dt" sz="quarter" idx="10"/>
          </p:nvPr>
        </p:nvSpPr>
        <p:spPr>
          <a:ln/>
        </p:spPr>
        <p:txBody>
          <a:bodyPr/>
          <a:lstStyle>
            <a:lvl1pPr>
              <a:defRPr/>
            </a:lvl1pPr>
          </a:lstStyle>
          <a:p>
            <a:pPr>
              <a:defRPr/>
            </a:pPr>
            <a:endParaRPr lang="en-US"/>
          </a:p>
        </p:txBody>
      </p:sp>
      <p:sp>
        <p:nvSpPr>
          <p:cNvPr id="4" name="Rectangle 15"/>
          <p:cNvSpPr>
            <a:spLocks noGrp="1" noChangeArrowheads="1"/>
          </p:cNvSpPr>
          <p:nvPr>
            <p:ph type="ftr" sz="quarter" idx="11"/>
          </p:nvPr>
        </p:nvSpPr>
        <p:spPr>
          <a:ln/>
        </p:spPr>
        <p:txBody>
          <a:bodyPr/>
          <a:lstStyle>
            <a:lvl1pPr>
              <a:defRPr/>
            </a:lvl1pPr>
          </a:lstStyle>
          <a:p>
            <a:pPr>
              <a:defRPr/>
            </a:pPr>
            <a:endParaRPr lang="en-US"/>
          </a:p>
        </p:txBody>
      </p:sp>
      <p:sp>
        <p:nvSpPr>
          <p:cNvPr id="5" name="Rectangle 16"/>
          <p:cNvSpPr>
            <a:spLocks noGrp="1" noChangeArrowheads="1"/>
          </p:cNvSpPr>
          <p:nvPr>
            <p:ph type="sldNum" sz="quarter" idx="12"/>
          </p:nvPr>
        </p:nvSpPr>
        <p:spPr>
          <a:ln/>
        </p:spPr>
        <p:txBody>
          <a:bodyPr/>
          <a:lstStyle>
            <a:lvl1pPr>
              <a:defRPr/>
            </a:lvl1pPr>
          </a:lstStyle>
          <a:p>
            <a:pPr>
              <a:defRPr/>
            </a:pPr>
            <a:fld id="{ECADD582-6401-F34D-B689-B510B51AD52B}" type="slidenum">
              <a:rPr lang="en-US"/>
              <a:pPr>
                <a:defRPr/>
              </a:pPr>
              <a:t>‹#›</a:t>
            </a:fld>
            <a:endParaRPr lang="en-US"/>
          </a:p>
        </p:txBody>
      </p:sp>
    </p:spTree>
    <p:extLst>
      <p:ext uri="{BB962C8B-B14F-4D97-AF65-F5344CB8AC3E}">
        <p14:creationId xmlns:p14="http://schemas.microsoft.com/office/powerpoint/2010/main" val="902092242"/>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dt" sz="quarter" idx="10"/>
          </p:nvPr>
        </p:nvSpPr>
        <p:spPr>
          <a:ln/>
        </p:spPr>
        <p:txBody>
          <a:bodyPr/>
          <a:lstStyle>
            <a:lvl1pPr>
              <a:defRPr/>
            </a:lvl1pPr>
          </a:lstStyle>
          <a:p>
            <a:pPr>
              <a:defRPr/>
            </a:pPr>
            <a:endParaRPr lang="en-US"/>
          </a:p>
        </p:txBody>
      </p:sp>
      <p:sp>
        <p:nvSpPr>
          <p:cNvPr id="3" name="Rectangle 15"/>
          <p:cNvSpPr>
            <a:spLocks noGrp="1" noChangeArrowheads="1"/>
          </p:cNvSpPr>
          <p:nvPr>
            <p:ph type="ftr" sz="quarter" idx="11"/>
          </p:nvPr>
        </p:nvSpPr>
        <p:spPr>
          <a:ln/>
        </p:spPr>
        <p:txBody>
          <a:bodyPr/>
          <a:lstStyle>
            <a:lvl1pPr>
              <a:defRPr/>
            </a:lvl1pPr>
          </a:lstStyle>
          <a:p>
            <a:pPr>
              <a:defRPr/>
            </a:pPr>
            <a:endParaRPr lang="en-US"/>
          </a:p>
        </p:txBody>
      </p:sp>
      <p:sp>
        <p:nvSpPr>
          <p:cNvPr id="4" name="Rectangle 16"/>
          <p:cNvSpPr>
            <a:spLocks noGrp="1" noChangeArrowheads="1"/>
          </p:cNvSpPr>
          <p:nvPr>
            <p:ph type="sldNum" sz="quarter" idx="12"/>
          </p:nvPr>
        </p:nvSpPr>
        <p:spPr>
          <a:ln/>
        </p:spPr>
        <p:txBody>
          <a:bodyPr/>
          <a:lstStyle>
            <a:lvl1pPr>
              <a:defRPr/>
            </a:lvl1pPr>
          </a:lstStyle>
          <a:p>
            <a:pPr>
              <a:defRPr/>
            </a:pPr>
            <a:fld id="{65BCBC4D-6462-604E-8B2F-37EA4408C7E8}" type="slidenum">
              <a:rPr lang="en-US"/>
              <a:pPr>
                <a:defRPr/>
              </a:pPr>
              <a:t>‹#›</a:t>
            </a:fld>
            <a:endParaRPr lang="en-US"/>
          </a:p>
        </p:txBody>
      </p:sp>
    </p:spTree>
    <p:extLst>
      <p:ext uri="{BB962C8B-B14F-4D97-AF65-F5344CB8AC3E}">
        <p14:creationId xmlns:p14="http://schemas.microsoft.com/office/powerpoint/2010/main" val="1848495637"/>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dt" sz="quarter" idx="10"/>
          </p:nvPr>
        </p:nvSpPr>
        <p:spPr>
          <a:ln/>
        </p:spPr>
        <p:txBody>
          <a:bodyPr/>
          <a:lstStyle>
            <a:lvl1pPr>
              <a:defRPr/>
            </a:lvl1pPr>
          </a:lstStyle>
          <a:p>
            <a:pPr>
              <a:defRPr/>
            </a:pPr>
            <a:endParaRPr lang="en-US"/>
          </a:p>
        </p:txBody>
      </p:sp>
      <p:sp>
        <p:nvSpPr>
          <p:cNvPr id="6" name="Rectangle 15"/>
          <p:cNvSpPr>
            <a:spLocks noGrp="1" noChangeArrowheads="1"/>
          </p:cNvSpPr>
          <p:nvPr>
            <p:ph type="ftr" sz="quarter" idx="11"/>
          </p:nvPr>
        </p:nvSpPr>
        <p:spPr>
          <a:ln/>
        </p:spPr>
        <p:txBody>
          <a:bodyPr/>
          <a:lstStyle>
            <a:lvl1pPr>
              <a:defRPr/>
            </a:lvl1pPr>
          </a:lstStyle>
          <a:p>
            <a:pPr>
              <a:defRPr/>
            </a:pPr>
            <a:endParaRPr lang="en-US"/>
          </a:p>
        </p:txBody>
      </p:sp>
      <p:sp>
        <p:nvSpPr>
          <p:cNvPr id="7" name="Rectangle 16"/>
          <p:cNvSpPr>
            <a:spLocks noGrp="1" noChangeArrowheads="1"/>
          </p:cNvSpPr>
          <p:nvPr>
            <p:ph type="sldNum" sz="quarter" idx="12"/>
          </p:nvPr>
        </p:nvSpPr>
        <p:spPr>
          <a:ln/>
        </p:spPr>
        <p:txBody>
          <a:bodyPr/>
          <a:lstStyle>
            <a:lvl1pPr>
              <a:defRPr/>
            </a:lvl1pPr>
          </a:lstStyle>
          <a:p>
            <a:pPr>
              <a:defRPr/>
            </a:pPr>
            <a:fld id="{37777760-F80B-AE4B-9163-D87BD9EAE760}" type="slidenum">
              <a:rPr lang="en-US"/>
              <a:pPr>
                <a:defRPr/>
              </a:pPr>
              <a:t>‹#›</a:t>
            </a:fld>
            <a:endParaRPr lang="en-US"/>
          </a:p>
        </p:txBody>
      </p:sp>
    </p:spTree>
    <p:extLst>
      <p:ext uri="{BB962C8B-B14F-4D97-AF65-F5344CB8AC3E}">
        <p14:creationId xmlns:p14="http://schemas.microsoft.com/office/powerpoint/2010/main" val="1233944938"/>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dt" sz="quarter" idx="10"/>
          </p:nvPr>
        </p:nvSpPr>
        <p:spPr>
          <a:ln/>
        </p:spPr>
        <p:txBody>
          <a:bodyPr/>
          <a:lstStyle>
            <a:lvl1pPr>
              <a:defRPr/>
            </a:lvl1pPr>
          </a:lstStyle>
          <a:p>
            <a:pPr>
              <a:defRPr/>
            </a:pPr>
            <a:endParaRPr lang="en-US"/>
          </a:p>
        </p:txBody>
      </p:sp>
      <p:sp>
        <p:nvSpPr>
          <p:cNvPr id="6" name="Rectangle 15"/>
          <p:cNvSpPr>
            <a:spLocks noGrp="1" noChangeArrowheads="1"/>
          </p:cNvSpPr>
          <p:nvPr>
            <p:ph type="ftr" sz="quarter" idx="11"/>
          </p:nvPr>
        </p:nvSpPr>
        <p:spPr>
          <a:ln/>
        </p:spPr>
        <p:txBody>
          <a:bodyPr/>
          <a:lstStyle>
            <a:lvl1pPr>
              <a:defRPr/>
            </a:lvl1pPr>
          </a:lstStyle>
          <a:p>
            <a:pPr>
              <a:defRPr/>
            </a:pPr>
            <a:endParaRPr lang="en-US"/>
          </a:p>
        </p:txBody>
      </p:sp>
      <p:sp>
        <p:nvSpPr>
          <p:cNvPr id="7" name="Rectangle 16"/>
          <p:cNvSpPr>
            <a:spLocks noGrp="1" noChangeArrowheads="1"/>
          </p:cNvSpPr>
          <p:nvPr>
            <p:ph type="sldNum" sz="quarter" idx="12"/>
          </p:nvPr>
        </p:nvSpPr>
        <p:spPr>
          <a:ln/>
        </p:spPr>
        <p:txBody>
          <a:bodyPr/>
          <a:lstStyle>
            <a:lvl1pPr>
              <a:defRPr/>
            </a:lvl1pPr>
          </a:lstStyle>
          <a:p>
            <a:pPr>
              <a:defRPr/>
            </a:pPr>
            <a:fld id="{E7B29FD1-00A3-0545-8A14-3462F9F9C67E}" type="slidenum">
              <a:rPr lang="en-US"/>
              <a:pPr>
                <a:defRPr/>
              </a:pPr>
              <a:t>‹#›</a:t>
            </a:fld>
            <a:endParaRPr lang="en-US"/>
          </a:p>
        </p:txBody>
      </p:sp>
    </p:spTree>
    <p:extLst>
      <p:ext uri="{BB962C8B-B14F-4D97-AF65-F5344CB8AC3E}">
        <p14:creationId xmlns:p14="http://schemas.microsoft.com/office/powerpoint/2010/main" val="7802481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4396687"/>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7FA1E3D7-C9C0-AC44-8C30-B7E4ED88CBC6}" type="slidenum">
              <a:rPr lang="en-US"/>
              <a:pPr>
                <a:defRPr/>
              </a:pPr>
              <a:t>‹#›</a:t>
            </a:fld>
            <a:endParaRPr lang="en-US"/>
          </a:p>
        </p:txBody>
      </p:sp>
    </p:spTree>
    <p:extLst>
      <p:ext uri="{BB962C8B-B14F-4D97-AF65-F5344CB8AC3E}">
        <p14:creationId xmlns:p14="http://schemas.microsoft.com/office/powerpoint/2010/main" val="1587494962"/>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0388" y="228600"/>
            <a:ext cx="2081212"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1988" y="228600"/>
            <a:ext cx="60960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27E0F3F8-6608-3548-8613-457F2E880A05}" type="slidenum">
              <a:rPr lang="en-US"/>
              <a:pPr>
                <a:defRPr/>
              </a:pPr>
              <a:t>‹#›</a:t>
            </a:fld>
            <a:endParaRPr lang="en-US"/>
          </a:p>
        </p:txBody>
      </p:sp>
    </p:spTree>
    <p:extLst>
      <p:ext uri="{BB962C8B-B14F-4D97-AF65-F5344CB8AC3E}">
        <p14:creationId xmlns:p14="http://schemas.microsoft.com/office/powerpoint/2010/main" val="40869987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98987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5482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b="0">
              <a:solidFill>
                <a:srgbClr val="000000"/>
              </a:solidFill>
              <a:latin typeface="Times New Roman" charset="0"/>
              <a:ea typeface="ＭＳ Ｐゴシック"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b="0">
              <a:solidFill>
                <a:srgbClr val="000000"/>
              </a:solidFill>
              <a:latin typeface="Times New Roman" charset="0"/>
              <a:ea typeface="ＭＳ Ｐゴシック"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E6832363-2F53-9849-A7AE-2143CF80A3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02400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3088246-B328-2748-8C10-112C6CF938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56276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2D43FC8-5AF7-BB49-97B0-1BC74B4E62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3861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endParaRPr lang="en-US" altLang="en-US"/>
          </a:p>
        </p:txBody>
      </p:sp>
      <p:sp>
        <p:nvSpPr>
          <p:cNvPr id="3" name="Rectangle 9"/>
          <p:cNvSpPr>
            <a:spLocks noGrp="1" noChangeArrowheads="1"/>
          </p:cNvSpPr>
          <p:nvPr>
            <p:ph type="ftr" sz="quarter" idx="11"/>
          </p:nvPr>
        </p:nvSpPr>
        <p:spPr>
          <a:ln/>
        </p:spPr>
        <p:txBody>
          <a:bodyPr/>
          <a:lstStyle>
            <a:lvl1pPr>
              <a:defRPr/>
            </a:lvl1pPr>
          </a:lstStyle>
          <a:p>
            <a:endParaRPr lang="en-US" altLang="en-US"/>
          </a:p>
        </p:txBody>
      </p:sp>
      <p:sp>
        <p:nvSpPr>
          <p:cNvPr id="4" name="Rectangle 10"/>
          <p:cNvSpPr>
            <a:spLocks noGrp="1" noChangeArrowheads="1"/>
          </p:cNvSpPr>
          <p:nvPr>
            <p:ph type="sldNum" sz="quarter" idx="12"/>
          </p:nvPr>
        </p:nvSpPr>
        <p:spPr>
          <a:ln/>
        </p:spPr>
        <p:txBody>
          <a:bodyPr/>
          <a:lstStyle>
            <a:lvl1pPr>
              <a:defRPr/>
            </a:lvl1pPr>
          </a:lstStyle>
          <a:p>
            <a:fld id="{52DEFE85-89E0-4AC1-BD21-962D91CB5A47}" type="slidenum">
              <a:rPr lang="en-US" altLang="en-US"/>
              <a:pPr/>
              <a:t>‹#›</a:t>
            </a:fld>
            <a:endParaRPr lang="en-US" altLang="en-US"/>
          </a:p>
        </p:txBody>
      </p:sp>
    </p:spTree>
    <p:extLst>
      <p:ext uri="{BB962C8B-B14F-4D97-AF65-F5344CB8AC3E}">
        <p14:creationId xmlns:p14="http://schemas.microsoft.com/office/powerpoint/2010/main" val="21963620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7E40827-4B35-1147-AA2A-FEFABB6D95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64046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B161032-C23B-B342-9D8C-B9D4B61651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88252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76EE3A35-4AE2-C847-8D4E-3A0E0731D0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83445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6B35E14C-9495-8C43-A58C-AA95469005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5238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3842AE5-0050-8345-808D-712D3C8418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28997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9506D9F-0C84-C84A-BEEA-25FAA552E5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55128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AC1437D-36C4-274A-9798-E2D8B7D70D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12870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0F32A29-C767-DD4F-8D26-514F9A5FD9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70669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6109160-0F6B-DF4C-9FF8-5F0B722A80DD}" type="slidenum">
              <a:rPr lang="en-US"/>
              <a:pPr>
                <a:defRPr/>
              </a:pPr>
              <a:t>‹#›</a:t>
            </a:fld>
            <a:endParaRPr lang="en-US"/>
          </a:p>
        </p:txBody>
      </p:sp>
    </p:spTree>
    <p:extLst>
      <p:ext uri="{BB962C8B-B14F-4D97-AF65-F5344CB8AC3E}">
        <p14:creationId xmlns:p14="http://schemas.microsoft.com/office/powerpoint/2010/main" val="21320597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5014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endParaRPr lang="en-US" altLang="en-US"/>
          </a:p>
        </p:txBody>
      </p:sp>
      <p:sp>
        <p:nvSpPr>
          <p:cNvPr id="6" name="Rectangle 9"/>
          <p:cNvSpPr>
            <a:spLocks noGrp="1" noChangeArrowheads="1"/>
          </p:cNvSpPr>
          <p:nvPr>
            <p:ph type="ftr" sz="quarter" idx="11"/>
          </p:nvPr>
        </p:nvSpPr>
        <p:spPr>
          <a:ln/>
        </p:spPr>
        <p:txBody>
          <a:bodyPr/>
          <a:lstStyle>
            <a:lvl1pPr>
              <a:defRPr/>
            </a:lvl1pPr>
          </a:lstStyle>
          <a:p>
            <a:endParaRPr lang="en-US" altLang="en-US"/>
          </a:p>
        </p:txBody>
      </p:sp>
      <p:sp>
        <p:nvSpPr>
          <p:cNvPr id="7" name="Rectangle 10"/>
          <p:cNvSpPr>
            <a:spLocks noGrp="1" noChangeArrowheads="1"/>
          </p:cNvSpPr>
          <p:nvPr>
            <p:ph type="sldNum" sz="quarter" idx="12"/>
          </p:nvPr>
        </p:nvSpPr>
        <p:spPr>
          <a:ln/>
        </p:spPr>
        <p:txBody>
          <a:bodyPr/>
          <a:lstStyle>
            <a:lvl1pPr>
              <a:defRPr/>
            </a:lvl1pPr>
          </a:lstStyle>
          <a:p>
            <a:fld id="{428E351C-4049-4928-B47A-448054DBA1F5}" type="slidenum">
              <a:rPr lang="en-US" altLang="en-US"/>
              <a:pPr/>
              <a:t>‹#›</a:t>
            </a:fld>
            <a:endParaRPr lang="en-US" altLang="en-US"/>
          </a:p>
        </p:txBody>
      </p:sp>
    </p:spTree>
    <p:extLst>
      <p:ext uri="{BB962C8B-B14F-4D97-AF65-F5344CB8AC3E}">
        <p14:creationId xmlns:p14="http://schemas.microsoft.com/office/powerpoint/2010/main" val="33980329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39903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08472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8500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52448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53112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21614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61303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96747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06607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3261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endParaRPr lang="en-US" altLang="en-US"/>
          </a:p>
        </p:txBody>
      </p:sp>
      <p:sp>
        <p:nvSpPr>
          <p:cNvPr id="6" name="Rectangle 9"/>
          <p:cNvSpPr>
            <a:spLocks noGrp="1" noChangeArrowheads="1"/>
          </p:cNvSpPr>
          <p:nvPr>
            <p:ph type="ftr" sz="quarter" idx="11"/>
          </p:nvPr>
        </p:nvSpPr>
        <p:spPr>
          <a:ln/>
        </p:spPr>
        <p:txBody>
          <a:bodyPr/>
          <a:lstStyle>
            <a:lvl1pPr>
              <a:defRPr/>
            </a:lvl1pPr>
          </a:lstStyle>
          <a:p>
            <a:endParaRPr lang="en-US" altLang="en-US"/>
          </a:p>
        </p:txBody>
      </p:sp>
      <p:sp>
        <p:nvSpPr>
          <p:cNvPr id="7" name="Rectangle 10"/>
          <p:cNvSpPr>
            <a:spLocks noGrp="1" noChangeArrowheads="1"/>
          </p:cNvSpPr>
          <p:nvPr>
            <p:ph type="sldNum" sz="quarter" idx="12"/>
          </p:nvPr>
        </p:nvSpPr>
        <p:spPr>
          <a:ln/>
        </p:spPr>
        <p:txBody>
          <a:bodyPr/>
          <a:lstStyle>
            <a:lvl1pPr>
              <a:defRPr/>
            </a:lvl1pPr>
          </a:lstStyle>
          <a:p>
            <a:fld id="{B2A97658-7B48-427F-B698-9F968AB292CE}" type="slidenum">
              <a:rPr lang="en-US" altLang="en-US"/>
              <a:pPr/>
              <a:t>‹#›</a:t>
            </a:fld>
            <a:endParaRPr lang="en-US" altLang="en-US"/>
          </a:p>
        </p:txBody>
      </p:sp>
    </p:spTree>
    <p:extLst>
      <p:ext uri="{BB962C8B-B14F-4D97-AF65-F5344CB8AC3E}">
        <p14:creationId xmlns:p14="http://schemas.microsoft.com/office/powerpoint/2010/main" val="4179233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6A6F2B-903F-4E45-B419-0B289FFC0D7F}" type="slidenum">
              <a:rPr lang="en-US"/>
              <a:pPr>
                <a:defRPr/>
              </a:pPr>
              <a:t>‹#›</a:t>
            </a:fld>
            <a:endParaRPr lang="en-US"/>
          </a:p>
        </p:txBody>
      </p:sp>
    </p:spTree>
    <p:extLst>
      <p:ext uri="{BB962C8B-B14F-4D97-AF65-F5344CB8AC3E}">
        <p14:creationId xmlns:p14="http://schemas.microsoft.com/office/powerpoint/2010/main" val="6306842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101A73-10D3-104D-8847-8A6A8160BE09}" type="slidenum">
              <a:rPr lang="en-US"/>
              <a:pPr>
                <a:defRPr/>
              </a:pPr>
              <a:t>‹#›</a:t>
            </a:fld>
            <a:endParaRPr lang="en-US"/>
          </a:p>
        </p:txBody>
      </p:sp>
    </p:spTree>
    <p:extLst>
      <p:ext uri="{BB962C8B-B14F-4D97-AF65-F5344CB8AC3E}">
        <p14:creationId xmlns:p14="http://schemas.microsoft.com/office/powerpoint/2010/main" val="28542292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A7F3A0-9A2E-0D4E-ABF2-334DE6D509F7}" type="slidenum">
              <a:rPr lang="en-US"/>
              <a:pPr>
                <a:defRPr/>
              </a:pPr>
              <a:t>‹#›</a:t>
            </a:fld>
            <a:endParaRPr lang="en-US"/>
          </a:p>
        </p:txBody>
      </p:sp>
    </p:spTree>
    <p:extLst>
      <p:ext uri="{BB962C8B-B14F-4D97-AF65-F5344CB8AC3E}">
        <p14:creationId xmlns:p14="http://schemas.microsoft.com/office/powerpoint/2010/main" val="37861366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B6FF28-3D65-B84B-991B-15A9B521BCE8}" type="slidenum">
              <a:rPr lang="en-US"/>
              <a:pPr>
                <a:defRPr/>
              </a:pPr>
              <a:t>‹#›</a:t>
            </a:fld>
            <a:endParaRPr lang="en-US"/>
          </a:p>
        </p:txBody>
      </p:sp>
    </p:spTree>
    <p:extLst>
      <p:ext uri="{BB962C8B-B14F-4D97-AF65-F5344CB8AC3E}">
        <p14:creationId xmlns:p14="http://schemas.microsoft.com/office/powerpoint/2010/main" val="3105211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052CD99-D289-224E-BD82-6175294A081D}" type="slidenum">
              <a:rPr lang="en-US"/>
              <a:pPr>
                <a:defRPr/>
              </a:pPr>
              <a:t>‹#›</a:t>
            </a:fld>
            <a:endParaRPr lang="en-US"/>
          </a:p>
        </p:txBody>
      </p:sp>
    </p:spTree>
    <p:extLst>
      <p:ext uri="{BB962C8B-B14F-4D97-AF65-F5344CB8AC3E}">
        <p14:creationId xmlns:p14="http://schemas.microsoft.com/office/powerpoint/2010/main" val="23556387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8492771-48DE-E341-B709-93B604634362}" type="slidenum">
              <a:rPr lang="en-US"/>
              <a:pPr>
                <a:defRPr/>
              </a:pPr>
              <a:t>‹#›</a:t>
            </a:fld>
            <a:endParaRPr lang="en-US"/>
          </a:p>
        </p:txBody>
      </p:sp>
    </p:spTree>
    <p:extLst>
      <p:ext uri="{BB962C8B-B14F-4D97-AF65-F5344CB8AC3E}">
        <p14:creationId xmlns:p14="http://schemas.microsoft.com/office/powerpoint/2010/main" val="6576798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8D30DD4-775D-4D4D-8819-72E2A681C328}" type="slidenum">
              <a:rPr lang="en-US"/>
              <a:pPr>
                <a:defRPr/>
              </a:pPr>
              <a:t>‹#›</a:t>
            </a:fld>
            <a:endParaRPr lang="en-US"/>
          </a:p>
        </p:txBody>
      </p:sp>
    </p:spTree>
    <p:extLst>
      <p:ext uri="{BB962C8B-B14F-4D97-AF65-F5344CB8AC3E}">
        <p14:creationId xmlns:p14="http://schemas.microsoft.com/office/powerpoint/2010/main" val="15509348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B89949-B6AF-A745-B1B7-9CF02C660E6B}" type="slidenum">
              <a:rPr lang="en-US"/>
              <a:pPr>
                <a:defRPr/>
              </a:pPr>
              <a:t>‹#›</a:t>
            </a:fld>
            <a:endParaRPr lang="en-US"/>
          </a:p>
        </p:txBody>
      </p:sp>
    </p:spTree>
    <p:extLst>
      <p:ext uri="{BB962C8B-B14F-4D97-AF65-F5344CB8AC3E}">
        <p14:creationId xmlns:p14="http://schemas.microsoft.com/office/powerpoint/2010/main" val="30070876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7B0478-833D-194F-82B6-658FA5DC7FA1}" type="slidenum">
              <a:rPr lang="en-US"/>
              <a:pPr>
                <a:defRPr/>
              </a:pPr>
              <a:t>‹#›</a:t>
            </a:fld>
            <a:endParaRPr lang="en-US"/>
          </a:p>
        </p:txBody>
      </p:sp>
    </p:spTree>
    <p:extLst>
      <p:ext uri="{BB962C8B-B14F-4D97-AF65-F5344CB8AC3E}">
        <p14:creationId xmlns:p14="http://schemas.microsoft.com/office/powerpoint/2010/main" val="37199562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0D0B7E-D11E-F643-9284-27CEF73C4855}" type="slidenum">
              <a:rPr lang="en-US"/>
              <a:pPr>
                <a:defRPr/>
              </a:pPr>
              <a:t>‹#›</a:t>
            </a:fld>
            <a:endParaRPr lang="en-US"/>
          </a:p>
        </p:txBody>
      </p:sp>
    </p:spTree>
    <p:extLst>
      <p:ext uri="{BB962C8B-B14F-4D97-AF65-F5344CB8AC3E}">
        <p14:creationId xmlns:p14="http://schemas.microsoft.com/office/powerpoint/2010/main" val="2284241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0.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1.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theme" Target="../theme/theme12.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image" Target="../media/image4.jpeg"/><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5.jpe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image" Target="../media/image6.jpeg"/><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image" Target="../media/image8.jpeg"/><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image" Target="../media/image7.jpe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image" Target="../media/image10.jpeg"/><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3.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4.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5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6.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27.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8.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29.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30.xml.rels><?xml version="1.0" encoding="UTF-8" standalone="yes"?>
<Relationships xmlns="http://schemas.openxmlformats.org/package/2006/relationships"><Relationship Id="rId3" Type="http://schemas.openxmlformats.org/officeDocument/2006/relationships/theme" Target="../theme/theme30.xml"/><Relationship Id="rId2" Type="http://schemas.openxmlformats.org/officeDocument/2006/relationships/slideLayout" Target="../slideLayouts/slideLayout303.xml"/><Relationship Id="rId1" Type="http://schemas.openxmlformats.org/officeDocument/2006/relationships/slideLayout" Target="../slideLayouts/slideLayout30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1.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theme" Target="../theme/theme31.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2.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32.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3.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theme" Target="../theme/theme33.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4.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theme" Target="../theme/theme34.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5.xml"/><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theme" Target="../theme/theme35.xml"/><Relationship Id="rId2" Type="http://schemas.openxmlformats.org/officeDocument/2006/relationships/slideLayout" Target="../slideLayouts/slideLayout349.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6.xml"/><Relationship Id="rId13" Type="http://schemas.openxmlformats.org/officeDocument/2006/relationships/theme" Target="../theme/theme36.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slideLayout" Target="../slideLayouts/slideLayout370.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 Id="rId14" Type="http://schemas.openxmlformats.org/officeDocument/2006/relationships/image" Target="../media/image11.jpe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78.xml"/><Relationship Id="rId3" Type="http://schemas.openxmlformats.org/officeDocument/2006/relationships/slideLayout" Target="../slideLayouts/slideLayout373.xml"/><Relationship Id="rId7" Type="http://schemas.openxmlformats.org/officeDocument/2006/relationships/slideLayout" Target="../slideLayouts/slideLayout377.xml"/><Relationship Id="rId12" Type="http://schemas.openxmlformats.org/officeDocument/2006/relationships/theme" Target="../theme/theme37.xml"/><Relationship Id="rId2" Type="http://schemas.openxmlformats.org/officeDocument/2006/relationships/slideLayout" Target="../slideLayouts/slideLayout372.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5" Type="http://schemas.openxmlformats.org/officeDocument/2006/relationships/slideLayout" Target="../slideLayouts/slideLayout375.xml"/><Relationship Id="rId10" Type="http://schemas.openxmlformats.org/officeDocument/2006/relationships/slideLayout" Target="../slideLayouts/slideLayout380.xml"/><Relationship Id="rId4" Type="http://schemas.openxmlformats.org/officeDocument/2006/relationships/slideLayout" Target="../slideLayouts/slideLayout374.xml"/><Relationship Id="rId9" Type="http://schemas.openxmlformats.org/officeDocument/2006/relationships/slideLayout" Target="../slideLayouts/slideLayout379.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382.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0.xml"/><Relationship Id="rId3" Type="http://schemas.openxmlformats.org/officeDocument/2006/relationships/slideLayout" Target="../slideLayouts/slideLayout385.xml"/><Relationship Id="rId7" Type="http://schemas.openxmlformats.org/officeDocument/2006/relationships/slideLayout" Target="../slideLayouts/slideLayout389.xml"/><Relationship Id="rId12" Type="http://schemas.openxmlformats.org/officeDocument/2006/relationships/theme" Target="../theme/theme39.xml"/><Relationship Id="rId2" Type="http://schemas.openxmlformats.org/officeDocument/2006/relationships/slideLayout" Target="../slideLayouts/slideLayout384.xml"/><Relationship Id="rId1" Type="http://schemas.openxmlformats.org/officeDocument/2006/relationships/slideLayout" Target="../slideLayouts/slideLayout383.xml"/><Relationship Id="rId6" Type="http://schemas.openxmlformats.org/officeDocument/2006/relationships/slideLayout" Target="../slideLayouts/slideLayout388.xml"/><Relationship Id="rId11" Type="http://schemas.openxmlformats.org/officeDocument/2006/relationships/slideLayout" Target="../slideLayouts/slideLayout393.xml"/><Relationship Id="rId5" Type="http://schemas.openxmlformats.org/officeDocument/2006/relationships/slideLayout" Target="../slideLayouts/slideLayout387.xml"/><Relationship Id="rId10" Type="http://schemas.openxmlformats.org/officeDocument/2006/relationships/slideLayout" Target="../slideLayouts/slideLayout392.xml"/><Relationship Id="rId4" Type="http://schemas.openxmlformats.org/officeDocument/2006/relationships/slideLayout" Target="../slideLayouts/slideLayout386.xml"/><Relationship Id="rId9" Type="http://schemas.openxmlformats.org/officeDocument/2006/relationships/slideLayout" Target="../slideLayouts/slideLayout39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01.xml"/><Relationship Id="rId13" Type="http://schemas.openxmlformats.org/officeDocument/2006/relationships/slideLayout" Target="../slideLayouts/slideLayout406.xml"/><Relationship Id="rId3" Type="http://schemas.openxmlformats.org/officeDocument/2006/relationships/slideLayout" Target="../slideLayouts/slideLayout396.xml"/><Relationship Id="rId7" Type="http://schemas.openxmlformats.org/officeDocument/2006/relationships/slideLayout" Target="../slideLayouts/slideLayout400.xml"/><Relationship Id="rId12" Type="http://schemas.openxmlformats.org/officeDocument/2006/relationships/slideLayout" Target="../slideLayouts/slideLayout405.xml"/><Relationship Id="rId2" Type="http://schemas.openxmlformats.org/officeDocument/2006/relationships/slideLayout" Target="../slideLayouts/slideLayout395.xml"/><Relationship Id="rId1" Type="http://schemas.openxmlformats.org/officeDocument/2006/relationships/slideLayout" Target="../slideLayouts/slideLayout394.xml"/><Relationship Id="rId6" Type="http://schemas.openxmlformats.org/officeDocument/2006/relationships/slideLayout" Target="../slideLayouts/slideLayout399.xml"/><Relationship Id="rId11" Type="http://schemas.openxmlformats.org/officeDocument/2006/relationships/slideLayout" Target="../slideLayouts/slideLayout404.xml"/><Relationship Id="rId5" Type="http://schemas.openxmlformats.org/officeDocument/2006/relationships/slideLayout" Target="../slideLayouts/slideLayout398.xml"/><Relationship Id="rId10" Type="http://schemas.openxmlformats.org/officeDocument/2006/relationships/slideLayout" Target="../slideLayouts/slideLayout403.xml"/><Relationship Id="rId4" Type="http://schemas.openxmlformats.org/officeDocument/2006/relationships/slideLayout" Target="../slideLayouts/slideLayout397.xml"/><Relationship Id="rId9" Type="http://schemas.openxmlformats.org/officeDocument/2006/relationships/slideLayout" Target="../slideLayouts/slideLayout402.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14.xml"/><Relationship Id="rId13" Type="http://schemas.openxmlformats.org/officeDocument/2006/relationships/slideLayout" Target="../slideLayouts/slideLayout419.xml"/><Relationship Id="rId3" Type="http://schemas.openxmlformats.org/officeDocument/2006/relationships/slideLayout" Target="../slideLayouts/slideLayout409.xml"/><Relationship Id="rId7" Type="http://schemas.openxmlformats.org/officeDocument/2006/relationships/slideLayout" Target="../slideLayouts/slideLayout413.xml"/><Relationship Id="rId12" Type="http://schemas.openxmlformats.org/officeDocument/2006/relationships/slideLayout" Target="../slideLayouts/slideLayout418.xml"/><Relationship Id="rId2" Type="http://schemas.openxmlformats.org/officeDocument/2006/relationships/slideLayout" Target="../slideLayouts/slideLayout408.xml"/><Relationship Id="rId1" Type="http://schemas.openxmlformats.org/officeDocument/2006/relationships/slideLayout" Target="../slideLayouts/slideLayout407.xml"/><Relationship Id="rId6" Type="http://schemas.openxmlformats.org/officeDocument/2006/relationships/slideLayout" Target="../slideLayouts/slideLayout412.xml"/><Relationship Id="rId11" Type="http://schemas.openxmlformats.org/officeDocument/2006/relationships/slideLayout" Target="../slideLayouts/slideLayout417.xml"/><Relationship Id="rId5" Type="http://schemas.openxmlformats.org/officeDocument/2006/relationships/slideLayout" Target="../slideLayouts/slideLayout411.xml"/><Relationship Id="rId10" Type="http://schemas.openxmlformats.org/officeDocument/2006/relationships/slideLayout" Target="../slideLayouts/slideLayout416.xml"/><Relationship Id="rId4" Type="http://schemas.openxmlformats.org/officeDocument/2006/relationships/slideLayout" Target="../slideLayouts/slideLayout410.xml"/><Relationship Id="rId9" Type="http://schemas.openxmlformats.org/officeDocument/2006/relationships/slideLayout" Target="../slideLayouts/slideLayout415.xml"/><Relationship Id="rId1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27.xml"/><Relationship Id="rId13" Type="http://schemas.openxmlformats.org/officeDocument/2006/relationships/image" Target="../media/image1.png"/><Relationship Id="rId3" Type="http://schemas.openxmlformats.org/officeDocument/2006/relationships/slideLayout" Target="../slideLayouts/slideLayout422.xml"/><Relationship Id="rId7" Type="http://schemas.openxmlformats.org/officeDocument/2006/relationships/slideLayout" Target="../slideLayouts/slideLayout426.xml"/><Relationship Id="rId12" Type="http://schemas.openxmlformats.org/officeDocument/2006/relationships/theme" Target="../theme/theme42.xml"/><Relationship Id="rId2" Type="http://schemas.openxmlformats.org/officeDocument/2006/relationships/slideLayout" Target="../slideLayouts/slideLayout421.xml"/><Relationship Id="rId1" Type="http://schemas.openxmlformats.org/officeDocument/2006/relationships/slideLayout" Target="../slideLayouts/slideLayout420.xml"/><Relationship Id="rId6" Type="http://schemas.openxmlformats.org/officeDocument/2006/relationships/slideLayout" Target="../slideLayouts/slideLayout425.xml"/><Relationship Id="rId11" Type="http://schemas.openxmlformats.org/officeDocument/2006/relationships/slideLayout" Target="../slideLayouts/slideLayout430.xml"/><Relationship Id="rId5" Type="http://schemas.openxmlformats.org/officeDocument/2006/relationships/slideLayout" Target="../slideLayouts/slideLayout424.xml"/><Relationship Id="rId10" Type="http://schemas.openxmlformats.org/officeDocument/2006/relationships/slideLayout" Target="../slideLayouts/slideLayout429.xml"/><Relationship Id="rId4" Type="http://schemas.openxmlformats.org/officeDocument/2006/relationships/slideLayout" Target="../slideLayouts/slideLayout423.xml"/><Relationship Id="rId9" Type="http://schemas.openxmlformats.org/officeDocument/2006/relationships/slideLayout" Target="../slideLayouts/slideLayout428.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38.xml"/><Relationship Id="rId3" Type="http://schemas.openxmlformats.org/officeDocument/2006/relationships/slideLayout" Target="../slideLayouts/slideLayout433.xml"/><Relationship Id="rId7" Type="http://schemas.openxmlformats.org/officeDocument/2006/relationships/slideLayout" Target="../slideLayouts/slideLayout437.xml"/><Relationship Id="rId12" Type="http://schemas.openxmlformats.org/officeDocument/2006/relationships/theme" Target="../theme/theme43.xml"/><Relationship Id="rId2" Type="http://schemas.openxmlformats.org/officeDocument/2006/relationships/slideLayout" Target="../slideLayouts/slideLayout432.xml"/><Relationship Id="rId1" Type="http://schemas.openxmlformats.org/officeDocument/2006/relationships/slideLayout" Target="../slideLayouts/slideLayout431.xml"/><Relationship Id="rId6" Type="http://schemas.openxmlformats.org/officeDocument/2006/relationships/slideLayout" Target="../slideLayouts/slideLayout436.xml"/><Relationship Id="rId11" Type="http://schemas.openxmlformats.org/officeDocument/2006/relationships/slideLayout" Target="../slideLayouts/slideLayout441.xml"/><Relationship Id="rId5" Type="http://schemas.openxmlformats.org/officeDocument/2006/relationships/slideLayout" Target="../slideLayouts/slideLayout435.xml"/><Relationship Id="rId10" Type="http://schemas.openxmlformats.org/officeDocument/2006/relationships/slideLayout" Target="../slideLayouts/slideLayout440.xml"/><Relationship Id="rId4" Type="http://schemas.openxmlformats.org/officeDocument/2006/relationships/slideLayout" Target="../slideLayouts/slideLayout434.xml"/><Relationship Id="rId9" Type="http://schemas.openxmlformats.org/officeDocument/2006/relationships/slideLayout" Target="../slideLayouts/slideLayout439.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49.xml"/><Relationship Id="rId13" Type="http://schemas.openxmlformats.org/officeDocument/2006/relationships/image" Target="../media/image1.png"/><Relationship Id="rId3" Type="http://schemas.openxmlformats.org/officeDocument/2006/relationships/slideLayout" Target="../slideLayouts/slideLayout444.xml"/><Relationship Id="rId7" Type="http://schemas.openxmlformats.org/officeDocument/2006/relationships/slideLayout" Target="../slideLayouts/slideLayout448.xml"/><Relationship Id="rId12" Type="http://schemas.openxmlformats.org/officeDocument/2006/relationships/theme" Target="../theme/theme44.xml"/><Relationship Id="rId2" Type="http://schemas.openxmlformats.org/officeDocument/2006/relationships/slideLayout" Target="../slideLayouts/slideLayout443.xml"/><Relationship Id="rId1" Type="http://schemas.openxmlformats.org/officeDocument/2006/relationships/slideLayout" Target="../slideLayouts/slideLayout442.xml"/><Relationship Id="rId6" Type="http://schemas.openxmlformats.org/officeDocument/2006/relationships/slideLayout" Target="../slideLayouts/slideLayout447.xml"/><Relationship Id="rId11" Type="http://schemas.openxmlformats.org/officeDocument/2006/relationships/slideLayout" Target="../slideLayouts/slideLayout452.xml"/><Relationship Id="rId5" Type="http://schemas.openxmlformats.org/officeDocument/2006/relationships/slideLayout" Target="../slideLayouts/slideLayout446.xml"/><Relationship Id="rId10" Type="http://schemas.openxmlformats.org/officeDocument/2006/relationships/slideLayout" Target="../slideLayouts/slideLayout451.xml"/><Relationship Id="rId4" Type="http://schemas.openxmlformats.org/officeDocument/2006/relationships/slideLayout" Target="../slideLayouts/slideLayout445.xml"/><Relationship Id="rId9" Type="http://schemas.openxmlformats.org/officeDocument/2006/relationships/slideLayout" Target="../slideLayouts/slideLayout450.xml"/><Relationship Id="rId14" Type="http://schemas.openxmlformats.org/officeDocument/2006/relationships/image" Target="../media/image2.png"/></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60.xml"/><Relationship Id="rId3" Type="http://schemas.openxmlformats.org/officeDocument/2006/relationships/slideLayout" Target="../slideLayouts/slideLayout455.xml"/><Relationship Id="rId7" Type="http://schemas.openxmlformats.org/officeDocument/2006/relationships/slideLayout" Target="../slideLayouts/slideLayout459.xml"/><Relationship Id="rId12" Type="http://schemas.openxmlformats.org/officeDocument/2006/relationships/theme" Target="../theme/theme45.xml"/><Relationship Id="rId2" Type="http://schemas.openxmlformats.org/officeDocument/2006/relationships/slideLayout" Target="../slideLayouts/slideLayout454.xml"/><Relationship Id="rId1" Type="http://schemas.openxmlformats.org/officeDocument/2006/relationships/slideLayout" Target="../slideLayouts/slideLayout453.xml"/><Relationship Id="rId6" Type="http://schemas.openxmlformats.org/officeDocument/2006/relationships/slideLayout" Target="../slideLayouts/slideLayout458.xml"/><Relationship Id="rId11" Type="http://schemas.openxmlformats.org/officeDocument/2006/relationships/slideLayout" Target="../slideLayouts/slideLayout463.xml"/><Relationship Id="rId5" Type="http://schemas.openxmlformats.org/officeDocument/2006/relationships/slideLayout" Target="../slideLayouts/slideLayout457.xml"/><Relationship Id="rId10" Type="http://schemas.openxmlformats.org/officeDocument/2006/relationships/slideLayout" Target="../slideLayouts/slideLayout462.xml"/><Relationship Id="rId4" Type="http://schemas.openxmlformats.org/officeDocument/2006/relationships/slideLayout" Target="../slideLayouts/slideLayout456.xml"/><Relationship Id="rId9" Type="http://schemas.openxmlformats.org/officeDocument/2006/relationships/slideLayout" Target="../slideLayouts/slideLayout461.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71.xml"/><Relationship Id="rId13" Type="http://schemas.openxmlformats.org/officeDocument/2006/relationships/image" Target="../media/image1.png"/><Relationship Id="rId3" Type="http://schemas.openxmlformats.org/officeDocument/2006/relationships/slideLayout" Target="../slideLayouts/slideLayout466.xml"/><Relationship Id="rId7" Type="http://schemas.openxmlformats.org/officeDocument/2006/relationships/slideLayout" Target="../slideLayouts/slideLayout470.xml"/><Relationship Id="rId12" Type="http://schemas.openxmlformats.org/officeDocument/2006/relationships/theme" Target="../theme/theme46.xml"/><Relationship Id="rId2" Type="http://schemas.openxmlformats.org/officeDocument/2006/relationships/slideLayout" Target="../slideLayouts/slideLayout465.xml"/><Relationship Id="rId1" Type="http://schemas.openxmlformats.org/officeDocument/2006/relationships/slideLayout" Target="../slideLayouts/slideLayout464.xml"/><Relationship Id="rId6" Type="http://schemas.openxmlformats.org/officeDocument/2006/relationships/slideLayout" Target="../slideLayouts/slideLayout469.xml"/><Relationship Id="rId11" Type="http://schemas.openxmlformats.org/officeDocument/2006/relationships/slideLayout" Target="../slideLayouts/slideLayout474.xml"/><Relationship Id="rId5" Type="http://schemas.openxmlformats.org/officeDocument/2006/relationships/slideLayout" Target="../slideLayouts/slideLayout468.xml"/><Relationship Id="rId10" Type="http://schemas.openxmlformats.org/officeDocument/2006/relationships/slideLayout" Target="../slideLayouts/slideLayout473.xml"/><Relationship Id="rId4" Type="http://schemas.openxmlformats.org/officeDocument/2006/relationships/slideLayout" Target="../slideLayouts/slideLayout467.xml"/><Relationship Id="rId9" Type="http://schemas.openxmlformats.org/officeDocument/2006/relationships/slideLayout" Target="../slideLayouts/slideLayout472.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82.xml"/><Relationship Id="rId3" Type="http://schemas.openxmlformats.org/officeDocument/2006/relationships/slideLayout" Target="../slideLayouts/slideLayout477.xml"/><Relationship Id="rId7" Type="http://schemas.openxmlformats.org/officeDocument/2006/relationships/slideLayout" Target="../slideLayouts/slideLayout481.xml"/><Relationship Id="rId12" Type="http://schemas.openxmlformats.org/officeDocument/2006/relationships/theme" Target="../theme/theme47.xml"/><Relationship Id="rId2" Type="http://schemas.openxmlformats.org/officeDocument/2006/relationships/slideLayout" Target="../slideLayouts/slideLayout476.xml"/><Relationship Id="rId1" Type="http://schemas.openxmlformats.org/officeDocument/2006/relationships/slideLayout" Target="../slideLayouts/slideLayout475.xml"/><Relationship Id="rId6" Type="http://schemas.openxmlformats.org/officeDocument/2006/relationships/slideLayout" Target="../slideLayouts/slideLayout480.xml"/><Relationship Id="rId11" Type="http://schemas.openxmlformats.org/officeDocument/2006/relationships/slideLayout" Target="../slideLayouts/slideLayout485.xml"/><Relationship Id="rId5" Type="http://schemas.openxmlformats.org/officeDocument/2006/relationships/slideLayout" Target="../slideLayouts/slideLayout479.xml"/><Relationship Id="rId10" Type="http://schemas.openxmlformats.org/officeDocument/2006/relationships/slideLayout" Target="../slideLayouts/slideLayout484.xml"/><Relationship Id="rId4" Type="http://schemas.openxmlformats.org/officeDocument/2006/relationships/slideLayout" Target="../slideLayouts/slideLayout478.xml"/><Relationship Id="rId9" Type="http://schemas.openxmlformats.org/officeDocument/2006/relationships/slideLayout" Target="../slideLayouts/slideLayout483.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93.xml"/><Relationship Id="rId3" Type="http://schemas.openxmlformats.org/officeDocument/2006/relationships/slideLayout" Target="../slideLayouts/slideLayout488.xml"/><Relationship Id="rId7" Type="http://schemas.openxmlformats.org/officeDocument/2006/relationships/slideLayout" Target="../slideLayouts/slideLayout492.xml"/><Relationship Id="rId12" Type="http://schemas.openxmlformats.org/officeDocument/2006/relationships/theme" Target="../theme/theme48.xml"/><Relationship Id="rId2" Type="http://schemas.openxmlformats.org/officeDocument/2006/relationships/slideLayout" Target="../slideLayouts/slideLayout487.xml"/><Relationship Id="rId1" Type="http://schemas.openxmlformats.org/officeDocument/2006/relationships/slideLayout" Target="../slideLayouts/slideLayout486.xml"/><Relationship Id="rId6" Type="http://schemas.openxmlformats.org/officeDocument/2006/relationships/slideLayout" Target="../slideLayouts/slideLayout491.xml"/><Relationship Id="rId11" Type="http://schemas.openxmlformats.org/officeDocument/2006/relationships/slideLayout" Target="../slideLayouts/slideLayout496.xml"/><Relationship Id="rId5" Type="http://schemas.openxmlformats.org/officeDocument/2006/relationships/slideLayout" Target="../slideLayouts/slideLayout490.xml"/><Relationship Id="rId10" Type="http://schemas.openxmlformats.org/officeDocument/2006/relationships/slideLayout" Target="../slideLayouts/slideLayout495.xml"/><Relationship Id="rId4" Type="http://schemas.openxmlformats.org/officeDocument/2006/relationships/slideLayout" Target="../slideLayouts/slideLayout489.xml"/><Relationship Id="rId9" Type="http://schemas.openxmlformats.org/officeDocument/2006/relationships/slideLayout" Target="../slideLayouts/slideLayout494.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04.xml"/><Relationship Id="rId3" Type="http://schemas.openxmlformats.org/officeDocument/2006/relationships/slideLayout" Target="../slideLayouts/slideLayout499.xml"/><Relationship Id="rId7" Type="http://schemas.openxmlformats.org/officeDocument/2006/relationships/slideLayout" Target="../slideLayouts/slideLayout503.xml"/><Relationship Id="rId2" Type="http://schemas.openxmlformats.org/officeDocument/2006/relationships/slideLayout" Target="../slideLayouts/slideLayout498.xml"/><Relationship Id="rId1" Type="http://schemas.openxmlformats.org/officeDocument/2006/relationships/slideLayout" Target="../slideLayouts/slideLayout497.xml"/><Relationship Id="rId6" Type="http://schemas.openxmlformats.org/officeDocument/2006/relationships/slideLayout" Target="../slideLayouts/slideLayout502.xml"/><Relationship Id="rId11" Type="http://schemas.openxmlformats.org/officeDocument/2006/relationships/theme" Target="../theme/theme49.xml"/><Relationship Id="rId5" Type="http://schemas.openxmlformats.org/officeDocument/2006/relationships/slideLayout" Target="../slideLayouts/slideLayout501.xml"/><Relationship Id="rId10" Type="http://schemas.openxmlformats.org/officeDocument/2006/relationships/slideLayout" Target="../slideLayouts/slideLayout506.xml"/><Relationship Id="rId4" Type="http://schemas.openxmlformats.org/officeDocument/2006/relationships/slideLayout" Target="../slideLayouts/slideLayout500.xml"/><Relationship Id="rId9" Type="http://schemas.openxmlformats.org/officeDocument/2006/relationships/slideLayout" Target="../slideLayouts/slideLayout50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14.xml"/><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theme" Target="../theme/theme50.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25.xml"/><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theme" Target="../theme/theme51.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36.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theme" Target="../theme/theme52.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47.xml"/><Relationship Id="rId13" Type="http://schemas.openxmlformats.org/officeDocument/2006/relationships/image" Target="../media/image12.jpeg"/><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theme" Target="../theme/theme53.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58.xml"/><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theme" Target="../theme/theme54.xml"/><Relationship Id="rId2" Type="http://schemas.openxmlformats.org/officeDocument/2006/relationships/slideLayout" Target="../slideLayouts/slideLayout552.xml"/><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69.xml"/><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theme" Target="../theme/theme55.xml"/><Relationship Id="rId2" Type="http://schemas.openxmlformats.org/officeDocument/2006/relationships/slideLayout" Target="../slideLayouts/slideLayout563.xml"/><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0" Type="http://schemas.openxmlformats.org/officeDocument/2006/relationships/slideLayout" Target="../slideLayouts/slideLayout571.xml"/><Relationship Id="rId4" Type="http://schemas.openxmlformats.org/officeDocument/2006/relationships/slideLayout" Target="../slideLayouts/slideLayout565.xml"/><Relationship Id="rId9" Type="http://schemas.openxmlformats.org/officeDocument/2006/relationships/slideLayout" Target="../slideLayouts/slideLayout570.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80.xml"/><Relationship Id="rId3" Type="http://schemas.openxmlformats.org/officeDocument/2006/relationships/slideLayout" Target="../slideLayouts/slideLayout575.xml"/><Relationship Id="rId7" Type="http://schemas.openxmlformats.org/officeDocument/2006/relationships/slideLayout" Target="../slideLayouts/slideLayout579.xml"/><Relationship Id="rId12" Type="http://schemas.openxmlformats.org/officeDocument/2006/relationships/theme" Target="../theme/theme56.xml"/><Relationship Id="rId2" Type="http://schemas.openxmlformats.org/officeDocument/2006/relationships/slideLayout" Target="../slideLayouts/slideLayout574.xml"/><Relationship Id="rId1" Type="http://schemas.openxmlformats.org/officeDocument/2006/relationships/slideLayout" Target="../slideLayouts/slideLayout573.xml"/><Relationship Id="rId6" Type="http://schemas.openxmlformats.org/officeDocument/2006/relationships/slideLayout" Target="../slideLayouts/slideLayout578.xml"/><Relationship Id="rId11" Type="http://schemas.openxmlformats.org/officeDocument/2006/relationships/slideLayout" Target="../slideLayouts/slideLayout583.xml"/><Relationship Id="rId5" Type="http://schemas.openxmlformats.org/officeDocument/2006/relationships/slideLayout" Target="../slideLayouts/slideLayout577.xml"/><Relationship Id="rId10" Type="http://schemas.openxmlformats.org/officeDocument/2006/relationships/slideLayout" Target="../slideLayouts/slideLayout582.xml"/><Relationship Id="rId4" Type="http://schemas.openxmlformats.org/officeDocument/2006/relationships/slideLayout" Target="../slideLayouts/slideLayout576.xml"/><Relationship Id="rId9" Type="http://schemas.openxmlformats.org/officeDocument/2006/relationships/slideLayout" Target="../slideLayouts/slideLayout581.xml"/></Relationships>
</file>

<file path=ppt/slideMasters/_rels/slideMaster57.xml.rels><?xml version="1.0" encoding="UTF-8" standalone="yes"?>
<Relationships xmlns="http://schemas.openxmlformats.org/package/2006/relationships"><Relationship Id="rId3" Type="http://schemas.openxmlformats.org/officeDocument/2006/relationships/slideLayout" Target="../slideLayouts/slideLayout586.xml"/><Relationship Id="rId2" Type="http://schemas.openxmlformats.org/officeDocument/2006/relationships/slideLayout" Target="../slideLayouts/slideLayout585.xml"/><Relationship Id="rId1" Type="http://schemas.openxmlformats.org/officeDocument/2006/relationships/slideLayout" Target="../slideLayouts/slideLayout584.xml"/><Relationship Id="rId4" Type="http://schemas.openxmlformats.org/officeDocument/2006/relationships/theme" Target="../theme/theme5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94.xml"/><Relationship Id="rId3" Type="http://schemas.openxmlformats.org/officeDocument/2006/relationships/slideLayout" Target="../slideLayouts/slideLayout589.xml"/><Relationship Id="rId7" Type="http://schemas.openxmlformats.org/officeDocument/2006/relationships/slideLayout" Target="../slideLayouts/slideLayout593.xml"/><Relationship Id="rId12" Type="http://schemas.openxmlformats.org/officeDocument/2006/relationships/theme" Target="../theme/theme58.xml"/><Relationship Id="rId2" Type="http://schemas.openxmlformats.org/officeDocument/2006/relationships/slideLayout" Target="../slideLayouts/slideLayout588.xml"/><Relationship Id="rId1" Type="http://schemas.openxmlformats.org/officeDocument/2006/relationships/slideLayout" Target="../slideLayouts/slideLayout587.xml"/><Relationship Id="rId6" Type="http://schemas.openxmlformats.org/officeDocument/2006/relationships/slideLayout" Target="../slideLayouts/slideLayout592.xml"/><Relationship Id="rId11" Type="http://schemas.openxmlformats.org/officeDocument/2006/relationships/slideLayout" Target="../slideLayouts/slideLayout597.xml"/><Relationship Id="rId5" Type="http://schemas.openxmlformats.org/officeDocument/2006/relationships/slideLayout" Target="../slideLayouts/slideLayout591.xml"/><Relationship Id="rId10" Type="http://schemas.openxmlformats.org/officeDocument/2006/relationships/slideLayout" Target="../slideLayouts/slideLayout596.xml"/><Relationship Id="rId4" Type="http://schemas.openxmlformats.org/officeDocument/2006/relationships/slideLayout" Target="../slideLayouts/slideLayout590.xml"/><Relationship Id="rId9" Type="http://schemas.openxmlformats.org/officeDocument/2006/relationships/slideLayout" Target="../slideLayouts/slideLayout595.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05.xml"/><Relationship Id="rId13" Type="http://schemas.openxmlformats.org/officeDocument/2006/relationships/image" Target="../media/image13.jpeg"/><Relationship Id="rId3" Type="http://schemas.openxmlformats.org/officeDocument/2006/relationships/slideLayout" Target="../slideLayouts/slideLayout600.xml"/><Relationship Id="rId7" Type="http://schemas.openxmlformats.org/officeDocument/2006/relationships/slideLayout" Target="../slideLayouts/slideLayout604.xml"/><Relationship Id="rId12" Type="http://schemas.openxmlformats.org/officeDocument/2006/relationships/theme" Target="../theme/theme59.xml"/><Relationship Id="rId2" Type="http://schemas.openxmlformats.org/officeDocument/2006/relationships/slideLayout" Target="../slideLayouts/slideLayout599.xml"/><Relationship Id="rId1" Type="http://schemas.openxmlformats.org/officeDocument/2006/relationships/slideLayout" Target="../slideLayouts/slideLayout598.xml"/><Relationship Id="rId6" Type="http://schemas.openxmlformats.org/officeDocument/2006/relationships/slideLayout" Target="../slideLayouts/slideLayout603.xml"/><Relationship Id="rId11" Type="http://schemas.openxmlformats.org/officeDocument/2006/relationships/slideLayout" Target="../slideLayouts/slideLayout608.xml"/><Relationship Id="rId5" Type="http://schemas.openxmlformats.org/officeDocument/2006/relationships/slideLayout" Target="../slideLayouts/slideLayout602.xml"/><Relationship Id="rId10" Type="http://schemas.openxmlformats.org/officeDocument/2006/relationships/slideLayout" Target="../slideLayouts/slideLayout607.xml"/><Relationship Id="rId4" Type="http://schemas.openxmlformats.org/officeDocument/2006/relationships/slideLayout" Target="../slideLayouts/slideLayout601.xml"/><Relationship Id="rId9" Type="http://schemas.openxmlformats.org/officeDocument/2006/relationships/slideLayout" Target="../slideLayouts/slideLayout60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16.xml"/><Relationship Id="rId13" Type="http://schemas.openxmlformats.org/officeDocument/2006/relationships/image" Target="../media/image15.jpeg"/><Relationship Id="rId3" Type="http://schemas.openxmlformats.org/officeDocument/2006/relationships/slideLayout" Target="../slideLayouts/slideLayout611.xml"/><Relationship Id="rId7" Type="http://schemas.openxmlformats.org/officeDocument/2006/relationships/slideLayout" Target="../slideLayouts/slideLayout615.xml"/><Relationship Id="rId12" Type="http://schemas.openxmlformats.org/officeDocument/2006/relationships/theme" Target="../theme/theme60.xml"/><Relationship Id="rId17" Type="http://schemas.openxmlformats.org/officeDocument/2006/relationships/image" Target="../media/image19.png"/><Relationship Id="rId2" Type="http://schemas.openxmlformats.org/officeDocument/2006/relationships/slideLayout" Target="../slideLayouts/slideLayout610.xml"/><Relationship Id="rId16" Type="http://schemas.openxmlformats.org/officeDocument/2006/relationships/image" Target="../media/image18.png"/><Relationship Id="rId1" Type="http://schemas.openxmlformats.org/officeDocument/2006/relationships/slideLayout" Target="../slideLayouts/slideLayout609.xml"/><Relationship Id="rId6" Type="http://schemas.openxmlformats.org/officeDocument/2006/relationships/slideLayout" Target="../slideLayouts/slideLayout614.xml"/><Relationship Id="rId11" Type="http://schemas.openxmlformats.org/officeDocument/2006/relationships/slideLayout" Target="../slideLayouts/slideLayout619.xml"/><Relationship Id="rId5" Type="http://schemas.openxmlformats.org/officeDocument/2006/relationships/slideLayout" Target="../slideLayouts/slideLayout613.xml"/><Relationship Id="rId15" Type="http://schemas.openxmlformats.org/officeDocument/2006/relationships/image" Target="../media/image17.png"/><Relationship Id="rId10" Type="http://schemas.openxmlformats.org/officeDocument/2006/relationships/slideLayout" Target="../slideLayouts/slideLayout618.xml"/><Relationship Id="rId4" Type="http://schemas.openxmlformats.org/officeDocument/2006/relationships/slideLayout" Target="../slideLayouts/slideLayout612.xml"/><Relationship Id="rId9" Type="http://schemas.openxmlformats.org/officeDocument/2006/relationships/slideLayout" Target="../slideLayouts/slideLayout617.xml"/><Relationship Id="rId14" Type="http://schemas.openxmlformats.org/officeDocument/2006/relationships/image" Target="../media/image16.png"/></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27.xml"/><Relationship Id="rId3" Type="http://schemas.openxmlformats.org/officeDocument/2006/relationships/slideLayout" Target="../slideLayouts/slideLayout622.xml"/><Relationship Id="rId7" Type="http://schemas.openxmlformats.org/officeDocument/2006/relationships/slideLayout" Target="../slideLayouts/slideLayout626.xml"/><Relationship Id="rId12" Type="http://schemas.openxmlformats.org/officeDocument/2006/relationships/theme" Target="../theme/theme61.xml"/><Relationship Id="rId2" Type="http://schemas.openxmlformats.org/officeDocument/2006/relationships/slideLayout" Target="../slideLayouts/slideLayout621.xml"/><Relationship Id="rId1" Type="http://schemas.openxmlformats.org/officeDocument/2006/relationships/slideLayout" Target="../slideLayouts/slideLayout620.xml"/><Relationship Id="rId6" Type="http://schemas.openxmlformats.org/officeDocument/2006/relationships/slideLayout" Target="../slideLayouts/slideLayout625.xml"/><Relationship Id="rId11" Type="http://schemas.openxmlformats.org/officeDocument/2006/relationships/slideLayout" Target="../slideLayouts/slideLayout630.xml"/><Relationship Id="rId5" Type="http://schemas.openxmlformats.org/officeDocument/2006/relationships/slideLayout" Target="../slideLayouts/slideLayout624.xml"/><Relationship Id="rId10" Type="http://schemas.openxmlformats.org/officeDocument/2006/relationships/slideLayout" Target="../slideLayouts/slideLayout629.xml"/><Relationship Id="rId4" Type="http://schemas.openxmlformats.org/officeDocument/2006/relationships/slideLayout" Target="../slideLayouts/slideLayout623.xml"/><Relationship Id="rId9" Type="http://schemas.openxmlformats.org/officeDocument/2006/relationships/slideLayout" Target="../slideLayouts/slideLayout628.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38.xml"/><Relationship Id="rId13" Type="http://schemas.openxmlformats.org/officeDocument/2006/relationships/image" Target="../media/image10.jpeg"/><Relationship Id="rId3" Type="http://schemas.openxmlformats.org/officeDocument/2006/relationships/slideLayout" Target="../slideLayouts/slideLayout633.xml"/><Relationship Id="rId7" Type="http://schemas.openxmlformats.org/officeDocument/2006/relationships/slideLayout" Target="../slideLayouts/slideLayout637.xml"/><Relationship Id="rId12" Type="http://schemas.openxmlformats.org/officeDocument/2006/relationships/theme" Target="../theme/theme62.xml"/><Relationship Id="rId2" Type="http://schemas.openxmlformats.org/officeDocument/2006/relationships/slideLayout" Target="../slideLayouts/slideLayout632.xml"/><Relationship Id="rId1" Type="http://schemas.openxmlformats.org/officeDocument/2006/relationships/slideLayout" Target="../slideLayouts/slideLayout631.xml"/><Relationship Id="rId6" Type="http://schemas.openxmlformats.org/officeDocument/2006/relationships/slideLayout" Target="../slideLayouts/slideLayout636.xml"/><Relationship Id="rId11" Type="http://schemas.openxmlformats.org/officeDocument/2006/relationships/slideLayout" Target="../slideLayouts/slideLayout641.xml"/><Relationship Id="rId5" Type="http://schemas.openxmlformats.org/officeDocument/2006/relationships/slideLayout" Target="../slideLayouts/slideLayout635.xml"/><Relationship Id="rId10" Type="http://schemas.openxmlformats.org/officeDocument/2006/relationships/slideLayout" Target="../slideLayouts/slideLayout640.xml"/><Relationship Id="rId4" Type="http://schemas.openxmlformats.org/officeDocument/2006/relationships/slideLayout" Target="../slideLayouts/slideLayout634.xml"/><Relationship Id="rId9" Type="http://schemas.openxmlformats.org/officeDocument/2006/relationships/slideLayout" Target="../slideLayouts/slideLayout63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ltGray">
          <a:xfrm>
            <a:off x="609600" y="228600"/>
            <a:ext cx="8239125" cy="6391275"/>
          </a:xfrm>
          <a:prstGeom prst="rect">
            <a:avLst/>
          </a:prstGeom>
          <a:solidFill>
            <a:srgbClr val="EDE7E3"/>
          </a:solidFill>
          <a:ln w="9525">
            <a:noFill/>
            <a:miter lim="800000"/>
            <a:headEnd/>
            <a:tailEnd/>
          </a:ln>
        </p:spPr>
        <p:txBody>
          <a:bodyPr wrap="none" anchor="ct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endParaRPr kumimoji="1" lang="en-US" altLang="en-US" sz="2400" b="0">
              <a:latin typeface="Times New Roman" charset="0"/>
            </a:endParaRPr>
          </a:p>
        </p:txBody>
      </p:sp>
      <p:sp>
        <p:nvSpPr>
          <p:cNvPr id="6147" name="Line 3"/>
          <p:cNvSpPr>
            <a:spLocks noChangeShapeType="1"/>
          </p:cNvSpPr>
          <p:nvPr/>
        </p:nvSpPr>
        <p:spPr bwMode="ltGray">
          <a:xfrm>
            <a:off x="1016000" y="1600200"/>
            <a:ext cx="7670800" cy="0"/>
          </a:xfrm>
          <a:prstGeom prst="line">
            <a:avLst/>
          </a:prstGeom>
          <a:noFill/>
          <a:ln w="3175">
            <a:solidFill>
              <a:schemeClr val="bg2"/>
            </a:solidFill>
            <a:round/>
            <a:headEnd/>
            <a:tailEnd/>
          </a:ln>
        </p:spPr>
        <p:txBody>
          <a:bodyPr wrap="none" anchor="ctr"/>
          <a:lstStyle/>
          <a:p>
            <a:pPr>
              <a:defRPr/>
            </a:pPr>
            <a:endParaRPr lang="en-US">
              <a:cs typeface="SimSun" pitchFamily="2" charset="-122"/>
            </a:endParaRPr>
          </a:p>
        </p:txBody>
      </p:sp>
      <p:pic>
        <p:nvPicPr>
          <p:cNvPr id="1028" name="Picture 4" descr="minispir"/>
          <p:cNvPicPr>
            <a:picLocks noChangeAspect="1" noChangeArrowheads="1"/>
          </p:cNvPicPr>
          <p:nvPr/>
        </p:nvPicPr>
        <p:blipFill>
          <a:blip r:embed="rId13" cstate="screen">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charset="0"/>
              </a:defRPr>
            </a:lvl1pPr>
          </a:lstStyle>
          <a:p>
            <a:endParaRPr lang="en-US" altLang="en-US"/>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charset="0"/>
              </a:defRPr>
            </a:lvl1pPr>
          </a:lstStyle>
          <a:p>
            <a:endParaRPr lang="en-US" altLang="en-US"/>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fld id="{5142AFBE-A432-4DAE-AC2D-6D82E47652B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81"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defRPr>
            </a:lvl1pPr>
          </a:lstStyle>
          <a:p>
            <a:pPr algn="l">
              <a:defRPr/>
            </a:pPr>
            <a:endParaRPr lang="en-US" b="0">
              <a:ea typeface="ＭＳ Ｐゴシック" charset="0"/>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defRPr>
            </a:lvl1pPr>
          </a:lstStyle>
          <a:p>
            <a:pPr>
              <a:defRPr/>
            </a:pPr>
            <a:endParaRPr lang="en-US" b="0">
              <a:ea typeface="ＭＳ Ｐゴシック" charset="0"/>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a:defRPr>
            </a:lvl1pPr>
          </a:lstStyle>
          <a:p>
            <a:pPr>
              <a:defRPr/>
            </a:pPr>
            <a:fld id="{24D871BF-B03F-9A40-9454-AAED870AB9CE}" type="slidenum">
              <a:rPr lang="en-US" b="0">
                <a:ea typeface="ＭＳ Ｐゴシック" charset="0"/>
              </a:rPr>
              <a:pPr>
                <a:defRPr/>
              </a:pPr>
              <a:t>‹#›</a:t>
            </a:fld>
            <a:endParaRPr lang="en-US" b="0">
              <a:ea typeface="ＭＳ Ｐゴシック" charset="0"/>
            </a:endParaRPr>
          </a:p>
        </p:txBody>
      </p:sp>
    </p:spTree>
    <p:extLst>
      <p:ext uri="{BB962C8B-B14F-4D97-AF65-F5344CB8AC3E}">
        <p14:creationId xmlns:p14="http://schemas.microsoft.com/office/powerpoint/2010/main" val="1343147358"/>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defRPr>
            </a:lvl1pPr>
          </a:lstStyle>
          <a:p>
            <a:pPr algn="l">
              <a:defRPr/>
            </a:pPr>
            <a:endParaRPr lang="en-US" b="0">
              <a:ea typeface="ＭＳ Ｐゴシック" charset="0"/>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defRPr>
            </a:lvl1pPr>
          </a:lstStyle>
          <a:p>
            <a:pPr>
              <a:defRPr/>
            </a:pPr>
            <a:endParaRPr lang="en-US" b="0">
              <a:ea typeface="ＭＳ Ｐゴシック" charset="0"/>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a:defRPr>
            </a:lvl1pPr>
          </a:lstStyle>
          <a:p>
            <a:pPr>
              <a:defRPr/>
            </a:pPr>
            <a:fld id="{24D871BF-B03F-9A40-9454-AAED870AB9CE}" type="slidenum">
              <a:rPr lang="en-US" b="0">
                <a:ea typeface="ＭＳ Ｐゴシック" charset="0"/>
              </a:rPr>
              <a:pPr>
                <a:defRPr/>
              </a:pPr>
              <a:t>‹#›</a:t>
            </a:fld>
            <a:endParaRPr lang="en-US" b="0">
              <a:ea typeface="ＭＳ Ｐゴシック" charset="0"/>
            </a:endParaRPr>
          </a:p>
        </p:txBody>
      </p:sp>
    </p:spTree>
    <p:extLst>
      <p:ext uri="{BB962C8B-B14F-4D97-AF65-F5344CB8AC3E}">
        <p14:creationId xmlns:p14="http://schemas.microsoft.com/office/powerpoint/2010/main" val="2962635545"/>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lgn="l">
              <a:defRPr/>
            </a:pPr>
            <a:endParaRPr lang="en-US" b="0">
              <a:ea typeface="ＭＳ Ｐゴシック" charset="0"/>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b="0">
              <a:ea typeface="ＭＳ Ｐゴシック" charset="0"/>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A69F0DBA-DA02-9747-9CE3-D506231488FC}" type="slidenum">
              <a:rPr lang="en-US" b="0">
                <a:ea typeface="ＭＳ Ｐゴシック" charset="0"/>
              </a:rPr>
              <a:pPr>
                <a:defRPr/>
              </a:pPr>
              <a:t>‹#›</a:t>
            </a:fld>
            <a:endParaRPr lang="en-US" b="0">
              <a:ea typeface="ＭＳ Ｐゴシック" charset="0"/>
            </a:endParaRPr>
          </a:p>
        </p:txBody>
      </p:sp>
    </p:spTree>
    <p:extLst>
      <p:ext uri="{BB962C8B-B14F-4D97-AF65-F5344CB8AC3E}">
        <p14:creationId xmlns:p14="http://schemas.microsoft.com/office/powerpoint/2010/main" val="515803508"/>
      </p:ext>
    </p:extLst>
  </p:cSld>
  <p:clrMap bg1="dk2" tx1="lt1" bg2="dk1" tx2="lt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 id="2147484030"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103426"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l" eaLnBrk="0" hangingPunct="0">
              <a:defRPr/>
            </a:pPr>
            <a:endParaRPr lang="en-US" sz="2400" b="0">
              <a:solidFill>
                <a:srgbClr val="FFFFFF"/>
              </a:solidFill>
              <a:latin typeface="Arial" charset="0"/>
              <a:ea typeface="ＭＳ Ｐゴシック" charset="0"/>
            </a:endParaRPr>
          </a:p>
        </p:txBody>
      </p:sp>
      <p:sp>
        <p:nvSpPr>
          <p:cNvPr id="103427"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lgn="l" eaLnBrk="0" hangingPunct="0">
              <a:defRPr/>
            </a:pPr>
            <a:endParaRPr lang="en-US" sz="2400" b="0">
              <a:solidFill>
                <a:srgbClr val="FFFFFF"/>
              </a:solidFill>
              <a:latin typeface="Arial" charset="0"/>
              <a:ea typeface="ＭＳ Ｐゴシック" charset="0"/>
            </a:endParaRPr>
          </a:p>
        </p:txBody>
      </p:sp>
      <p:sp>
        <p:nvSpPr>
          <p:cNvPr id="103428"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103429"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103430"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103431"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103432"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103433"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103434"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103435"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36"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37"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New Roman"/>
              </a:defRPr>
            </a:lvl1pPr>
          </a:lstStyle>
          <a:p>
            <a:pPr algn="l">
              <a:defRPr/>
            </a:pPr>
            <a:endParaRPr lang="en-US" b="0">
              <a:ea typeface="ＭＳ Ｐゴシック" charset="0"/>
            </a:endParaRPr>
          </a:p>
        </p:txBody>
      </p:sp>
      <p:sp>
        <p:nvSpPr>
          <p:cNvPr id="103438"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New Roman"/>
              </a:defRPr>
            </a:lvl1pPr>
          </a:lstStyle>
          <a:p>
            <a:pPr>
              <a:defRPr/>
            </a:pPr>
            <a:endParaRPr lang="en-US" b="0">
              <a:ea typeface="ＭＳ Ｐゴシック" charset="0"/>
            </a:endParaRPr>
          </a:p>
        </p:txBody>
      </p:sp>
      <p:sp>
        <p:nvSpPr>
          <p:cNvPr id="103439"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New Roman"/>
              </a:defRPr>
            </a:lvl1pPr>
          </a:lstStyle>
          <a:p>
            <a:pPr>
              <a:defRPr/>
            </a:pPr>
            <a:fld id="{D86D1B7F-8B3D-EA4E-87C1-16309BED6AFB}" type="slidenum">
              <a:rPr lang="en-US" b="0">
                <a:ea typeface="ＭＳ Ｐゴシック" charset="0"/>
              </a:rPr>
              <a:pPr>
                <a:defRPr/>
              </a:pPr>
              <a:t>‹#›</a:t>
            </a:fld>
            <a:endParaRPr lang="en-US" b="0">
              <a:ea typeface="ＭＳ Ｐゴシック" charset="0"/>
            </a:endParaRPr>
          </a:p>
        </p:txBody>
      </p:sp>
    </p:spTree>
    <p:extLst>
      <p:ext uri="{BB962C8B-B14F-4D97-AF65-F5344CB8AC3E}">
        <p14:creationId xmlns:p14="http://schemas.microsoft.com/office/powerpoint/2010/main" val="3856589006"/>
      </p:ext>
    </p:extLst>
  </p:cSld>
  <p:clrMap bg1="dk2" tx1="lt1" bg2="dk1" tx2="lt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03426"/>
                                        </p:tgtEl>
                                        <p:attrNameLst>
                                          <p:attrName>style.visibility</p:attrName>
                                        </p:attrNameLst>
                                      </p:cBhvr>
                                      <p:to>
                                        <p:strVal val="visible"/>
                                      </p:to>
                                    </p:set>
                                    <p:anim calcmode="lin" valueType="num">
                                      <p:cBhvr additive="base">
                                        <p:cTn id="7" dur="500" fill="hold"/>
                                        <p:tgtEl>
                                          <p:spTgt spid="103426"/>
                                        </p:tgtEl>
                                        <p:attrNameLst>
                                          <p:attrName>ppt_x</p:attrName>
                                        </p:attrNameLst>
                                      </p:cBhvr>
                                      <p:tavLst>
                                        <p:tav tm="0">
                                          <p:val>
                                            <p:strVal val="0-#ppt_w/2"/>
                                          </p:val>
                                        </p:tav>
                                        <p:tav tm="100000">
                                          <p:val>
                                            <p:strVal val="#ppt_x"/>
                                          </p:val>
                                        </p:tav>
                                      </p:tavLst>
                                    </p:anim>
                                    <p:anim calcmode="lin" valueType="num">
                                      <p:cBhvr additive="base">
                                        <p:cTn id="8" dur="500" fill="hold"/>
                                        <p:tgtEl>
                                          <p:spTgt spid="10342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10342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103426"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l" eaLnBrk="0" hangingPunct="0">
              <a:defRPr/>
            </a:pPr>
            <a:endParaRPr lang="en-US" sz="2400" b="0">
              <a:solidFill>
                <a:srgbClr val="FFFFFF"/>
              </a:solidFill>
              <a:latin typeface="Arial" charset="0"/>
              <a:ea typeface="ＭＳ Ｐゴシック" charset="0"/>
            </a:endParaRPr>
          </a:p>
        </p:txBody>
      </p:sp>
      <p:sp>
        <p:nvSpPr>
          <p:cNvPr id="103427"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lgn="l" eaLnBrk="0" hangingPunct="0">
              <a:defRPr/>
            </a:pPr>
            <a:endParaRPr lang="en-US" sz="2400" b="0">
              <a:solidFill>
                <a:srgbClr val="FFFFFF"/>
              </a:solidFill>
              <a:latin typeface="Arial" charset="0"/>
              <a:ea typeface="ＭＳ Ｐゴシック" charset="0"/>
            </a:endParaRPr>
          </a:p>
        </p:txBody>
      </p:sp>
      <p:sp>
        <p:nvSpPr>
          <p:cNvPr id="103428"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103429"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103430"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103431"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103432"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103433"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103434"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l" eaLnBrk="0" hangingPunct="0">
              <a:defRPr/>
            </a:pPr>
            <a:endParaRPr lang="en-US" sz="2400" b="0">
              <a:solidFill>
                <a:srgbClr val="FFFFFF"/>
              </a:solidFill>
              <a:latin typeface="Arial" charset="0"/>
              <a:ea typeface="ＭＳ Ｐゴシック" charset="0"/>
            </a:endParaRPr>
          </a:p>
        </p:txBody>
      </p:sp>
      <p:sp>
        <p:nvSpPr>
          <p:cNvPr id="103435"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36"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37"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New Roman"/>
              </a:defRPr>
            </a:lvl1pPr>
          </a:lstStyle>
          <a:p>
            <a:pPr algn="l">
              <a:defRPr/>
            </a:pPr>
            <a:endParaRPr lang="en-US" b="0">
              <a:ea typeface="ＭＳ Ｐゴシック" charset="0"/>
            </a:endParaRPr>
          </a:p>
        </p:txBody>
      </p:sp>
      <p:sp>
        <p:nvSpPr>
          <p:cNvPr id="103438"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New Roman"/>
              </a:defRPr>
            </a:lvl1pPr>
          </a:lstStyle>
          <a:p>
            <a:pPr>
              <a:defRPr/>
            </a:pPr>
            <a:endParaRPr lang="en-US" b="0">
              <a:ea typeface="ＭＳ Ｐゴシック" charset="0"/>
            </a:endParaRPr>
          </a:p>
        </p:txBody>
      </p:sp>
      <p:sp>
        <p:nvSpPr>
          <p:cNvPr id="103439"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New Roman"/>
              </a:defRPr>
            </a:lvl1pPr>
          </a:lstStyle>
          <a:p>
            <a:pPr>
              <a:defRPr/>
            </a:pPr>
            <a:fld id="{D86D1B7F-8B3D-EA4E-87C1-16309BED6AFB}" type="slidenum">
              <a:rPr lang="en-US" b="0">
                <a:ea typeface="ＭＳ Ｐゴシック" charset="0"/>
              </a:rPr>
              <a:pPr>
                <a:defRPr/>
              </a:pPr>
              <a:t>‹#›</a:t>
            </a:fld>
            <a:endParaRPr lang="en-US" b="0">
              <a:ea typeface="ＭＳ Ｐゴシック" charset="0"/>
            </a:endParaRPr>
          </a:p>
        </p:txBody>
      </p:sp>
    </p:spTree>
    <p:extLst>
      <p:ext uri="{BB962C8B-B14F-4D97-AF65-F5344CB8AC3E}">
        <p14:creationId xmlns:p14="http://schemas.microsoft.com/office/powerpoint/2010/main" val="1279348761"/>
      </p:ext>
    </p:extLst>
  </p:cSld>
  <p:clrMap bg1="dk2" tx1="lt1" bg2="dk1" tx2="lt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03426"/>
                                        </p:tgtEl>
                                        <p:attrNameLst>
                                          <p:attrName>style.visibility</p:attrName>
                                        </p:attrNameLst>
                                      </p:cBhvr>
                                      <p:to>
                                        <p:strVal val="visible"/>
                                      </p:to>
                                    </p:set>
                                    <p:anim calcmode="lin" valueType="num">
                                      <p:cBhvr additive="base">
                                        <p:cTn id="7" dur="500" fill="hold"/>
                                        <p:tgtEl>
                                          <p:spTgt spid="103426"/>
                                        </p:tgtEl>
                                        <p:attrNameLst>
                                          <p:attrName>ppt_x</p:attrName>
                                        </p:attrNameLst>
                                      </p:cBhvr>
                                      <p:tavLst>
                                        <p:tav tm="0">
                                          <p:val>
                                            <p:strVal val="0-#ppt_w/2"/>
                                          </p:val>
                                        </p:tav>
                                        <p:tav tm="100000">
                                          <p:val>
                                            <p:strVal val="#ppt_x"/>
                                          </p:val>
                                        </p:tav>
                                      </p:tavLst>
                                    </p:anim>
                                    <p:anim calcmode="lin" valueType="num">
                                      <p:cBhvr additive="base">
                                        <p:cTn id="8" dur="500" fill="hold"/>
                                        <p:tgtEl>
                                          <p:spTgt spid="10342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10342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defRPr>
            </a:lvl1pPr>
          </a:lstStyle>
          <a:p>
            <a:pPr algn="l">
              <a:defRPr/>
            </a:pPr>
            <a:endParaRPr lang="en-US" b="0">
              <a:ea typeface="ＭＳ Ｐゴシック" charset="0"/>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defRPr>
            </a:lvl1pPr>
          </a:lstStyle>
          <a:p>
            <a:pPr>
              <a:defRPr/>
            </a:pPr>
            <a:endParaRPr lang="en-US" b="0">
              <a:ea typeface="ＭＳ Ｐゴシック" charset="0"/>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a:defRPr>
            </a:lvl1pPr>
          </a:lstStyle>
          <a:p>
            <a:pPr>
              <a:defRPr/>
            </a:pPr>
            <a:fld id="{24D871BF-B03F-9A40-9454-AAED870AB9CE}" type="slidenum">
              <a:rPr lang="en-US" b="0">
                <a:ea typeface="ＭＳ Ｐゴシック" charset="0"/>
              </a:rPr>
              <a:pPr>
                <a:defRPr/>
              </a:pPr>
              <a:t>‹#›</a:t>
            </a:fld>
            <a:endParaRPr lang="en-US" b="0">
              <a:ea typeface="ＭＳ Ｐゴシック" charset="0"/>
            </a:endParaRPr>
          </a:p>
        </p:txBody>
      </p:sp>
    </p:spTree>
    <p:extLst>
      <p:ext uri="{BB962C8B-B14F-4D97-AF65-F5344CB8AC3E}">
        <p14:creationId xmlns:p14="http://schemas.microsoft.com/office/powerpoint/2010/main" val="1935959699"/>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0403"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040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a:defRPr>
            </a:lvl1pPr>
          </a:lstStyle>
          <a:p>
            <a:pPr algn="l">
              <a:defRPr/>
            </a:pPr>
            <a:endParaRPr lang="en-US" b="0">
              <a:ea typeface="ＭＳ Ｐゴシック" charset="0"/>
            </a:endParaRPr>
          </a:p>
        </p:txBody>
      </p:sp>
      <p:sp>
        <p:nvSpPr>
          <p:cNvPr id="23040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a:defRPr>
            </a:lvl1pPr>
          </a:lstStyle>
          <a:p>
            <a:pPr>
              <a:defRPr/>
            </a:pPr>
            <a:endParaRPr lang="en-US" b="0">
              <a:ea typeface="ＭＳ Ｐゴシック" charset="0"/>
            </a:endParaRPr>
          </a:p>
        </p:txBody>
      </p:sp>
      <p:sp>
        <p:nvSpPr>
          <p:cNvPr id="23040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a:defRPr>
            </a:lvl1pPr>
          </a:lstStyle>
          <a:p>
            <a:pPr>
              <a:defRPr/>
            </a:pPr>
            <a:fld id="{00D20DD7-70BD-EB42-B50C-FFD21989A4D3}" type="slidenum">
              <a:rPr lang="en-US" b="0">
                <a:ea typeface="ＭＳ Ｐゴシック" charset="0"/>
              </a:rPr>
              <a:pPr>
                <a:defRPr/>
              </a:pPr>
              <a:t>‹#›</a:t>
            </a:fld>
            <a:endParaRPr lang="en-US" b="0">
              <a:ea typeface="ＭＳ Ｐゴシック" charset="0"/>
            </a:endParaRPr>
          </a:p>
        </p:txBody>
      </p:sp>
    </p:spTree>
    <p:extLst>
      <p:ext uri="{BB962C8B-B14F-4D97-AF65-F5344CB8AC3E}">
        <p14:creationId xmlns:p14="http://schemas.microsoft.com/office/powerpoint/2010/main" val="1008260973"/>
      </p:ext>
    </p:extLst>
  </p:cSld>
  <p:clrMap bg1="dk2" tx1="lt1" bg2="dk1" tx2="lt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6547"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65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ahoma"/>
              </a:defRPr>
            </a:lvl1pPr>
          </a:lstStyle>
          <a:p>
            <a:pPr algn="l">
              <a:defRPr/>
            </a:pPr>
            <a:endParaRPr lang="en-US" b="0">
              <a:ea typeface="ＭＳ Ｐゴシック" charset="0"/>
            </a:endParaRPr>
          </a:p>
        </p:txBody>
      </p:sp>
      <p:sp>
        <p:nvSpPr>
          <p:cNvPr id="2365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ahoma"/>
              </a:defRPr>
            </a:lvl1pPr>
          </a:lstStyle>
          <a:p>
            <a:pPr>
              <a:defRPr/>
            </a:pPr>
            <a:endParaRPr lang="en-US" b="0">
              <a:ea typeface="ＭＳ Ｐゴシック" charset="0"/>
            </a:endParaRPr>
          </a:p>
        </p:txBody>
      </p:sp>
      <p:sp>
        <p:nvSpPr>
          <p:cNvPr id="23655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ahoma"/>
              </a:defRPr>
            </a:lvl1pPr>
          </a:lstStyle>
          <a:p>
            <a:pPr>
              <a:defRPr/>
            </a:pPr>
            <a:fld id="{BDCB50BB-2C84-2440-8C94-EF91CEBDCBEF}" type="slidenum">
              <a:rPr lang="en-US" b="0">
                <a:ea typeface="ＭＳ Ｐゴシック" charset="0"/>
              </a:rPr>
              <a:pPr>
                <a:defRPr/>
              </a:pPr>
              <a:t>‹#›</a:t>
            </a:fld>
            <a:endParaRPr lang="en-US" b="0">
              <a:ea typeface="ＭＳ Ｐゴシック" charset="0"/>
            </a:endParaRPr>
          </a:p>
        </p:txBody>
      </p:sp>
    </p:spTree>
    <p:extLst>
      <p:ext uri="{BB962C8B-B14F-4D97-AF65-F5344CB8AC3E}">
        <p14:creationId xmlns:p14="http://schemas.microsoft.com/office/powerpoint/2010/main" val="354791777"/>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475" name="Rectangle 3"/>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3476" name="Rectangle 4"/>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3477" name="Rectangle 5"/>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defRPr>
            </a:lvl1pPr>
          </a:lstStyle>
          <a:p>
            <a:pPr algn="l">
              <a:defRPr/>
            </a:pPr>
            <a:endParaRPr lang="en-US" b="0">
              <a:ea typeface="ＭＳ Ｐゴシック" charset="0"/>
            </a:endParaRPr>
          </a:p>
        </p:txBody>
      </p:sp>
      <p:sp>
        <p:nvSpPr>
          <p:cNvPr id="233478" name="Rectangle 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defRPr>
            </a:lvl1pPr>
          </a:lstStyle>
          <a:p>
            <a:pPr>
              <a:defRPr/>
            </a:pPr>
            <a:endParaRPr lang="en-US" b="0">
              <a:ea typeface="ＭＳ Ｐゴシック" charset="0"/>
            </a:endParaRPr>
          </a:p>
        </p:txBody>
      </p:sp>
      <p:sp>
        <p:nvSpPr>
          <p:cNvPr id="233479" name="Rectangle 7"/>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a:defRPr>
            </a:lvl1pPr>
          </a:lstStyle>
          <a:p>
            <a:pPr>
              <a:defRPr/>
            </a:pPr>
            <a:fld id="{8084E9D7-7E4A-5446-94DE-C7958323C891}" type="slidenum">
              <a:rPr lang="en-US" b="0">
                <a:ea typeface="ＭＳ Ｐゴシック" charset="0"/>
              </a:rPr>
              <a:pPr>
                <a:defRPr/>
              </a:pPr>
              <a:t>‹#›</a:t>
            </a:fld>
            <a:endParaRPr lang="en-US" b="0">
              <a:ea typeface="ＭＳ Ｐゴシック" charset="0"/>
            </a:endParaRPr>
          </a:p>
        </p:txBody>
      </p:sp>
    </p:spTree>
    <p:extLst>
      <p:ext uri="{BB962C8B-B14F-4D97-AF65-F5344CB8AC3E}">
        <p14:creationId xmlns:p14="http://schemas.microsoft.com/office/powerpoint/2010/main" val="857652455"/>
      </p:ext>
    </p:extLst>
  </p:cSld>
  <p:clrMap bg1="dk2" tx1="lt1" bg2="dk1" tx2="lt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lgn="l">
              <a:defRPr/>
            </a:pPr>
            <a:endParaRPr lang="en-US" b="0">
              <a:ea typeface="ＭＳ Ｐゴシック" charset="0"/>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b="0">
              <a:ea typeface="ＭＳ Ｐゴシック" charset="0"/>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A69F0DBA-DA02-9747-9CE3-D506231488FC}" type="slidenum">
              <a:rPr lang="en-US" b="0">
                <a:ea typeface="ＭＳ Ｐゴシック" charset="0"/>
              </a:rPr>
              <a:pPr>
                <a:defRPr/>
              </a:pPr>
              <a:t>‹#›</a:t>
            </a:fld>
            <a:endParaRPr lang="en-US" b="0">
              <a:ea typeface="ＭＳ Ｐゴシック" charset="0"/>
            </a:endParaRPr>
          </a:p>
        </p:txBody>
      </p:sp>
    </p:spTree>
    <p:extLst>
      <p:ext uri="{BB962C8B-B14F-4D97-AF65-F5344CB8AC3E}">
        <p14:creationId xmlns:p14="http://schemas.microsoft.com/office/powerpoint/2010/main" val="3042439266"/>
      </p:ext>
    </p:extLst>
  </p:cSld>
  <p:clrMap bg1="dk2" tx1="lt1" bg2="dk1" tx2="lt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 id="2147484115"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Arial" charset="0"/>
              </a:defRPr>
            </a:lvl1pPr>
          </a:lstStyle>
          <a:p>
            <a:endParaRPr lang="en-US" altLang="en-US"/>
          </a:p>
        </p:txBody>
      </p:sp>
      <p:sp>
        <p:nvSpPr>
          <p:cNvPr id="307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defRPr>
            </a:lvl1pPr>
          </a:lstStyle>
          <a:p>
            <a:endParaRPr lang="en-US" altLang="en-US"/>
          </a:p>
        </p:txBody>
      </p:sp>
      <p:sp>
        <p:nvSpPr>
          <p:cNvPr id="307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defRPr>
            </a:lvl1pPr>
          </a:lstStyle>
          <a:p>
            <a:fld id="{94605A0A-F8A5-44BF-8EF6-9DA842C9824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Arial" charset="0"/>
          <a:cs typeface="Arial" charset="0"/>
        </a:defRPr>
      </a:lvl2pPr>
      <a:lvl3pPr algn="ctr" rtl="0" eaLnBrk="0" fontAlgn="base" hangingPunct="0">
        <a:spcBef>
          <a:spcPct val="0"/>
        </a:spcBef>
        <a:spcAft>
          <a:spcPct val="0"/>
        </a:spcAft>
        <a:defRPr sz="4400">
          <a:solidFill>
            <a:schemeClr val="tx2"/>
          </a:solidFill>
          <a:latin typeface="Arial" charset="0"/>
          <a:ea typeface="Arial" charset="0"/>
          <a:cs typeface="Arial" charset="0"/>
        </a:defRPr>
      </a:lvl3pPr>
      <a:lvl4pPr algn="ctr" rtl="0" eaLnBrk="0" fontAlgn="base" hangingPunct="0">
        <a:spcBef>
          <a:spcPct val="0"/>
        </a:spcBef>
        <a:spcAft>
          <a:spcPct val="0"/>
        </a:spcAft>
        <a:defRPr sz="4400">
          <a:solidFill>
            <a:schemeClr val="tx2"/>
          </a:solidFill>
          <a:latin typeface="Arial" charset="0"/>
          <a:ea typeface="Arial" charset="0"/>
          <a:cs typeface="Arial" charset="0"/>
        </a:defRPr>
      </a:lvl4pPr>
      <a:lvl5pPr algn="ctr" rtl="0" eaLnBrk="0" fontAlgn="base" hangingPunct="0">
        <a:spcBef>
          <a:spcPct val="0"/>
        </a:spcBef>
        <a:spcAft>
          <a:spcPct val="0"/>
        </a:spcAft>
        <a:defRPr sz="4400">
          <a:solidFill>
            <a:schemeClr val="tx2"/>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648230066"/>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38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lgn="l" eaLnBrk="0" hangingPunct="0">
              <a:defRPr/>
            </a:pPr>
            <a:endParaRPr lang="en-US" b="0">
              <a:solidFill>
                <a:srgbClr val="000000"/>
              </a:solidFill>
            </a:endParaRPr>
          </a:p>
        </p:txBody>
      </p:sp>
      <p:sp>
        <p:nvSpPr>
          <p:cNvPr id="2938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eaLnBrk="0" hangingPunct="0">
              <a:defRPr/>
            </a:pPr>
            <a:endParaRPr lang="en-US" b="0">
              <a:solidFill>
                <a:srgbClr val="000000"/>
              </a:solidFill>
            </a:endParaRPr>
          </a:p>
        </p:txBody>
      </p:sp>
      <p:sp>
        <p:nvSpPr>
          <p:cNvPr id="2938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hangingPunct="0">
              <a:defRPr/>
            </a:pPr>
            <a:fld id="{51877046-DC14-3744-AB1C-F596A9F91870}" type="slidenum">
              <a:rPr lang="en-US" b="0">
                <a:solidFill>
                  <a:srgbClr val="000000"/>
                </a:solidFill>
                <a:ea typeface="Osaka" charset="0"/>
                <a:cs typeface="Osaka" charset="0"/>
              </a:rPr>
              <a:pPr eaLnBrk="0" hangingPunct="0">
                <a:defRPr/>
              </a:pPr>
              <a:t>‹#›</a:t>
            </a:fld>
            <a:endParaRPr lang="en-US" b="0">
              <a:solidFill>
                <a:srgbClr val="000000"/>
              </a:solidFill>
              <a:ea typeface="Osaka" charset="0"/>
              <a:cs typeface="Osaka" charset="0"/>
            </a:endParaRPr>
          </a:p>
        </p:txBody>
      </p:sp>
    </p:spTree>
    <p:extLst>
      <p:ext uri="{BB962C8B-B14F-4D97-AF65-F5344CB8AC3E}">
        <p14:creationId xmlns:p14="http://schemas.microsoft.com/office/powerpoint/2010/main" val="2120870275"/>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algn="l" eaLnBrk="0" hangingPunct="0">
              <a:defRPr/>
            </a:pPr>
            <a:endParaRPr lang="en-US" b="0">
              <a:solidFill>
                <a:srgbClr val="000000"/>
              </a:solidFill>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eaLnBrk="0" hangingPunct="0">
              <a:defRPr/>
            </a:pPr>
            <a:endParaRPr lang="en-US" b="0">
              <a:solidFill>
                <a:srgbClr val="000000"/>
              </a:solidFill>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586441EB-B7B6-D543-83BD-CA0D5169F943}" type="slidenum">
              <a:rPr lang="en-US" b="0">
                <a:solidFill>
                  <a:srgbClr val="000000"/>
                </a:solidFill>
                <a:latin typeface="Arial" charset="0"/>
                <a:ea typeface="ＭＳ Ｐゴシック" charset="0"/>
              </a:rPr>
              <a:pPr eaLnBrk="0" hangingPunct="0">
                <a:defRPr/>
              </a:pPr>
              <a:t>‹#›</a:t>
            </a:fld>
            <a:endParaRPr lang="en-US" b="0">
              <a:solidFill>
                <a:srgbClr val="000000"/>
              </a:solidFill>
              <a:latin typeface="Arial" charset="0"/>
              <a:ea typeface="ＭＳ Ｐゴシック" charset="0"/>
            </a:endParaRPr>
          </a:p>
        </p:txBody>
      </p:sp>
    </p:spTree>
    <p:extLst>
      <p:ext uri="{BB962C8B-B14F-4D97-AF65-F5344CB8AC3E}">
        <p14:creationId xmlns:p14="http://schemas.microsoft.com/office/powerpoint/2010/main" val="3726207857"/>
      </p:ext>
    </p:extLst>
  </p:cSld>
  <p:clrMap bg1="lt1" tx1="dk1" bg2="lt2" tx2="dk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sp>
        <p:nvSpPr>
          <p:cNvPr id="17" name="Rectangle 2"/>
          <p:cNvSpPr>
            <a:spLocks noChangeArrowheads="1"/>
          </p:cNvSpPr>
          <p:nvPr/>
        </p:nvSpPr>
        <p:spPr bwMode="hidden">
          <a:xfrm>
            <a:off x="2895600" y="0"/>
            <a:ext cx="3352800" cy="6856413"/>
          </a:xfrm>
          <a:prstGeom prst="rect">
            <a:avLst/>
          </a:prstGeom>
          <a:gradFill rotWithShape="0">
            <a:gsLst>
              <a:gs pos="0">
                <a:schemeClr val="bg2"/>
              </a:gs>
              <a:gs pos="50000">
                <a:schemeClr val="bg1"/>
              </a:gs>
              <a:gs pos="100000">
                <a:schemeClr val="bg2"/>
              </a:gs>
            </a:gsLst>
            <a:lin ang="5400000" scaled="1"/>
          </a:gradFill>
          <a:ln w="9525">
            <a:noFill/>
            <a:miter lim="800000"/>
            <a:headEnd/>
            <a:tailEnd/>
          </a:ln>
          <a:effectLst/>
        </p:spPr>
        <p:txBody>
          <a:bodyPr/>
          <a:lstStyle/>
          <a:p>
            <a:pPr algn="l">
              <a:defRPr/>
            </a:pPr>
            <a:endParaRPr kumimoji="1" lang="en-US" sz="2400" b="0">
              <a:solidFill>
                <a:srgbClr val="EAEAEA"/>
              </a:solidFill>
              <a:latin typeface="Times New Roman" charset="0"/>
              <a:ea typeface="ＭＳ Ｐゴシック" charset="0"/>
            </a:endParaRPr>
          </a:p>
        </p:txBody>
      </p:sp>
      <p:grpSp>
        <p:nvGrpSpPr>
          <p:cNvPr id="13315" name="Group 3"/>
          <p:cNvGrpSpPr>
            <a:grpSpLocks/>
          </p:cNvGrpSpPr>
          <p:nvPr/>
        </p:nvGrpSpPr>
        <p:grpSpPr bwMode="auto">
          <a:xfrm>
            <a:off x="2133600" y="473075"/>
            <a:ext cx="4878388" cy="3490913"/>
            <a:chOff x="1344" y="298"/>
            <a:chExt cx="3073" cy="2199"/>
          </a:xfrm>
        </p:grpSpPr>
        <p:sp>
          <p:nvSpPr>
            <p:cNvPr id="13321" name="Freeform 4"/>
            <p:cNvSpPr>
              <a:spLocks/>
            </p:cNvSpPr>
            <p:nvPr/>
          </p:nvSpPr>
          <p:spPr bwMode="auto">
            <a:xfrm>
              <a:off x="1344" y="1035"/>
              <a:ext cx="1019" cy="907"/>
            </a:xfrm>
            <a:custGeom>
              <a:avLst/>
              <a:gdLst>
                <a:gd name="T0" fmla="*/ 0 w 1019"/>
                <a:gd name="T1" fmla="*/ 566 h 907"/>
                <a:gd name="T2" fmla="*/ 0 w 1019"/>
                <a:gd name="T3" fmla="*/ 906 h 907"/>
                <a:gd name="T4" fmla="*/ 1014 w 1019"/>
                <a:gd name="T5" fmla="*/ 283 h 907"/>
                <a:gd name="T6" fmla="*/ 1018 w 1019"/>
                <a:gd name="T7" fmla="*/ 307 h 907"/>
                <a:gd name="T8" fmla="*/ 869 w 1019"/>
                <a:gd name="T9" fmla="*/ 0 h 907"/>
                <a:gd name="T10" fmla="*/ 0 w 1019"/>
                <a:gd name="T11" fmla="*/ 566 h 9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19" h="907">
                  <a:moveTo>
                    <a:pt x="0" y="566"/>
                  </a:moveTo>
                  <a:lnTo>
                    <a:pt x="0" y="906"/>
                  </a:lnTo>
                  <a:lnTo>
                    <a:pt x="1014" y="283"/>
                  </a:lnTo>
                  <a:lnTo>
                    <a:pt x="1018" y="307"/>
                  </a:lnTo>
                  <a:lnTo>
                    <a:pt x="869" y="0"/>
                  </a:lnTo>
                  <a:lnTo>
                    <a:pt x="0" y="566"/>
                  </a:lnTo>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l" eaLnBrk="0" hangingPunct="0"/>
              <a:endParaRPr lang="en-US" sz="2400" b="0">
                <a:solidFill>
                  <a:srgbClr val="EAEAEA"/>
                </a:solidFill>
                <a:latin typeface="Arial" charset="0"/>
                <a:ea typeface="ＭＳ Ｐゴシック" charset="0"/>
              </a:endParaRPr>
            </a:p>
          </p:txBody>
        </p:sp>
        <p:sp>
          <p:nvSpPr>
            <p:cNvPr id="13322" name="Freeform 5"/>
            <p:cNvSpPr>
              <a:spLocks/>
            </p:cNvSpPr>
            <p:nvPr/>
          </p:nvSpPr>
          <p:spPr bwMode="auto">
            <a:xfrm>
              <a:off x="3398" y="1035"/>
              <a:ext cx="1019" cy="907"/>
            </a:xfrm>
            <a:custGeom>
              <a:avLst/>
              <a:gdLst>
                <a:gd name="T0" fmla="*/ 1018 w 1019"/>
                <a:gd name="T1" fmla="*/ 566 h 907"/>
                <a:gd name="T2" fmla="*/ 1018 w 1019"/>
                <a:gd name="T3" fmla="*/ 906 h 907"/>
                <a:gd name="T4" fmla="*/ 3 w 1019"/>
                <a:gd name="T5" fmla="*/ 283 h 907"/>
                <a:gd name="T6" fmla="*/ 0 w 1019"/>
                <a:gd name="T7" fmla="*/ 307 h 907"/>
                <a:gd name="T8" fmla="*/ 148 w 1019"/>
                <a:gd name="T9" fmla="*/ 0 h 907"/>
                <a:gd name="T10" fmla="*/ 1018 w 1019"/>
                <a:gd name="T11" fmla="*/ 566 h 9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19" h="907">
                  <a:moveTo>
                    <a:pt x="1018" y="566"/>
                  </a:moveTo>
                  <a:lnTo>
                    <a:pt x="1018" y="906"/>
                  </a:lnTo>
                  <a:lnTo>
                    <a:pt x="3" y="283"/>
                  </a:lnTo>
                  <a:lnTo>
                    <a:pt x="0" y="307"/>
                  </a:lnTo>
                  <a:lnTo>
                    <a:pt x="148" y="0"/>
                  </a:lnTo>
                  <a:lnTo>
                    <a:pt x="1018" y="566"/>
                  </a:lnTo>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l" eaLnBrk="0" hangingPunct="0"/>
              <a:endParaRPr lang="en-US" sz="2400" b="0">
                <a:solidFill>
                  <a:srgbClr val="EAEAEA"/>
                </a:solidFill>
                <a:latin typeface="Arial" charset="0"/>
                <a:ea typeface="ＭＳ Ｐゴシック" charset="0"/>
              </a:endParaRPr>
            </a:p>
          </p:txBody>
        </p:sp>
        <p:grpSp>
          <p:nvGrpSpPr>
            <p:cNvPr id="13323" name="Group 6"/>
            <p:cNvGrpSpPr>
              <a:grpSpLocks/>
            </p:cNvGrpSpPr>
            <p:nvPr/>
          </p:nvGrpSpPr>
          <p:grpSpPr bwMode="auto">
            <a:xfrm>
              <a:off x="1571" y="298"/>
              <a:ext cx="2632" cy="2199"/>
              <a:chOff x="1571" y="298"/>
              <a:chExt cx="2632" cy="2199"/>
            </a:xfrm>
          </p:grpSpPr>
          <p:sp>
            <p:nvSpPr>
              <p:cNvPr id="13325" name="AutoShape 7" descr="Green marble"/>
              <p:cNvSpPr>
                <a:spLocks noChangeArrowheads="1"/>
              </p:cNvSpPr>
              <p:nvPr/>
            </p:nvSpPr>
            <p:spPr bwMode="auto">
              <a:xfrm rot="10800000" flipH="1">
                <a:off x="1571" y="298"/>
                <a:ext cx="2631" cy="2198"/>
              </a:xfrm>
              <a:prstGeom prst="triangle">
                <a:avLst>
                  <a:gd name="adj" fmla="val 49995"/>
                </a:avLst>
              </a:prstGeom>
              <a:blipFill dpi="0" rotWithShape="0">
                <a:blip r:embed="rId13"/>
                <a:srcRect/>
                <a:tile tx="0" ty="0" sx="100000" sy="100000" flip="none" algn="tl"/>
              </a:blipFill>
              <a:ln w="12700" cap="sq">
                <a:solidFill>
                  <a:srgbClr val="006633"/>
                </a:solidFill>
                <a:miter lim="800000"/>
                <a:headEnd/>
                <a:tailEnd/>
              </a:ln>
            </p:spPr>
            <p:txBody>
              <a:bodyPr/>
              <a:lstStyle/>
              <a:p>
                <a:pPr algn="l" eaLnBrk="0" hangingPunct="0"/>
                <a:endParaRPr lang="en-US" sz="2400" b="0">
                  <a:solidFill>
                    <a:srgbClr val="EAEAEA"/>
                  </a:solidFill>
                  <a:latin typeface="Arial" charset="0"/>
                  <a:ea typeface="ＭＳ Ｐゴシック" charset="0"/>
                </a:endParaRPr>
              </a:p>
            </p:txBody>
          </p:sp>
          <p:sp>
            <p:nvSpPr>
              <p:cNvPr id="13326" name="Freeform 8"/>
              <p:cNvSpPr>
                <a:spLocks/>
              </p:cNvSpPr>
              <p:nvPr/>
            </p:nvSpPr>
            <p:spPr bwMode="auto">
              <a:xfrm>
                <a:off x="1571" y="298"/>
                <a:ext cx="1316" cy="2199"/>
              </a:xfrm>
              <a:custGeom>
                <a:avLst/>
                <a:gdLst>
                  <a:gd name="T0" fmla="*/ 1315 w 1316"/>
                  <a:gd name="T1" fmla="*/ 2198 h 2199"/>
                  <a:gd name="T2" fmla="*/ 1315 w 1316"/>
                  <a:gd name="T3" fmla="*/ 1815 h 2199"/>
                  <a:gd name="T4" fmla="*/ 409 w 1316"/>
                  <a:gd name="T5" fmla="*/ 214 h 2199"/>
                  <a:gd name="T6" fmla="*/ 0 w 1316"/>
                  <a:gd name="T7" fmla="*/ 0 h 2199"/>
                  <a:gd name="T8" fmla="*/ 1315 w 1316"/>
                  <a:gd name="T9" fmla="*/ 2198 h 2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16" h="2199">
                    <a:moveTo>
                      <a:pt x="1315" y="2198"/>
                    </a:moveTo>
                    <a:lnTo>
                      <a:pt x="1315" y="1815"/>
                    </a:lnTo>
                    <a:lnTo>
                      <a:pt x="409" y="214"/>
                    </a:lnTo>
                    <a:lnTo>
                      <a:pt x="0" y="0"/>
                    </a:lnTo>
                    <a:lnTo>
                      <a:pt x="1315" y="2198"/>
                    </a:lnTo>
                  </a:path>
                </a:pathLst>
              </a:custGeom>
              <a:solidFill>
                <a:srgbClr val="002010">
                  <a:alpha val="50195"/>
                </a:srgbClr>
              </a:solidFill>
              <a:ln w="12700" cap="sq">
                <a:solidFill>
                  <a:srgbClr val="006633"/>
                </a:solidFill>
                <a:prstDash val="solid"/>
                <a:round/>
                <a:headEnd type="none" w="sm" len="sm"/>
                <a:tailEnd type="none" w="sm" len="sm"/>
              </a:ln>
            </p:spPr>
            <p:txBody>
              <a:bodyPr/>
              <a:lstStyle/>
              <a:p>
                <a:pPr algn="l" eaLnBrk="0" hangingPunct="0"/>
                <a:endParaRPr lang="en-US" sz="2400" b="0">
                  <a:solidFill>
                    <a:srgbClr val="EAEAEA"/>
                  </a:solidFill>
                  <a:latin typeface="Arial" charset="0"/>
                  <a:ea typeface="ＭＳ Ｐゴシック" charset="0"/>
                </a:endParaRPr>
              </a:p>
            </p:txBody>
          </p:sp>
          <p:sp>
            <p:nvSpPr>
              <p:cNvPr id="13327" name="Freeform 9"/>
              <p:cNvSpPr>
                <a:spLocks/>
              </p:cNvSpPr>
              <p:nvPr/>
            </p:nvSpPr>
            <p:spPr bwMode="auto">
              <a:xfrm>
                <a:off x="1571" y="298"/>
                <a:ext cx="2632" cy="217"/>
              </a:xfrm>
              <a:custGeom>
                <a:avLst/>
                <a:gdLst>
                  <a:gd name="T0" fmla="*/ 0 w 2632"/>
                  <a:gd name="T1" fmla="*/ 0 h 217"/>
                  <a:gd name="T2" fmla="*/ 409 w 2632"/>
                  <a:gd name="T3" fmla="*/ 216 h 217"/>
                  <a:gd name="T4" fmla="*/ 2279 w 2632"/>
                  <a:gd name="T5" fmla="*/ 216 h 217"/>
                  <a:gd name="T6" fmla="*/ 2631 w 2632"/>
                  <a:gd name="T7" fmla="*/ 0 h 217"/>
                  <a:gd name="T8" fmla="*/ 0 w 2632"/>
                  <a:gd name="T9" fmla="*/ 0 h 2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32" h="217">
                    <a:moveTo>
                      <a:pt x="0" y="0"/>
                    </a:moveTo>
                    <a:lnTo>
                      <a:pt x="409" y="216"/>
                    </a:lnTo>
                    <a:lnTo>
                      <a:pt x="2279" y="216"/>
                    </a:lnTo>
                    <a:lnTo>
                      <a:pt x="2631" y="0"/>
                    </a:lnTo>
                    <a:lnTo>
                      <a:pt x="0" y="0"/>
                    </a:lnTo>
                  </a:path>
                </a:pathLst>
              </a:custGeom>
              <a:solidFill>
                <a:srgbClr val="71BB96">
                  <a:alpha val="50195"/>
                </a:srgbClr>
              </a:solidFill>
              <a:ln w="12700" cap="sq">
                <a:solidFill>
                  <a:srgbClr val="006633"/>
                </a:solidFill>
                <a:prstDash val="solid"/>
                <a:round/>
                <a:headEnd type="none" w="sm" len="sm"/>
                <a:tailEnd type="none" w="sm" len="sm"/>
              </a:ln>
            </p:spPr>
            <p:txBody>
              <a:bodyPr/>
              <a:lstStyle/>
              <a:p>
                <a:pPr algn="l" eaLnBrk="0" hangingPunct="0"/>
                <a:endParaRPr lang="en-US" sz="2400" b="0">
                  <a:solidFill>
                    <a:srgbClr val="EAEAEA"/>
                  </a:solidFill>
                  <a:latin typeface="Arial" charset="0"/>
                  <a:ea typeface="ＭＳ Ｐゴシック" charset="0"/>
                </a:endParaRPr>
              </a:p>
            </p:txBody>
          </p:sp>
          <p:sp>
            <p:nvSpPr>
              <p:cNvPr id="13328" name="Freeform 10"/>
              <p:cNvSpPr>
                <a:spLocks/>
              </p:cNvSpPr>
              <p:nvPr/>
            </p:nvSpPr>
            <p:spPr bwMode="auto">
              <a:xfrm>
                <a:off x="2886" y="298"/>
                <a:ext cx="1317" cy="2199"/>
              </a:xfrm>
              <a:custGeom>
                <a:avLst/>
                <a:gdLst>
                  <a:gd name="T0" fmla="*/ 0 w 1317"/>
                  <a:gd name="T1" fmla="*/ 2198 h 2199"/>
                  <a:gd name="T2" fmla="*/ 0 w 1317"/>
                  <a:gd name="T3" fmla="*/ 1815 h 2199"/>
                  <a:gd name="T4" fmla="*/ 906 w 1317"/>
                  <a:gd name="T5" fmla="*/ 214 h 2199"/>
                  <a:gd name="T6" fmla="*/ 1316 w 1317"/>
                  <a:gd name="T7" fmla="*/ 0 h 2199"/>
                  <a:gd name="T8" fmla="*/ 0 w 1317"/>
                  <a:gd name="T9" fmla="*/ 2198 h 2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17" h="2199">
                    <a:moveTo>
                      <a:pt x="0" y="2198"/>
                    </a:moveTo>
                    <a:lnTo>
                      <a:pt x="0" y="1815"/>
                    </a:lnTo>
                    <a:lnTo>
                      <a:pt x="906" y="214"/>
                    </a:lnTo>
                    <a:lnTo>
                      <a:pt x="1316" y="0"/>
                    </a:lnTo>
                    <a:lnTo>
                      <a:pt x="0" y="2198"/>
                    </a:lnTo>
                  </a:path>
                </a:pathLst>
              </a:custGeom>
              <a:solidFill>
                <a:srgbClr val="006633">
                  <a:alpha val="50195"/>
                </a:srgbClr>
              </a:solidFill>
              <a:ln w="12700" cap="sq">
                <a:solidFill>
                  <a:srgbClr val="006633"/>
                </a:solidFill>
                <a:prstDash val="solid"/>
                <a:round/>
                <a:headEnd type="none" w="sm" len="sm"/>
                <a:tailEnd type="none" w="sm" len="sm"/>
              </a:ln>
            </p:spPr>
            <p:txBody>
              <a:bodyPr/>
              <a:lstStyle/>
              <a:p>
                <a:pPr algn="l" eaLnBrk="0" hangingPunct="0"/>
                <a:endParaRPr lang="en-US" sz="2400" b="0">
                  <a:solidFill>
                    <a:srgbClr val="EAEAEA"/>
                  </a:solidFill>
                  <a:latin typeface="Arial" charset="0"/>
                  <a:ea typeface="ＭＳ Ｐゴシック" charset="0"/>
                </a:endParaRPr>
              </a:p>
            </p:txBody>
          </p:sp>
        </p:grpSp>
        <p:sp>
          <p:nvSpPr>
            <p:cNvPr id="22" name="Rectangle 11"/>
            <p:cNvSpPr>
              <a:spLocks noChangeArrowheads="1"/>
            </p:cNvSpPr>
            <p:nvPr/>
          </p:nvSpPr>
          <p:spPr bwMode="auto">
            <a:xfrm>
              <a:off x="1344" y="1631"/>
              <a:ext cx="3069" cy="310"/>
            </a:xfrm>
            <a:prstGeom prst="rect">
              <a:avLst/>
            </a:prstGeom>
            <a:gradFill rotWithShape="0">
              <a:gsLst>
                <a:gs pos="0">
                  <a:schemeClr val="bg2"/>
                </a:gs>
                <a:gs pos="50000">
                  <a:schemeClr val="folHlink"/>
                </a:gs>
                <a:gs pos="100000">
                  <a:schemeClr val="bg2"/>
                </a:gs>
              </a:gsLst>
              <a:lin ang="0" scaled="1"/>
            </a:gradFill>
            <a:ln w="9525">
              <a:noFill/>
              <a:miter lim="800000"/>
              <a:headEnd/>
              <a:tailEnd/>
            </a:ln>
            <a:effectLst/>
          </p:spPr>
          <p:txBody>
            <a:bodyPr/>
            <a:lstStyle/>
            <a:p>
              <a:pPr algn="l" eaLnBrk="0" hangingPunct="0">
                <a:defRPr/>
              </a:pPr>
              <a:endParaRPr lang="en-US" sz="2400" b="0">
                <a:solidFill>
                  <a:srgbClr val="EAEAEA"/>
                </a:solidFill>
                <a:latin typeface="Arial" charset="0"/>
                <a:ea typeface="ＭＳ Ｐゴシック" charset="0"/>
              </a:endParaRPr>
            </a:p>
          </p:txBody>
        </p:sp>
      </p:grpSp>
      <p:sp>
        <p:nvSpPr>
          <p:cNvPr id="13316" name="Rectangle 12"/>
          <p:cNvSpPr>
            <a:spLocks noGrp="1" noChangeArrowheads="1"/>
          </p:cNvSpPr>
          <p:nvPr>
            <p:ph type="title"/>
          </p:nvPr>
        </p:nvSpPr>
        <p:spPr bwMode="auto">
          <a:xfrm>
            <a:off x="1905000" y="228600"/>
            <a:ext cx="708660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317" name="Rectangle 13"/>
          <p:cNvSpPr>
            <a:spLocks noGrp="1" noChangeArrowheads="1"/>
          </p:cNvSpPr>
          <p:nvPr>
            <p:ph type="body" idx="1"/>
          </p:nvPr>
        </p:nvSpPr>
        <p:spPr bwMode="auto">
          <a:xfrm>
            <a:off x="661988" y="19050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Rectangle 14"/>
          <p:cNvSpPr>
            <a:spLocks noGrp="1" noChangeArrowheads="1"/>
          </p:cNvSpPr>
          <p:nvPr>
            <p:ph type="dt" sz="quarter" idx="2"/>
          </p:nvPr>
        </p:nvSpPr>
        <p:spPr bwMode="auto">
          <a:xfrm>
            <a:off x="685800" y="0"/>
            <a:ext cx="1905000" cy="457200"/>
          </a:xfrm>
          <a:prstGeom prst="rect">
            <a:avLst/>
          </a:prstGeom>
          <a:noFill/>
          <a:ln>
            <a:miter lim="800000"/>
            <a:headEnd/>
            <a:tailEnd/>
          </a:ln>
        </p:spPr>
        <p:txBody>
          <a:bodyPr vert="horz" wrap="square" lIns="92075" tIns="46038" rIns="92075" bIns="46038" numCol="1" anchor="ctr" anchorCtr="0" compatLnSpc="1">
            <a:prstTxWarp prst="textNoShape">
              <a:avLst/>
            </a:prstTxWarp>
          </a:bodyPr>
          <a:lstStyle>
            <a:lvl1pPr eaLnBrk="1" hangingPunct="1">
              <a:defRPr sz="1400" smtClean="0">
                <a:latin typeface="Times New Roman" charset="0"/>
              </a:defRPr>
            </a:lvl1pPr>
          </a:lstStyle>
          <a:p>
            <a:pPr algn="l">
              <a:defRPr/>
            </a:pPr>
            <a:endParaRPr lang="en-US" b="0">
              <a:solidFill>
                <a:srgbClr val="EAEAEA"/>
              </a:solidFill>
              <a:ea typeface="ＭＳ Ｐゴシック" charset="0"/>
            </a:endParaRPr>
          </a:p>
        </p:txBody>
      </p:sp>
      <p:sp>
        <p:nvSpPr>
          <p:cNvPr id="28" name="Rectangle 15"/>
          <p:cNvSpPr>
            <a:spLocks noGrp="1" noChangeArrowheads="1"/>
          </p:cNvSpPr>
          <p:nvPr>
            <p:ph type="ftr" sz="quarter" idx="3"/>
          </p:nvPr>
        </p:nvSpPr>
        <p:spPr bwMode="auto">
          <a:xfrm>
            <a:off x="3124200" y="0"/>
            <a:ext cx="2895600" cy="457200"/>
          </a:xfrm>
          <a:prstGeom prst="rect">
            <a:avLst/>
          </a:prstGeom>
          <a:noFill/>
          <a:ln>
            <a:miter lim="800000"/>
            <a:headEnd/>
            <a:tailEnd/>
          </a:ln>
        </p:spPr>
        <p:txBody>
          <a:bodyPr vert="horz" wrap="square" lIns="92075" tIns="46038" rIns="92075" bIns="46038" numCol="1" anchor="ctr" anchorCtr="0" compatLnSpc="1">
            <a:prstTxWarp prst="textNoShape">
              <a:avLst/>
            </a:prstTxWarp>
          </a:bodyPr>
          <a:lstStyle>
            <a:lvl1pPr algn="ctr" eaLnBrk="1" hangingPunct="1">
              <a:defRPr sz="1400" smtClean="0">
                <a:latin typeface="Times New Roman" charset="0"/>
              </a:defRPr>
            </a:lvl1pPr>
          </a:lstStyle>
          <a:p>
            <a:pPr>
              <a:defRPr/>
            </a:pPr>
            <a:endParaRPr lang="en-US" b="0">
              <a:solidFill>
                <a:srgbClr val="EAEAEA"/>
              </a:solidFill>
              <a:ea typeface="ＭＳ Ｐゴシック" charset="0"/>
            </a:endParaRPr>
          </a:p>
        </p:txBody>
      </p:sp>
      <p:sp>
        <p:nvSpPr>
          <p:cNvPr id="29" name="Rectangle 16"/>
          <p:cNvSpPr>
            <a:spLocks noGrp="1" noChangeArrowheads="1"/>
          </p:cNvSpPr>
          <p:nvPr>
            <p:ph type="sldNum" sz="quarter" idx="4"/>
          </p:nvPr>
        </p:nvSpPr>
        <p:spPr bwMode="auto">
          <a:xfrm>
            <a:off x="6553200" y="0"/>
            <a:ext cx="1905000" cy="457200"/>
          </a:xfrm>
          <a:prstGeom prst="rect">
            <a:avLst/>
          </a:prstGeom>
          <a:noFill/>
          <a:ln>
            <a:miter lim="800000"/>
            <a:headEnd/>
            <a:tailEnd/>
          </a:ln>
        </p:spPr>
        <p:txBody>
          <a:bodyPr vert="horz" wrap="square" lIns="92075" tIns="46038" rIns="92075" bIns="46038" numCol="1" anchor="ctr" anchorCtr="0" compatLnSpc="1">
            <a:prstTxWarp prst="textNoShape">
              <a:avLst/>
            </a:prstTxWarp>
          </a:bodyPr>
          <a:lstStyle>
            <a:lvl1pPr algn="r" eaLnBrk="1" hangingPunct="1">
              <a:defRPr sz="1400" smtClean="0">
                <a:latin typeface="Times New Roman" charset="0"/>
              </a:defRPr>
            </a:lvl1pPr>
          </a:lstStyle>
          <a:p>
            <a:pPr>
              <a:defRPr/>
            </a:pPr>
            <a:fld id="{606600B6-910C-8548-9B02-872A83F6AB68}" type="slidenum">
              <a:rPr lang="en-US" b="0">
                <a:solidFill>
                  <a:srgbClr val="EAEAEA"/>
                </a:solidFill>
                <a:ea typeface="ＭＳ Ｐゴシック" charset="0"/>
              </a:rPr>
              <a:pPr>
                <a:defRPr/>
              </a:pPr>
              <a:t>‹#›</a:t>
            </a:fld>
            <a:endParaRPr lang="en-US" b="0">
              <a:solidFill>
                <a:srgbClr val="EAEAEA"/>
              </a:solidFill>
              <a:ea typeface="ＭＳ Ｐゴシック" charset="0"/>
            </a:endParaRPr>
          </a:p>
        </p:txBody>
      </p:sp>
    </p:spTree>
    <p:extLst>
      <p:ext uri="{BB962C8B-B14F-4D97-AF65-F5344CB8AC3E}">
        <p14:creationId xmlns:p14="http://schemas.microsoft.com/office/powerpoint/2010/main" val="961955927"/>
      </p:ext>
    </p:extLst>
  </p:cSld>
  <p:clrMap bg1="dk2" tx1="lt1" bg2="dk1" tx2="lt2" accent1="accent1" accent2="accent2" accent3="accent3" accent4="accent4" accent5="accent5" accent6="accent6" hlink="hlink" folHlink="folHlink"/>
  <p:sldLayoutIdLst>
    <p:sldLayoutId id="2147484208" r:id="rId1"/>
    <p:sldLayoutId id="2147484209" r:id="rId2"/>
    <p:sldLayoutId id="2147484210" r:id="rId3"/>
    <p:sldLayoutId id="2147484211" r:id="rId4"/>
    <p:sldLayoutId id="2147484212" r:id="rId5"/>
    <p:sldLayoutId id="2147484213" r:id="rId6"/>
    <p:sldLayoutId id="2147484214" r:id="rId7"/>
    <p:sldLayoutId id="2147484215" r:id="rId8"/>
    <p:sldLayoutId id="2147484216" r:id="rId9"/>
    <p:sldLayoutId id="2147484217" r:id="rId10"/>
    <p:sldLayoutId id="2147484218"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New Roman" pitchFamily="-111" charset="0"/>
        </a:defRPr>
      </a:lvl6pPr>
      <a:lvl7pPr marL="914400" algn="l" rtl="0" eaLnBrk="0" fontAlgn="base" hangingPunct="0">
        <a:spcBef>
          <a:spcPct val="0"/>
        </a:spcBef>
        <a:spcAft>
          <a:spcPct val="0"/>
        </a:spcAft>
        <a:defRPr sz="4400">
          <a:solidFill>
            <a:schemeClr val="tx2"/>
          </a:solidFill>
          <a:latin typeface="Times New Roman" pitchFamily="-111" charset="0"/>
        </a:defRPr>
      </a:lvl7pPr>
      <a:lvl8pPr marL="1371600" algn="l" rtl="0" eaLnBrk="0" fontAlgn="base" hangingPunct="0">
        <a:spcBef>
          <a:spcPct val="0"/>
        </a:spcBef>
        <a:spcAft>
          <a:spcPct val="0"/>
        </a:spcAft>
        <a:defRPr sz="4400">
          <a:solidFill>
            <a:schemeClr val="tx2"/>
          </a:solidFill>
          <a:latin typeface="Times New Roman" pitchFamily="-111" charset="0"/>
        </a:defRPr>
      </a:lvl8pPr>
      <a:lvl9pPr marL="1828800" algn="l" rtl="0" eaLnBrk="0" fontAlgn="base" hangingPunct="0">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Wingdings" charset="0"/>
        <a:buChar char="Ú"/>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223562314"/>
      </p:ext>
    </p:extLst>
  </p:cSld>
  <p:clrMap bg1="lt1" tx1="dk1" bg2="lt2" tx2="dk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59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Times New Roman" charset="0"/>
                <a:ea typeface="+mn-ea"/>
                <a:cs typeface="+mn-cs"/>
              </a:defRPr>
            </a:lvl1pPr>
          </a:lstStyle>
          <a:p>
            <a:pPr algn="l">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Times New Roman" charset="0"/>
                <a:ea typeface="+mn-ea"/>
                <a:cs typeface="+mn-cs"/>
              </a:defRPr>
            </a:lvl1pPr>
          </a:lstStyle>
          <a:p>
            <a:pPr>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latin typeface="Times New Roman" charset="0"/>
              </a:defRPr>
            </a:lvl1pPr>
          </a:lstStyle>
          <a:p>
            <a:pPr>
              <a:defRPr/>
            </a:pPr>
            <a:fld id="{7286CDE1-80F4-DC49-846E-1759B5F7F874}" type="slidenum">
              <a:rPr lang="en-US" b="0">
                <a:ea typeface="ＭＳ Ｐゴシック" charset="0"/>
              </a:rPr>
              <a:pPr>
                <a:defRPr/>
              </a:pPr>
              <a:t>‹#›</a:t>
            </a:fld>
            <a:endParaRPr lang="en-US" b="0">
              <a:ea typeface="ＭＳ Ｐゴシック" charset="0"/>
            </a:endParaRPr>
          </a:p>
        </p:txBody>
      </p:sp>
    </p:spTree>
    <p:extLst>
      <p:ext uri="{BB962C8B-B14F-4D97-AF65-F5344CB8AC3E}">
        <p14:creationId xmlns:p14="http://schemas.microsoft.com/office/powerpoint/2010/main" val="3493606558"/>
      </p:ext>
    </p:extLst>
  </p:cSld>
  <p:clrMap bg1="dk2" tx1="lt1" bg2="dk1" tx2="lt2" accent1="accent1" accent2="accent2" accent3="accent3" accent4="accent4" accent5="accent5" accent6="accent6" hlink="hlink" folHlink="folHlink"/>
  <p:sldLayoutIdLst>
    <p:sldLayoutId id="214748423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ＭＳ Ｐゴシック" charset="0"/>
              </a:defRPr>
            </a:lvl1pPr>
          </a:lstStyle>
          <a:p>
            <a:pPr algn="l">
              <a:defRPr/>
            </a:pPr>
            <a:endParaRPr lang="en-US" b="0"/>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b="0"/>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B986D594-DAF2-DA42-82F9-7CD0642F2757}" type="slidenum">
              <a:rPr lang="en-US" b="0">
                <a:ea typeface="ＭＳ Ｐゴシック" charset="0"/>
              </a:rPr>
              <a:pPr>
                <a:defRPr/>
              </a:pPr>
              <a:t>‹#›</a:t>
            </a:fld>
            <a:endParaRPr lang="en-US" b="0">
              <a:ea typeface="ＭＳ Ｐゴシック" charset="0"/>
            </a:endParaRPr>
          </a:p>
        </p:txBody>
      </p:sp>
    </p:spTree>
    <p:extLst>
      <p:ext uri="{BB962C8B-B14F-4D97-AF65-F5344CB8AC3E}">
        <p14:creationId xmlns:p14="http://schemas.microsoft.com/office/powerpoint/2010/main" val="1403466684"/>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ＭＳ Ｐゴシック" charset="0"/>
              </a:defRPr>
            </a:lvl1pPr>
          </a:lstStyle>
          <a:p>
            <a:pPr algn="l">
              <a:defRPr/>
            </a:pPr>
            <a:endParaRPr lang="en-US" b="0"/>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b="0"/>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B986D594-DAF2-DA42-82F9-7CD0642F2757}" type="slidenum">
              <a:rPr lang="en-US" b="0">
                <a:ea typeface="ＭＳ Ｐゴシック" charset="0"/>
              </a:rPr>
              <a:pPr>
                <a:defRPr/>
              </a:pPr>
              <a:t>‹#›</a:t>
            </a:fld>
            <a:endParaRPr lang="en-US" b="0">
              <a:ea typeface="ＭＳ Ｐゴシック" charset="0"/>
            </a:endParaRPr>
          </a:p>
        </p:txBody>
      </p:sp>
    </p:spTree>
    <p:extLst>
      <p:ext uri="{BB962C8B-B14F-4D97-AF65-F5344CB8AC3E}">
        <p14:creationId xmlns:p14="http://schemas.microsoft.com/office/powerpoint/2010/main" val="4055752411"/>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ＭＳ Ｐゴシック" charset="0"/>
              </a:defRPr>
            </a:lvl1pPr>
          </a:lstStyle>
          <a:p>
            <a:pPr algn="l">
              <a:defRPr/>
            </a:pPr>
            <a:endParaRPr lang="en-US" b="0"/>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b="0"/>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B986D594-DAF2-DA42-82F9-7CD0642F2757}" type="slidenum">
              <a:rPr lang="en-US" b="0">
                <a:ea typeface="ＭＳ Ｐゴシック" charset="0"/>
              </a:rPr>
              <a:pPr>
                <a:defRPr/>
              </a:pPr>
              <a:t>‹#›</a:t>
            </a:fld>
            <a:endParaRPr lang="en-US" b="0">
              <a:ea typeface="ＭＳ Ｐゴシック" charset="0"/>
            </a:endParaRPr>
          </a:p>
        </p:txBody>
      </p:sp>
    </p:spTree>
    <p:extLst>
      <p:ext uri="{BB962C8B-B14F-4D97-AF65-F5344CB8AC3E}">
        <p14:creationId xmlns:p14="http://schemas.microsoft.com/office/powerpoint/2010/main" val="4160841638"/>
      </p:ext>
    </p:extLst>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512107821"/>
      </p:ext>
    </p:extLst>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b="0">
              <a:solidFill>
                <a:srgbClr val="000000"/>
              </a:solidFill>
              <a:latin typeface="Times New Roman" charset="0"/>
              <a:ea typeface="ＭＳ Ｐゴシック" charset="0"/>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algn="l"/>
            <a:endParaRPr lang="en-US" sz="2400" b="0">
              <a:solidFill>
                <a:srgbClr val="000000"/>
              </a:solidFill>
              <a:latin typeface="Times New Roman" charset="0"/>
              <a:ea typeface="ＭＳ Ｐゴシック" charset="0"/>
            </a:endParaRPr>
          </a:p>
        </p:txBody>
      </p:sp>
      <p:pic>
        <p:nvPicPr>
          <p:cNvPr id="1028" name="Picture 4" descr="minispir"/>
          <p:cNvPicPr>
            <a:picLocks noChangeAspect="1" noChangeArrowheads="1"/>
          </p:cNvPicPr>
          <p:nvPr/>
        </p:nvPicPr>
        <p:blipFill>
          <a:blip r:embed="rId13" cstate="screen">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algn="l">
              <a:defRPr/>
            </a:pPr>
            <a:endParaRPr lang="en-US" b="0">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b="0">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9DCBD2E-90F0-0142-A71E-44B66B41773A}" type="slidenum">
              <a:rPr lang="en-US" b="0">
                <a:solidFill>
                  <a:srgbClr val="000000"/>
                </a:solidFill>
                <a:latin typeface="Times New Roman" charset="0"/>
                <a:ea typeface="ＭＳ Ｐゴシック" charset="0"/>
              </a:rPr>
              <a:pPr>
                <a:defRPr/>
              </a:pPr>
              <a:t>‹#›</a:t>
            </a:fld>
            <a:endParaRPr lang="en-US" b="0">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4174236855"/>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05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ＭＳ Ｐゴシック" charset="-128"/>
                <a:cs typeface="ＭＳ Ｐゴシック" charset="-128"/>
              </a:defRPr>
            </a:lvl1pPr>
          </a:lstStyle>
          <a:p>
            <a:pPr algn="l">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charset="-128"/>
                <a:cs typeface="ＭＳ Ｐゴシック" charset="-128"/>
              </a:defRPr>
            </a:lvl1pPr>
          </a:lstStyle>
          <a:p>
            <a:pPr>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a:solidFill>
                  <a:srgbClr val="FFFFFF"/>
                </a:solidFill>
                <a:latin typeface="Arial" charset="0"/>
              </a:defRPr>
            </a:lvl1pPr>
          </a:lstStyle>
          <a:p>
            <a:pPr>
              <a:defRPr/>
            </a:pPr>
            <a:fld id="{54483F5F-81EC-D645-A3A9-0F19A86A114E}"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146603952"/>
      </p:ext>
    </p:extLst>
  </p:cSld>
  <p:clrMap bg1="lt1" tx1="dk1" bg2="lt2" tx2="dk2" accent1="accent1" accent2="accent2" accent3="accent3" accent4="accent4" accent5="accent5" accent6="accent6" hlink="hlink" folHlink="folHlink"/>
  <p:sldLayoutIdLst>
    <p:sldLayoutId id="2147484282" r:id="rId1"/>
    <p:sldLayoutId id="2147484283" r:id="rId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32553733"/>
      </p:ext>
    </p:extLst>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756132912"/>
      </p:ext>
    </p:extLst>
  </p:cSld>
  <p:clrMap bg1="lt1" tx1="dk1" bg2="lt2" tx2="dk2" accent1="accent1" accent2="accent2" accent3="accent3" accent4="accent4" accent5="accent5" accent6="accent6" hlink="hlink" folHlink="folHlink"/>
  <p:sldLayoutIdLst>
    <p:sldLayoutId id="2147484298" r:id="rId1"/>
    <p:sldLayoutId id="2147484299" r:id="rId2"/>
    <p:sldLayoutId id="2147484300" r:id="rId3"/>
    <p:sldLayoutId id="2147484301" r:id="rId4"/>
    <p:sldLayoutId id="2147484302" r:id="rId5"/>
    <p:sldLayoutId id="2147484303" r:id="rId6"/>
    <p:sldLayoutId id="2147484304" r:id="rId7"/>
    <p:sldLayoutId id="2147484305" r:id="rId8"/>
    <p:sldLayoutId id="2147484306" r:id="rId9"/>
    <p:sldLayoutId id="2147484307" r:id="rId10"/>
    <p:sldLayoutId id="214748430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93582894"/>
      </p:ext>
    </p:extLst>
  </p:cSld>
  <p:clrMap bg1="lt1" tx1="dk1" bg2="lt2" tx2="dk2" accent1="accent1" accent2="accent2" accent3="accent3" accent4="accent4" accent5="accent5" accent6="accent6" hlink="hlink" folHlink="folHlink"/>
  <p:sldLayoutIdLst>
    <p:sldLayoutId id="2147484310" r:id="rId1"/>
    <p:sldLayoutId id="2147484311" r:id="rId2"/>
    <p:sldLayoutId id="2147484312" r:id="rId3"/>
    <p:sldLayoutId id="2147484313" r:id="rId4"/>
    <p:sldLayoutId id="2147484314" r:id="rId5"/>
    <p:sldLayoutId id="2147484315" r:id="rId6"/>
    <p:sldLayoutId id="2147484316" r:id="rId7"/>
    <p:sldLayoutId id="2147484317" r:id="rId8"/>
    <p:sldLayoutId id="2147484318" r:id="rId9"/>
    <p:sldLayoutId id="2147484319" r:id="rId10"/>
    <p:sldLayoutId id="214748432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7" charset="0"/>
                <a:ea typeface="+mn-ea"/>
                <a:cs typeface="+mn-cs"/>
              </a:defRPr>
            </a:lvl1pPr>
          </a:lstStyle>
          <a:p>
            <a:pPr algn="l">
              <a:defRPr/>
            </a:pPr>
            <a:endParaRPr lang="en-US" b="0">
              <a:solidFill>
                <a:srgbClr val="000000"/>
              </a:solidFill>
            </a:endParaRPr>
          </a:p>
        </p:txBody>
      </p:sp>
      <p:sp>
        <p:nvSpPr>
          <p:cNvPr id="307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7" charset="0"/>
                <a:ea typeface="+mn-ea"/>
                <a:cs typeface="+mn-cs"/>
              </a:defRPr>
            </a:lvl1pPr>
          </a:lstStyle>
          <a:p>
            <a:pPr>
              <a:defRPr/>
            </a:pPr>
            <a:endParaRPr lang="en-US" b="0">
              <a:solidFill>
                <a:srgbClr val="000000"/>
              </a:solidFill>
            </a:endParaRPr>
          </a:p>
        </p:txBody>
      </p:sp>
      <p:sp>
        <p:nvSpPr>
          <p:cNvPr id="307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a:defRPr/>
            </a:pPr>
            <a:fld id="{2683AE72-245B-C94F-A30F-AA509146B397}" type="slidenum">
              <a:rPr lang="en-US" b="0">
                <a:solidFill>
                  <a:srgbClr val="000000"/>
                </a:solidFill>
                <a:ea typeface="ＭＳ Ｐゴシック" charset="0"/>
              </a:rPr>
              <a:pPr>
                <a:defRPr/>
              </a:pPr>
              <a:t>‹#›</a:t>
            </a:fld>
            <a:endParaRPr lang="en-US" b="0">
              <a:solidFill>
                <a:srgbClr val="000000"/>
              </a:solidFill>
              <a:ea typeface="ＭＳ Ｐゴシック" charset="0"/>
            </a:endParaRPr>
          </a:p>
        </p:txBody>
      </p:sp>
    </p:spTree>
    <p:extLst>
      <p:ext uri="{BB962C8B-B14F-4D97-AF65-F5344CB8AC3E}">
        <p14:creationId xmlns:p14="http://schemas.microsoft.com/office/powerpoint/2010/main" val="670472535"/>
      </p:ext>
    </p:extLst>
  </p:cSld>
  <p:clrMap bg1="lt1" tx1="dk1" bg2="lt2" tx2="dk2" accent1="accent1" accent2="accent2" accent3="accent3" accent4="accent4" accent5="accent5" accent6="accent6" hlink="hlink" folHlink="folHlink"/>
  <p:sldLayoutIdLst>
    <p:sldLayoutId id="2147484322" r:id="rId1"/>
    <p:sldLayoutId id="2147484323" r:id="rId2"/>
    <p:sldLayoutId id="2147484324" r:id="rId3"/>
    <p:sldLayoutId id="2147484325" r:id="rId4"/>
    <p:sldLayoutId id="2147484326" r:id="rId5"/>
    <p:sldLayoutId id="2147484327" r:id="rId6"/>
    <p:sldLayoutId id="2147484328" r:id="rId7"/>
    <p:sldLayoutId id="2147484329" r:id="rId8"/>
    <p:sldLayoutId id="2147484330" r:id="rId9"/>
    <p:sldLayoutId id="2147484331" r:id="rId10"/>
    <p:sldLayoutId id="214748433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Arial" pitchFamily="-111"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Arial" pitchFamily="-111"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Arial" pitchFamily="-111"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Arial" pitchFamily="-111" charset="0"/>
        </a:defRPr>
      </a:lvl5pPr>
      <a:lvl6pPr marL="457200" algn="ctr" rtl="0" fontAlgn="base">
        <a:spcBef>
          <a:spcPct val="0"/>
        </a:spcBef>
        <a:spcAft>
          <a:spcPct val="0"/>
        </a:spcAft>
        <a:defRPr sz="4400">
          <a:solidFill>
            <a:schemeClr val="tx2"/>
          </a:solidFill>
          <a:latin typeface="Arial" pitchFamily="-111" charset="0"/>
          <a:ea typeface="Arial" pitchFamily="-111" charset="0"/>
          <a:cs typeface="Arial" pitchFamily="-111" charset="0"/>
        </a:defRPr>
      </a:lvl6pPr>
      <a:lvl7pPr marL="914400" algn="ctr" rtl="0" fontAlgn="base">
        <a:spcBef>
          <a:spcPct val="0"/>
        </a:spcBef>
        <a:spcAft>
          <a:spcPct val="0"/>
        </a:spcAft>
        <a:defRPr sz="4400">
          <a:solidFill>
            <a:schemeClr val="tx2"/>
          </a:solidFill>
          <a:latin typeface="Arial" pitchFamily="-111" charset="0"/>
          <a:ea typeface="Arial" pitchFamily="-111" charset="0"/>
          <a:cs typeface="Arial" pitchFamily="-111" charset="0"/>
        </a:defRPr>
      </a:lvl7pPr>
      <a:lvl8pPr marL="1371600" algn="ctr" rtl="0" fontAlgn="base">
        <a:spcBef>
          <a:spcPct val="0"/>
        </a:spcBef>
        <a:spcAft>
          <a:spcPct val="0"/>
        </a:spcAft>
        <a:defRPr sz="4400">
          <a:solidFill>
            <a:schemeClr val="tx2"/>
          </a:solidFill>
          <a:latin typeface="Arial" pitchFamily="-111" charset="0"/>
          <a:ea typeface="Arial" pitchFamily="-111" charset="0"/>
          <a:cs typeface="Arial" pitchFamily="-111" charset="0"/>
        </a:defRPr>
      </a:lvl8pPr>
      <a:lvl9pPr marL="1828800" algn="ctr" rtl="0" fontAlgn="base">
        <a:spcBef>
          <a:spcPct val="0"/>
        </a:spcBef>
        <a:spcAft>
          <a:spcPct val="0"/>
        </a:spcAft>
        <a:defRPr sz="4400">
          <a:solidFill>
            <a:schemeClr val="tx2"/>
          </a:solidFill>
          <a:latin typeface="Arial" pitchFamily="-111" charset="0"/>
          <a:ea typeface="Arial" pitchFamily="-111" charset="0"/>
          <a:cs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b="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b="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b="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lgn="l">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b="0"/>
              <a:pPr>
                <a:defRPr/>
              </a:pPr>
              <a:t>‹#›</a:t>
            </a:fld>
            <a:endParaRPr lang="en-US" b="0"/>
          </a:p>
        </p:txBody>
      </p:sp>
    </p:spTree>
    <p:extLst>
      <p:ext uri="{BB962C8B-B14F-4D97-AF65-F5344CB8AC3E}">
        <p14:creationId xmlns:p14="http://schemas.microsoft.com/office/powerpoint/2010/main" val="1590766436"/>
      </p:ext>
    </p:extLst>
  </p:cSld>
  <p:clrMap bg1="dk2" tx1="lt1" bg2="dk1" tx2="lt2" accent1="accent1" accent2="accent2" accent3="accent3" accent4="accent4" accent5="accent5" accent6="accent6" hlink="hlink" folHlink="folHlink"/>
  <p:sldLayoutIdLst>
    <p:sldLayoutId id="2147484334" r:id="rId1"/>
    <p:sldLayoutId id="2147484335" r:id="rId2"/>
    <p:sldLayoutId id="2147484336" r:id="rId3"/>
    <p:sldLayoutId id="2147484337" r:id="rId4"/>
    <p:sldLayoutId id="2147484338" r:id="rId5"/>
    <p:sldLayoutId id="2147484339" r:id="rId6"/>
    <p:sldLayoutId id="2147484340" r:id="rId7"/>
    <p:sldLayoutId id="2147484341" r:id="rId8"/>
    <p:sldLayoutId id="2147484342" r:id="rId9"/>
    <p:sldLayoutId id="2147484343" r:id="rId10"/>
    <p:sldLayoutId id="214748434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81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lgn="l"/>
            <a:endParaRPr lang="en-US" b="0">
              <a:ea typeface="ＭＳ Ｐゴシック" charset="0"/>
            </a:endParaRPr>
          </a:p>
        </p:txBody>
      </p:sp>
      <p:sp>
        <p:nvSpPr>
          <p:cNvPr id="1781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endParaRPr lang="en-US" b="0">
              <a:ea typeface="ＭＳ Ｐゴシック" charset="0"/>
            </a:endParaRPr>
          </a:p>
        </p:txBody>
      </p:sp>
      <p:sp>
        <p:nvSpPr>
          <p:cNvPr id="1781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Osaka" charset="0"/>
                <a:cs typeface="Osaka" charset="0"/>
              </a:defRPr>
            </a:lvl1pPr>
          </a:lstStyle>
          <a:p>
            <a:fld id="{945A9131-EB10-E545-9FEA-77EAB0DCFC3A}" type="slidenum">
              <a:rPr lang="en-US" b="0" smtClean="0"/>
              <a:pPr/>
              <a:t>‹#›</a:t>
            </a:fld>
            <a:endParaRPr lang="en-US" b="0"/>
          </a:p>
        </p:txBody>
      </p:sp>
    </p:spTree>
    <p:extLst>
      <p:ext uri="{BB962C8B-B14F-4D97-AF65-F5344CB8AC3E}">
        <p14:creationId xmlns:p14="http://schemas.microsoft.com/office/powerpoint/2010/main" val="1690855675"/>
      </p:ext>
    </p:extLst>
  </p:cSld>
  <p:clrMap bg1="lt1" tx1="dk1" bg2="lt2" tx2="dk2" accent1="accent1" accent2="accent2" accent3="accent3" accent4="accent4" accent5="accent5" accent6="accent6" hlink="hlink" folHlink="folHlink"/>
  <p:sldLayoutIdLst>
    <p:sldLayoutId id="2147484358" r:id="rId1"/>
    <p:sldLayoutId id="2147484359" r:id="rId2"/>
    <p:sldLayoutId id="2147484360" r:id="rId3"/>
    <p:sldLayoutId id="2147484361" r:id="rId4"/>
    <p:sldLayoutId id="2147484362" r:id="rId5"/>
    <p:sldLayoutId id="2147484363" r:id="rId6"/>
    <p:sldLayoutId id="2147484364" r:id="rId7"/>
    <p:sldLayoutId id="2147484365" r:id="rId8"/>
    <p:sldLayoutId id="2147484366" r:id="rId9"/>
    <p:sldLayoutId id="2147484367" r:id="rId10"/>
    <p:sldLayoutId id="2147484368" r:id="rId11"/>
    <p:sldLayoutId id="2147484369"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zh-CN"/>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zh-CN"/>
              <a:t>Click to edit Master text styles</a:t>
            </a:r>
          </a:p>
          <a:p>
            <a:pPr lvl="1"/>
            <a:r>
              <a:rPr lang="en-GB" altLang="zh-CN"/>
              <a:t>Second level</a:t>
            </a:r>
          </a:p>
          <a:p>
            <a:pPr lvl="2"/>
            <a:r>
              <a:rPr lang="en-GB" altLang="zh-CN"/>
              <a:t>Third level</a:t>
            </a:r>
          </a:p>
          <a:p>
            <a:pPr lvl="3"/>
            <a:r>
              <a:rPr lang="en-GB" altLang="zh-CN"/>
              <a:t>Fourth level</a:t>
            </a:r>
          </a:p>
          <a:p>
            <a:pPr lvl="4"/>
            <a:r>
              <a:rPr lang="en-GB" altLang="zh-CN"/>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altLang="zh-CN" b="0">
              <a:solidFill>
                <a:srgbClr val="000000"/>
              </a:solidFill>
              <a:latin typeface="Times New Roman" pitchFamily="18" charset="0"/>
              <a:ea typeface="MS PGothic" pitchFamily="34" charset="-128"/>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altLang="zh-CN" b="0">
              <a:solidFill>
                <a:srgbClr val="000000"/>
              </a:solidFill>
              <a:latin typeface="Times New Roman" pitchFamily="18" charset="0"/>
              <a:ea typeface="MS PGothic" pitchFamily="34" charset="-128"/>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CB086B10-F66E-4C89-928D-0BE29DEE6B3C}" type="slidenum">
              <a:rPr lang="en-US" altLang="zh-CN" b="0">
                <a:solidFill>
                  <a:srgbClr val="000000"/>
                </a:solidFill>
                <a:latin typeface="Times New Roman" pitchFamily="18" charset="0"/>
                <a:ea typeface="MS PGothic" pitchFamily="34" charset="-128"/>
              </a:rPr>
              <a:pPr eaLnBrk="0" hangingPunct="0"/>
              <a:t>‹#›</a:t>
            </a:fld>
            <a:endParaRPr lang="en-US" altLang="zh-CN" b="0">
              <a:solidFill>
                <a:srgbClr val="000000"/>
              </a:solidFill>
              <a:latin typeface="Times New Roman" pitchFamily="18" charset="0"/>
              <a:ea typeface="MS PGothic" pitchFamily="34" charset="-128"/>
            </a:endParaRPr>
          </a:p>
        </p:txBody>
      </p:sp>
    </p:spTree>
    <p:extLst>
      <p:ext uri="{BB962C8B-B14F-4D97-AF65-F5344CB8AC3E}">
        <p14:creationId xmlns:p14="http://schemas.microsoft.com/office/powerpoint/2010/main" val="1496456606"/>
      </p:ext>
    </p:extLst>
  </p:cSld>
  <p:clrMap bg1="lt1" tx1="dk1" bg2="lt2" tx2="dk2" accent1="accent1" accent2="accent2" accent3="accent3" accent4="accent4" accent5="accent5" accent6="accent6" hlink="hlink" folHlink="folHlink"/>
  <p:sldLayoutIdLst>
    <p:sldLayoutId id="2147484371" r:id="rId1"/>
    <p:sldLayoutId id="2147484372" r:id="rId2"/>
    <p:sldLayoutId id="2147484373" r:id="rId3"/>
    <p:sldLayoutId id="2147484374" r:id="rId4"/>
    <p:sldLayoutId id="2147484375" r:id="rId5"/>
    <p:sldLayoutId id="2147484376" r:id="rId6"/>
    <p:sldLayoutId id="2147484377" r:id="rId7"/>
    <p:sldLayoutId id="2147484378" r:id="rId8"/>
    <p:sldLayoutId id="2147484379" r:id="rId9"/>
    <p:sldLayoutId id="2147484380" r:id="rId10"/>
    <p:sldLayoutId id="2147484381"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ea typeface="MS PGothic" pitchFamily="34" charset="-128"/>
        </a:defRPr>
      </a:lvl6pPr>
      <a:lvl7pPr marL="914400" algn="ctr" rtl="0" eaLnBrk="0" fontAlgn="base" hangingPunct="0">
        <a:spcBef>
          <a:spcPct val="0"/>
        </a:spcBef>
        <a:spcAft>
          <a:spcPct val="0"/>
        </a:spcAft>
        <a:defRPr sz="4400">
          <a:solidFill>
            <a:schemeClr val="tx2"/>
          </a:solidFill>
          <a:latin typeface="Times New Roman" pitchFamily="18" charset="0"/>
          <a:ea typeface="MS PGothic" pitchFamily="34" charset="-128"/>
        </a:defRPr>
      </a:lvl7pPr>
      <a:lvl8pPr marL="1371600" algn="ctr" rtl="0" eaLnBrk="0" fontAlgn="base" hangingPunct="0">
        <a:spcBef>
          <a:spcPct val="0"/>
        </a:spcBef>
        <a:spcAft>
          <a:spcPct val="0"/>
        </a:spcAft>
        <a:defRPr sz="4400">
          <a:solidFill>
            <a:schemeClr val="tx2"/>
          </a:solidFill>
          <a:latin typeface="Times New Roman" pitchFamily="18" charset="0"/>
          <a:ea typeface="MS PGothic" pitchFamily="34" charset="-128"/>
        </a:defRPr>
      </a:lvl8pPr>
      <a:lvl9pPr marL="1828800" algn="ctr" rtl="0" eaLnBrk="0" fontAlgn="base" hangingPunct="0">
        <a:spcBef>
          <a:spcPct val="0"/>
        </a:spcBef>
        <a:spcAft>
          <a:spcPct val="0"/>
        </a:spcAft>
        <a:defRPr sz="4400">
          <a:solidFill>
            <a:schemeClr val="tx2"/>
          </a:solidFill>
          <a:latin typeface="Times New Roman" pitchFamily="18" charset="0"/>
          <a:ea typeface="MS PGothic"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83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B3B50E63-8540-4B47-B966-5FF53B45F879}" type="slidenum">
              <a:rPr lang="en-US">
                <a:latin typeface="Arial" charset="0"/>
                <a:ea typeface="ＭＳ Ｐゴシック" charset="0"/>
                <a:cs typeface="ＭＳ Ｐゴシック" charset="0"/>
              </a:rPr>
              <a:pPr>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66436296"/>
      </p:ext>
    </p:extLst>
  </p:cSld>
  <p:clrMap bg1="lt1" tx1="dk1" bg2="lt2" tx2="dk2" accent1="accent1" accent2="accent2" accent3="accent3" accent4="accent4" accent5="accent5" accent6="accent6" hlink="hlink" folHlink="folHlink"/>
  <p:sldLayoutIdLst>
    <p:sldLayoutId id="214748438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3A05467-7175-4571-8579-AAFB7842FCA9}" type="datetimeFigureOut">
              <a:rPr lang="en-US" smtClean="0">
                <a:solidFill>
                  <a:prstClr val="black">
                    <a:tint val="75000"/>
                  </a:prstClr>
                </a:solidFill>
                <a:latin typeface="Calibri"/>
              </a:rPr>
              <a:pPr fontAlgn="auto">
                <a:spcBef>
                  <a:spcPts val="0"/>
                </a:spcBef>
                <a:spcAft>
                  <a:spcPts val="0"/>
                </a:spcAft>
              </a:pPr>
              <a:t>6/27/20</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66321BF-86B5-456E-9DF6-3F2B9BCF6286}"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17630889"/>
      </p:ext>
    </p:extLst>
  </p:cSld>
  <p:clrMap bg1="lt1" tx1="dk1" bg2="lt2" tx2="dk2" accent1="accent1" accent2="accent2" accent3="accent3" accent4="accent4" accent5="accent5" accent6="accent6" hlink="hlink" folHlink="folHlink"/>
  <p:sldLayoutIdLst>
    <p:sldLayoutId id="2147484385" r:id="rId1"/>
    <p:sldLayoutId id="2147484386" r:id="rId2"/>
    <p:sldLayoutId id="2147484387" r:id="rId3"/>
    <p:sldLayoutId id="2147484388" r:id="rId4"/>
    <p:sldLayoutId id="2147484389" r:id="rId5"/>
    <p:sldLayoutId id="2147484390" r:id="rId6"/>
    <p:sldLayoutId id="2147484391" r:id="rId7"/>
    <p:sldLayoutId id="2147484392" r:id="rId8"/>
    <p:sldLayoutId id="2147484393" r:id="rId9"/>
    <p:sldLayoutId id="2147484394" r:id="rId10"/>
    <p:sldLayoutId id="21474843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564192782"/>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910796448"/>
      </p:ext>
    </p:extLst>
  </p:cSld>
  <p:clrMap bg1="lt1" tx1="dk1" bg2="lt2" tx2="dk2" accent1="accent1" accent2="accent2" accent3="accent3" accent4="accent4" accent5="accent5" accent6="accent6" hlink="hlink" folHlink="folHlink"/>
  <p:sldLayoutIdLst>
    <p:sldLayoutId id="2147484397" r:id="rId1"/>
    <p:sldLayoutId id="2147484398" r:id="rId2"/>
    <p:sldLayoutId id="2147484399" r:id="rId3"/>
    <p:sldLayoutId id="2147484400" r:id="rId4"/>
    <p:sldLayoutId id="2147484401" r:id="rId5"/>
    <p:sldLayoutId id="2147484402" r:id="rId6"/>
    <p:sldLayoutId id="2147484403" r:id="rId7"/>
    <p:sldLayoutId id="2147484404" r:id="rId8"/>
    <p:sldLayoutId id="2147484405" r:id="rId9"/>
    <p:sldLayoutId id="2147484406" r:id="rId10"/>
    <p:sldLayoutId id="2147484407" r:id="rId11"/>
    <p:sldLayoutId id="2147484408" r:id="rId12"/>
    <p:sldLayoutId id="214748440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96610158"/>
      </p:ext>
    </p:extLst>
  </p:cSld>
  <p:clrMap bg1="lt1" tx1="dk1" bg2="lt2" tx2="dk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 id="2147484422" r:id="rId12"/>
    <p:sldLayoutId id="214748442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3">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9DCBD2E-90F0-0142-A71E-44B66B417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9978271"/>
      </p:ext>
    </p:extLst>
  </p:cSld>
  <p:clrMap bg1="lt1" tx1="dk1" bg2="lt2" tx2="dk2" accent1="accent1" accent2="accent2" accent3="accent3" accent4="accent4" accent5="accent5" accent6="accent6" hlink="hlink" folHlink="folHlink"/>
  <p:sldLayoutIdLst>
    <p:sldLayoutId id="2147484425" r:id="rId1"/>
    <p:sldLayoutId id="2147484426" r:id="rId2"/>
    <p:sldLayoutId id="2147484427" r:id="rId3"/>
    <p:sldLayoutId id="2147484428" r:id="rId4"/>
    <p:sldLayoutId id="2147484429" r:id="rId5"/>
    <p:sldLayoutId id="2147484430" r:id="rId6"/>
    <p:sldLayoutId id="2147484431" r:id="rId7"/>
    <p:sldLayoutId id="2147484432" r:id="rId8"/>
    <p:sldLayoutId id="2147484433" r:id="rId9"/>
    <p:sldLayoutId id="2147484434" r:id="rId10"/>
    <p:sldLayoutId id="214748443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6/27/20</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3841525116"/>
      </p:ext>
    </p:extLst>
  </p:cSld>
  <p:clrMap bg1="lt1" tx1="dk1" bg2="lt2" tx2="dk2" accent1="accent1" accent2="accent2" accent3="accent3" accent4="accent4" accent5="accent5" accent6="accent6" hlink="hlink" folHlink="folHlink"/>
  <p:sldLayoutIdLst>
    <p:sldLayoutId id="2147484437" r:id="rId1"/>
    <p:sldLayoutId id="2147484438" r:id="rId2"/>
    <p:sldLayoutId id="2147484439" r:id="rId3"/>
    <p:sldLayoutId id="2147484440" r:id="rId4"/>
    <p:sldLayoutId id="2147484441" r:id="rId5"/>
    <p:sldLayoutId id="2147484442" r:id="rId6"/>
    <p:sldLayoutId id="2147484443" r:id="rId7"/>
    <p:sldLayoutId id="2147484444" r:id="rId8"/>
    <p:sldLayoutId id="2147484445" r:id="rId9"/>
    <p:sldLayoutId id="2147484446" r:id="rId10"/>
    <p:sldLayoutId id="214748444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0000"/>
              </a:solidFill>
              <a:ea typeface="ＭＳ Ｐゴシック" charset="0"/>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000000"/>
              </a:solidFill>
              <a:ea typeface="ＭＳ Ｐゴシック" charset="0"/>
            </a:endParaRPr>
          </a:p>
        </p:txBody>
      </p:sp>
      <p:pic>
        <p:nvPicPr>
          <p:cNvPr id="1028" name="Picture 4" descr="minispir"/>
          <p:cNvPicPr>
            <a:picLocks noChangeAspect="1" noChangeArrowheads="1"/>
          </p:cNvPicPr>
          <p:nvPr/>
        </p:nvPicPr>
        <p:blipFill>
          <a:blip r:embed="rId13" cstate="screen">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59DCBD2E-90F0-0142-A71E-44B66B41773A}" type="slidenum">
              <a:rPr lang="en-US">
                <a:solidFill>
                  <a:srgbClr val="000000"/>
                </a:solidFill>
                <a:ea typeface="ＭＳ Ｐゴシック" charset="0"/>
              </a:rPr>
              <a:pPr defTabSz="914400"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40941375"/>
      </p:ext>
    </p:extLst>
  </p:cSld>
  <p:clrMap bg1="lt1" tx1="dk1" bg2="lt2" tx2="dk2" accent1="accent1" accent2="accent2" accent3="accent3" accent4="accent4" accent5="accent5" accent6="accent6" hlink="hlink" folHlink="folHlink"/>
  <p:sldLayoutIdLst>
    <p:sldLayoutId id="2147484449" r:id="rId1"/>
    <p:sldLayoutId id="2147484450" r:id="rId2"/>
    <p:sldLayoutId id="2147484451" r:id="rId3"/>
    <p:sldLayoutId id="2147484452" r:id="rId4"/>
    <p:sldLayoutId id="2147484453" r:id="rId5"/>
    <p:sldLayoutId id="2147484454" r:id="rId6"/>
    <p:sldLayoutId id="2147484455" r:id="rId7"/>
    <p:sldLayoutId id="2147484456" r:id="rId8"/>
    <p:sldLayoutId id="2147484457" r:id="rId9"/>
    <p:sldLayoutId id="2147484458" r:id="rId10"/>
    <p:sldLayoutId id="2147484459"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Arial" charset="0"/>
              </a:defRPr>
            </a:lvl1pPr>
          </a:lstStyle>
          <a:p>
            <a:pPr defTabSz="914400" fontAlgn="base">
              <a:spcBef>
                <a:spcPct val="0"/>
              </a:spcBef>
              <a:spcAft>
                <a:spcPct val="0"/>
              </a:spcAft>
            </a:pPr>
            <a:endParaRPr lang="en-US" altLang="en-US">
              <a:solidFill>
                <a:srgbClr val="000000"/>
              </a:solidFill>
              <a:ea typeface="SimSun" pitchFamily="2" charset="-122"/>
            </a:endParaRPr>
          </a:p>
        </p:txBody>
      </p:sp>
      <p:sp>
        <p:nvSpPr>
          <p:cNvPr id="307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defRPr>
            </a:lvl1pPr>
          </a:lstStyle>
          <a:p>
            <a:pPr algn="ctr" defTabSz="914400" fontAlgn="base">
              <a:spcBef>
                <a:spcPct val="0"/>
              </a:spcBef>
              <a:spcAft>
                <a:spcPct val="0"/>
              </a:spcAft>
            </a:pPr>
            <a:endParaRPr lang="en-US" altLang="en-US">
              <a:solidFill>
                <a:srgbClr val="000000"/>
              </a:solidFill>
              <a:ea typeface="SimSun" pitchFamily="2" charset="-122"/>
            </a:endParaRPr>
          </a:p>
        </p:txBody>
      </p:sp>
      <p:sp>
        <p:nvSpPr>
          <p:cNvPr id="307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defRPr>
            </a:lvl1pPr>
          </a:lstStyle>
          <a:p>
            <a:pPr defTabSz="914400" fontAlgn="base">
              <a:spcBef>
                <a:spcPct val="0"/>
              </a:spcBef>
              <a:spcAft>
                <a:spcPct val="0"/>
              </a:spcAft>
            </a:pPr>
            <a:fld id="{94605A0A-F8A5-44BF-8EF6-9DA842C9824C}" type="slidenum">
              <a:rPr lang="en-US" altLang="en-US">
                <a:solidFill>
                  <a:srgbClr val="000000"/>
                </a:solidFill>
                <a:ea typeface="SimSun" pitchFamily="2" charset="-122"/>
              </a:rPr>
              <a:pPr defTabSz="914400" fontAlgn="base">
                <a:spcBef>
                  <a:spcPct val="0"/>
                </a:spcBef>
                <a:spcAft>
                  <a:spcPct val="0"/>
                </a:spcAft>
              </a:pPr>
              <a:t>‹#›</a:t>
            </a:fld>
            <a:endParaRPr lang="en-US" altLang="en-US">
              <a:solidFill>
                <a:srgbClr val="000000"/>
              </a:solidFill>
              <a:ea typeface="SimSun" pitchFamily="2" charset="-122"/>
            </a:endParaRPr>
          </a:p>
        </p:txBody>
      </p:sp>
    </p:spTree>
    <p:extLst>
      <p:ext uri="{BB962C8B-B14F-4D97-AF65-F5344CB8AC3E}">
        <p14:creationId xmlns:p14="http://schemas.microsoft.com/office/powerpoint/2010/main" val="4118255320"/>
      </p:ext>
    </p:extLst>
  </p:cSld>
  <p:clrMap bg1="lt1" tx1="dk1" bg2="lt2" tx2="dk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Arial" charset="0"/>
          <a:cs typeface="Arial" charset="0"/>
        </a:defRPr>
      </a:lvl2pPr>
      <a:lvl3pPr algn="ctr" rtl="0" eaLnBrk="0" fontAlgn="base" hangingPunct="0">
        <a:spcBef>
          <a:spcPct val="0"/>
        </a:spcBef>
        <a:spcAft>
          <a:spcPct val="0"/>
        </a:spcAft>
        <a:defRPr sz="4400">
          <a:solidFill>
            <a:schemeClr val="tx2"/>
          </a:solidFill>
          <a:latin typeface="Arial" charset="0"/>
          <a:ea typeface="Arial" charset="0"/>
          <a:cs typeface="Arial" charset="0"/>
        </a:defRPr>
      </a:lvl3pPr>
      <a:lvl4pPr algn="ctr" rtl="0" eaLnBrk="0" fontAlgn="base" hangingPunct="0">
        <a:spcBef>
          <a:spcPct val="0"/>
        </a:spcBef>
        <a:spcAft>
          <a:spcPct val="0"/>
        </a:spcAft>
        <a:defRPr sz="4400">
          <a:solidFill>
            <a:schemeClr val="tx2"/>
          </a:solidFill>
          <a:latin typeface="Arial" charset="0"/>
          <a:ea typeface="Arial" charset="0"/>
          <a:cs typeface="Arial" charset="0"/>
        </a:defRPr>
      </a:lvl4pPr>
      <a:lvl5pPr algn="ctr" rtl="0" eaLnBrk="0" fontAlgn="base" hangingPunct="0">
        <a:spcBef>
          <a:spcPct val="0"/>
        </a:spcBef>
        <a:spcAft>
          <a:spcPct val="0"/>
        </a:spcAft>
        <a:defRPr sz="4400">
          <a:solidFill>
            <a:schemeClr val="tx2"/>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1028"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9DCBD2E-90F0-0142-A71E-44B66B41773A}" type="slidenum">
              <a:rPr lang="en-US"/>
              <a:pPr>
                <a:defRPr/>
              </a:pPr>
              <a:t>‹#›</a:t>
            </a:fld>
            <a:endParaRPr lang="en-US"/>
          </a:p>
        </p:txBody>
      </p:sp>
    </p:spTree>
    <p:extLst>
      <p:ext uri="{BB962C8B-B14F-4D97-AF65-F5344CB8AC3E}">
        <p14:creationId xmlns:p14="http://schemas.microsoft.com/office/powerpoint/2010/main" val="2914973779"/>
      </p:ext>
    </p:extLst>
  </p:cSld>
  <p:clrMap bg1="lt1" tx1="dk1" bg2="lt2" tx2="dk2" accent1="accent1" accent2="accent2" accent3="accent3" accent4="accent4" accent5="accent5" accent6="accent6" hlink="hlink" folHlink="folHlink"/>
  <p:sldLayoutIdLst>
    <p:sldLayoutId id="2147484473" r:id="rId1"/>
    <p:sldLayoutId id="2147484474" r:id="rId2"/>
    <p:sldLayoutId id="2147484475" r:id="rId3"/>
    <p:sldLayoutId id="2147484476" r:id="rId4"/>
    <p:sldLayoutId id="2147484477" r:id="rId5"/>
    <p:sldLayoutId id="2147484478" r:id="rId6"/>
    <p:sldLayoutId id="2147484479" r:id="rId7"/>
    <p:sldLayoutId id="2147484480" r:id="rId8"/>
    <p:sldLayoutId id="2147484481" r:id="rId9"/>
    <p:sldLayoutId id="2147484482" r:id="rId10"/>
    <p:sldLayoutId id="2147484483"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403193438"/>
      </p:ext>
    </p:extLst>
  </p:cSld>
  <p:clrMap bg1="lt1" tx1="dk1" bg2="lt2" tx2="dk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5"/>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1" hangingPunct="1">
              <a:defRPr sz="1400" b="0">
                <a:solidFill>
                  <a:srgbClr val="000000"/>
                </a:solidFill>
              </a:defRPr>
            </a:lvl1pPr>
          </a:lstStyle>
          <a:p>
            <a:pPr defTabSz="914300" fontAlgn="base">
              <a:spcBef>
                <a:spcPct val="0"/>
              </a:spcBef>
              <a:spcAft>
                <a:spcPct val="0"/>
              </a:spcAft>
            </a:pPr>
            <a:fld id="{111197F5-119A-7744-A3D0-076D05FD2A1B}" type="slidenum">
              <a:rPr lang="en-US" smtClean="0">
                <a:latin typeface="Arial" charset="0"/>
                <a:ea typeface="MS PGothic" charset="0"/>
                <a:cs typeface="MS PGothic" charset="0"/>
              </a:rPr>
              <a:pPr defTabSz="914300" fontAlgn="base">
                <a:spcBef>
                  <a:spcPct val="0"/>
                </a:spcBef>
                <a:spcAft>
                  <a:spcPct val="0"/>
                </a:spcAft>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458276004"/>
      </p:ext>
    </p:extLst>
  </p:cSld>
  <p:clrMap bg1="lt1" tx1="dk1" bg2="lt2" tx2="dk2" accent1="accent1" accent2="accent2" accent3="accent3" accent4="accent4" accent5="accent5" accent6="accent6" hlink="hlink" folHlink="folHlink"/>
  <p:sldLayoutIdLst>
    <p:sldLayoutId id="2147484497" r:id="rId1"/>
    <p:sldLayoutId id="2147484498" r:id="rId2"/>
    <p:sldLayoutId id="2147484499" r:id="rId3"/>
    <p:sldLayoutId id="2147484500" r:id="rId4"/>
    <p:sldLayoutId id="2147484501" r:id="rId5"/>
    <p:sldLayoutId id="2147484502" r:id="rId6"/>
    <p:sldLayoutId id="2147484503" r:id="rId7"/>
    <p:sldLayoutId id="2147484504" r:id="rId8"/>
    <p:sldLayoutId id="2147484505" r:id="rId9"/>
    <p:sldLayoutId id="2147484506" r:id="rId10"/>
    <p:sldLayoutId id="2147484507"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150" algn="ctr" rtl="0" fontAlgn="base">
        <a:spcBef>
          <a:spcPct val="0"/>
        </a:spcBef>
        <a:spcAft>
          <a:spcPct val="0"/>
        </a:spcAft>
        <a:defRPr sz="4400">
          <a:solidFill>
            <a:schemeClr val="tx2"/>
          </a:solidFill>
          <a:latin typeface="Arial" pitchFamily="-111" charset="0"/>
        </a:defRPr>
      </a:lvl6pPr>
      <a:lvl7pPr marL="914300" algn="ctr" rtl="0" fontAlgn="base">
        <a:spcBef>
          <a:spcPct val="0"/>
        </a:spcBef>
        <a:spcAft>
          <a:spcPct val="0"/>
        </a:spcAft>
        <a:defRPr sz="4400">
          <a:solidFill>
            <a:schemeClr val="tx2"/>
          </a:solidFill>
          <a:latin typeface="Arial" pitchFamily="-111" charset="0"/>
        </a:defRPr>
      </a:lvl7pPr>
      <a:lvl8pPr marL="1371450" algn="ctr" rtl="0" fontAlgn="base">
        <a:spcBef>
          <a:spcPct val="0"/>
        </a:spcBef>
        <a:spcAft>
          <a:spcPct val="0"/>
        </a:spcAft>
        <a:defRPr sz="4400">
          <a:solidFill>
            <a:schemeClr val="tx2"/>
          </a:solidFill>
          <a:latin typeface="Arial" pitchFamily="-111" charset="0"/>
        </a:defRPr>
      </a:lvl8pPr>
      <a:lvl9pPr marL="1828600" algn="ctr" rtl="0" fontAlgn="base">
        <a:spcBef>
          <a:spcPct val="0"/>
        </a:spcBef>
        <a:spcAft>
          <a:spcPct val="0"/>
        </a:spcAft>
        <a:defRPr sz="4400">
          <a:solidFill>
            <a:schemeClr val="tx2"/>
          </a:solidFill>
          <a:latin typeface="Arial" pitchFamily="-111" charset="0"/>
        </a:defRPr>
      </a:lvl9pPr>
    </p:titleStyle>
    <p:bodyStyle>
      <a:lvl1pPr marL="342862" indent="-342862"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869" indent="-28572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2875" indent="-228575"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02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17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325" indent="-228575" algn="l" rtl="0" fontAlgn="base">
        <a:spcBef>
          <a:spcPct val="20000"/>
        </a:spcBef>
        <a:spcAft>
          <a:spcPct val="0"/>
        </a:spcAft>
        <a:buChar char="»"/>
        <a:defRPr sz="2000">
          <a:solidFill>
            <a:schemeClr val="tx1"/>
          </a:solidFill>
          <a:latin typeface="+mn-lt"/>
          <a:ea typeface="ＭＳ Ｐゴシック" pitchFamily="-111" charset="-128"/>
        </a:defRPr>
      </a:lvl6pPr>
      <a:lvl7pPr marL="2971474" indent="-228575" algn="l" rtl="0" fontAlgn="base">
        <a:spcBef>
          <a:spcPct val="20000"/>
        </a:spcBef>
        <a:spcAft>
          <a:spcPct val="0"/>
        </a:spcAft>
        <a:buChar char="»"/>
        <a:defRPr sz="2000">
          <a:solidFill>
            <a:schemeClr val="tx1"/>
          </a:solidFill>
          <a:latin typeface="+mn-lt"/>
          <a:ea typeface="ＭＳ Ｐゴシック" pitchFamily="-111" charset="-128"/>
        </a:defRPr>
      </a:lvl7pPr>
      <a:lvl8pPr marL="3428623" indent="-228575" algn="l" rtl="0" fontAlgn="base">
        <a:spcBef>
          <a:spcPct val="20000"/>
        </a:spcBef>
        <a:spcAft>
          <a:spcPct val="0"/>
        </a:spcAft>
        <a:buChar char="»"/>
        <a:defRPr sz="2000">
          <a:solidFill>
            <a:schemeClr val="tx1"/>
          </a:solidFill>
          <a:latin typeface="+mn-lt"/>
          <a:ea typeface="ＭＳ Ｐゴシック" pitchFamily="-111" charset="-128"/>
        </a:defRPr>
      </a:lvl8pPr>
      <a:lvl9pPr marL="3885772" indent="-228575"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bwMode="invGray">
      <p:bgPr>
        <a:solidFill>
          <a:srgbClr val="000000"/>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46820"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solidFill>
                  <a:schemeClr val="tx1"/>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zh-CN" altLang="en-US">
              <a:solidFill>
                <a:srgbClr val="FFFFFF"/>
              </a:solidFill>
            </a:endParaRPr>
          </a:p>
        </p:txBody>
      </p:sp>
      <p:sp>
        <p:nvSpPr>
          <p:cNvPr id="546821"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solidFill>
                  <a:schemeClr val="tx1"/>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zh-CN" altLang="en-US">
              <a:solidFill>
                <a:srgbClr val="FFFFFF"/>
              </a:solidFill>
            </a:endParaRPr>
          </a:p>
        </p:txBody>
      </p:sp>
      <p:sp>
        <p:nvSpPr>
          <p:cNvPr id="546822"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solidFill>
                  <a:schemeClr val="tx1"/>
                </a:solidFill>
                <a:latin typeface="Arial" charset="0"/>
                <a:ea typeface="ＭＳ Ｐゴシック" charset="0"/>
                <a:cs typeface="ＭＳ Ｐゴシック" charset="0"/>
              </a:defRPr>
            </a:lvl1pPr>
          </a:lstStyle>
          <a:p>
            <a:pPr defTabSz="914400" fontAlgn="base">
              <a:spcBef>
                <a:spcPct val="0"/>
              </a:spcBef>
              <a:spcAft>
                <a:spcPct val="0"/>
              </a:spcAft>
              <a:defRPr/>
            </a:pPr>
            <a:fld id="{2043F38E-E40A-3D4B-A77A-125FFC81CBD7}" type="slidenum">
              <a:rPr lang="zh-CN" altLang="en-US">
                <a:solidFill>
                  <a:srgbClr val="FFFFFF"/>
                </a:solidFill>
              </a:rPr>
              <a:pPr defTabSz="914400" fontAlgn="base">
                <a:spcBef>
                  <a:spcPct val="0"/>
                </a:spcBef>
                <a:spcAft>
                  <a:spcPct val="0"/>
                </a:spcAft>
                <a:defRPr/>
              </a:pPr>
              <a:t>‹#›</a:t>
            </a:fld>
            <a:endParaRPr lang="en-US" altLang="zh-CN">
              <a:solidFill>
                <a:srgbClr val="FFFFFF"/>
              </a:solidFill>
            </a:endParaRPr>
          </a:p>
        </p:txBody>
      </p:sp>
    </p:spTree>
    <p:extLst>
      <p:ext uri="{BB962C8B-B14F-4D97-AF65-F5344CB8AC3E}">
        <p14:creationId xmlns:p14="http://schemas.microsoft.com/office/powerpoint/2010/main" val="3015338391"/>
      </p:ext>
    </p:extLst>
  </p:cSld>
  <p:clrMap bg1="dk2" tx1="lt1" bg2="dk1" tx2="lt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400">
          <a:solidFill>
            <a:schemeClr val="tx2"/>
          </a:solidFill>
          <a:latin typeface="Times New Roman" pitchFamily="-111" charset="0"/>
        </a:defRPr>
      </a:lvl6pPr>
      <a:lvl7pPr marL="914400" algn="l" rtl="0" eaLnBrk="0" fontAlgn="base" hangingPunct="0">
        <a:lnSpc>
          <a:spcPct val="90000"/>
        </a:lnSpc>
        <a:spcBef>
          <a:spcPct val="0"/>
        </a:spcBef>
        <a:spcAft>
          <a:spcPct val="0"/>
        </a:spcAft>
        <a:defRPr sz="4400">
          <a:solidFill>
            <a:schemeClr val="tx2"/>
          </a:solidFill>
          <a:latin typeface="Times New Roman" pitchFamily="-111" charset="0"/>
        </a:defRPr>
      </a:lvl7pPr>
      <a:lvl8pPr marL="1371600" algn="l" rtl="0" eaLnBrk="0" fontAlgn="base" hangingPunct="0">
        <a:lnSpc>
          <a:spcPct val="90000"/>
        </a:lnSpc>
        <a:spcBef>
          <a:spcPct val="0"/>
        </a:spcBef>
        <a:spcAft>
          <a:spcPct val="0"/>
        </a:spcAft>
        <a:defRPr sz="4400">
          <a:solidFill>
            <a:schemeClr val="tx2"/>
          </a:solidFill>
          <a:latin typeface="Times New Roman" pitchFamily="-111" charset="0"/>
        </a:defRPr>
      </a:lvl8pPr>
      <a:lvl9pPr marL="1828800" algn="l" rtl="0" eaLnBrk="0" fontAlgn="base" hangingPunct="0">
        <a:lnSpc>
          <a:spcPct val="9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34" charset="-128"/>
          <a:cs typeface="Geneva" charset="0"/>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Geneva" charset="0"/>
          <a:cs typeface="Geneva" charset="0"/>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Geneva" charset="0"/>
          <a:cs typeface="Geneva" charset="0"/>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229973096"/>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pPr/>
              <a:t>‹#›</a:t>
            </a:fld>
            <a:endParaRPr lang="en-US"/>
          </a:p>
        </p:txBody>
      </p:sp>
    </p:spTree>
    <p:extLst>
      <p:ext uri="{BB962C8B-B14F-4D97-AF65-F5344CB8AC3E}">
        <p14:creationId xmlns:p14="http://schemas.microsoft.com/office/powerpoint/2010/main" val="2243667432"/>
      </p:ext>
    </p:extLst>
  </p:cSld>
  <p:clrMap bg1="lt1" tx1="dk1" bg2="lt2" tx2="dk2" accent1="accent1" accent2="accent2" accent3="accent3" accent4="accent4" accent5="accent5" accent6="accent6" hlink="hlink" folHlink="folHlink"/>
  <p:sldLayoutIdLst>
    <p:sldLayoutId id="2147484532" r:id="rId1"/>
    <p:sldLayoutId id="2147484533" r:id="rId2"/>
    <p:sldLayoutId id="2147484534" r:id="rId3"/>
    <p:sldLayoutId id="2147484535" r:id="rId4"/>
    <p:sldLayoutId id="2147484536" r:id="rId5"/>
    <p:sldLayoutId id="2147484537" r:id="rId6"/>
    <p:sldLayoutId id="2147484538" r:id="rId7"/>
    <p:sldLayoutId id="2147484539" r:id="rId8"/>
    <p:sldLayoutId id="2147484540" r:id="rId9"/>
    <p:sldLayoutId id="2147484541" r:id="rId10"/>
    <p:sldLayoutId id="21474845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89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7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5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rgbClr val="FBE7C3"/>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D9EBE510-D4AE-E046-91B7-424682DCF353}" type="slidenum">
              <a:rPr lang="en-GB"/>
              <a:pPr>
                <a:defRPr/>
              </a:pPr>
              <a:t>‹#›</a:t>
            </a:fld>
            <a:endParaRPr lang="en-GB"/>
          </a:p>
        </p:txBody>
      </p:sp>
    </p:spTree>
    <p:extLst>
      <p:ext uri="{BB962C8B-B14F-4D97-AF65-F5344CB8AC3E}">
        <p14:creationId xmlns:p14="http://schemas.microsoft.com/office/powerpoint/2010/main" val="2899539510"/>
      </p:ext>
    </p:extLst>
  </p:cSld>
  <p:clrMap bg1="lt1" tx1="dk1" bg2="lt2" tx2="dk2" accent1="accent1" accent2="accent2" accent3="accent3" accent4="accent4" accent5="accent5" accent6="accent6" hlink="hlink" folHlink="folHlink"/>
  <p:sldLayoutIdLst>
    <p:sldLayoutId id="2147484544" r:id="rId1"/>
    <p:sldLayoutId id="2147484545" r:id="rId2"/>
    <p:sldLayoutId id="2147484546" r:id="rId3"/>
    <p:sldLayoutId id="2147484547" r:id="rId4"/>
    <p:sldLayoutId id="2147484548" r:id="rId5"/>
    <p:sldLayoutId id="2147484549" r:id="rId6"/>
    <p:sldLayoutId id="2147484550" r:id="rId7"/>
    <p:sldLayoutId id="2147484551" r:id="rId8"/>
    <p:sldLayoutId id="2147484552" r:id="rId9"/>
    <p:sldLayoutId id="2147484553" r:id="rId10"/>
    <p:sldLayoutId id="2147484554"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Times New Roman" charset="0"/>
                <a:cs typeface="Times New Roman" charset="0"/>
              </a:defRPr>
            </a:lvl1pPr>
          </a:lstStyle>
          <a:p>
            <a:pPr>
              <a:defRPr/>
            </a:pPr>
            <a:fld id="{F79F1A1A-D36C-234D-8421-47FBB724656C}" type="slidenum">
              <a:rPr lang="en-US"/>
              <a:pPr>
                <a:defRPr/>
              </a:pPr>
              <a:t>‹#›</a:t>
            </a:fld>
            <a:endParaRPr lang="en-US"/>
          </a:p>
        </p:txBody>
      </p:sp>
    </p:spTree>
    <p:extLst>
      <p:ext uri="{BB962C8B-B14F-4D97-AF65-F5344CB8AC3E}">
        <p14:creationId xmlns:p14="http://schemas.microsoft.com/office/powerpoint/2010/main" val="3586609018"/>
      </p:ext>
    </p:extLst>
  </p:cSld>
  <p:clrMap bg1="lt1" tx1="dk1" bg2="lt2" tx2="dk2" accent1="accent1" accent2="accent2" accent3="accent3" accent4="accent4" accent5="accent5" accent6="accent6" hlink="hlink" folHlink="folHlink"/>
  <p:sldLayoutIdLst>
    <p:sldLayoutId id="2147484556" r:id="rId1"/>
    <p:sldLayoutId id="2147484557" r:id="rId2"/>
    <p:sldLayoutId id="2147484558" r:id="rId3"/>
    <p:sldLayoutId id="2147484559" r:id="rId4"/>
    <p:sldLayoutId id="2147484560" r:id="rId5"/>
    <p:sldLayoutId id="2147484561" r:id="rId6"/>
    <p:sldLayoutId id="2147484562" r:id="rId7"/>
    <p:sldLayoutId id="2147484563" r:id="rId8"/>
    <p:sldLayoutId id="2147484564" r:id="rId9"/>
    <p:sldLayoutId id="2147484565" r:id="rId10"/>
    <p:sldLayoutId id="214748456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4A17E2F-773B-D843-A64F-4308EAE4E395}"/>
              </a:ext>
            </a:extLst>
          </p:cNvPr>
          <p:cNvSpPr>
            <a:spLocks noGrp="1"/>
          </p:cNvSpPr>
          <p:nvPr>
            <p:ph type="title"/>
          </p:nvPr>
        </p:nvSpPr>
        <p:spPr bwMode="auto">
          <a:xfrm>
            <a:off x="457200" y="27516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B013849-A17F-B246-A939-088576724ECA}"/>
              </a:ext>
            </a:extLst>
          </p:cNvPr>
          <p:cNvSpPr>
            <a:spLocks noGrp="1"/>
          </p:cNvSpPr>
          <p:nvPr>
            <p:ph type="body" idx="1"/>
          </p:nvPr>
        </p:nvSpPr>
        <p:spPr bwMode="auto">
          <a:xfrm>
            <a:off x="457200" y="1600201"/>
            <a:ext cx="82296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03A3F33-D035-4943-88FD-53FFB8559077}"/>
              </a:ext>
            </a:extLst>
          </p:cNvPr>
          <p:cNvSpPr>
            <a:spLocks noGrp="1"/>
          </p:cNvSpPr>
          <p:nvPr>
            <p:ph type="dt" sz="half" idx="2"/>
          </p:nvPr>
        </p:nvSpPr>
        <p:spPr>
          <a:xfrm>
            <a:off x="457200" y="6356351"/>
            <a:ext cx="2133600" cy="366183"/>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1042D037-965C-2540-858F-522717125EC5}" type="datetimeFigureOut">
              <a:rPr lang="en-US" altLang="en-US"/>
              <a:pPr/>
              <a:t>7/6/20</a:t>
            </a:fld>
            <a:endParaRPr lang="en-US" altLang="en-US"/>
          </a:p>
        </p:txBody>
      </p:sp>
      <p:sp>
        <p:nvSpPr>
          <p:cNvPr id="5" name="Footer Placeholder 4">
            <a:extLst>
              <a:ext uri="{FF2B5EF4-FFF2-40B4-BE49-F238E27FC236}">
                <a16:creationId xmlns:a16="http://schemas.microsoft.com/office/drawing/2014/main" id="{B092C107-C8A0-1348-BED0-02B2AF6903ED}"/>
              </a:ext>
            </a:extLst>
          </p:cNvPr>
          <p:cNvSpPr>
            <a:spLocks noGrp="1"/>
          </p:cNvSpPr>
          <p:nvPr>
            <p:ph type="ftr" sz="quarter" idx="3"/>
          </p:nvPr>
        </p:nvSpPr>
        <p:spPr>
          <a:xfrm>
            <a:off x="3124200" y="6356351"/>
            <a:ext cx="2895600" cy="366183"/>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10992CBF-9B49-774B-A067-EC8148C293D5}"/>
              </a:ext>
            </a:extLst>
          </p:cNvPr>
          <p:cNvSpPr>
            <a:spLocks noGrp="1"/>
          </p:cNvSpPr>
          <p:nvPr>
            <p:ph type="sldNum" sz="quarter" idx="4"/>
          </p:nvPr>
        </p:nvSpPr>
        <p:spPr>
          <a:xfrm>
            <a:off x="6553200" y="6356351"/>
            <a:ext cx="2133600" cy="36618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74F5CDC-3A61-2B46-9F07-8C083EFBD05E}" type="slidenum">
              <a:rPr lang="en-US" altLang="en-US"/>
              <a:pPr/>
              <a:t>‹#›</a:t>
            </a:fld>
            <a:endParaRPr lang="en-US" altLang="en-US"/>
          </a:p>
        </p:txBody>
      </p:sp>
    </p:spTree>
    <p:extLst>
      <p:ext uri="{BB962C8B-B14F-4D97-AF65-F5344CB8AC3E}">
        <p14:creationId xmlns:p14="http://schemas.microsoft.com/office/powerpoint/2010/main" val="378639905"/>
      </p:ext>
    </p:extLst>
  </p:cSld>
  <p:clrMap bg1="lt1" tx1="dk1" bg2="lt2" tx2="dk2" accent1="accent1" accent2="accent2" accent3="accent3" accent4="accent4" accent5="accent5" accent6="accent6" hlink="hlink" folHlink="folHlink"/>
  <p:sldLayoutIdLst>
    <p:sldLayoutId id="2147484568" r:id="rId1"/>
    <p:sldLayoutId id="2147484569" r:id="rId2"/>
    <p:sldLayoutId id="2147484570" r:id="rId3"/>
    <p:sldLayoutId id="2147484571" r:id="rId4"/>
    <p:sldLayoutId id="2147484572" r:id="rId5"/>
    <p:sldLayoutId id="2147484573" r:id="rId6"/>
    <p:sldLayoutId id="2147484574" r:id="rId7"/>
    <p:sldLayoutId id="2147484575" r:id="rId8"/>
    <p:sldLayoutId id="2147484576" r:id="rId9"/>
    <p:sldLayoutId id="2147484577" r:id="rId10"/>
    <p:sldLayoutId id="2147484578"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a:solidFill>
                  <a:srgbClr val="FFFFFF"/>
                </a:solidFill>
                <a:latin typeface="Arial" charset="0"/>
              </a:defRPr>
            </a:lvl1pPr>
          </a:lstStyle>
          <a:p>
            <a:pPr>
              <a:defRPr/>
            </a:pPr>
            <a:fld id="{942454A9-FB12-7447-A239-26E8E1AB5DA2}" type="slidenum">
              <a:rPr lang="en-US"/>
              <a:pPr>
                <a:defRPr/>
              </a:pPr>
              <a:t>‹#›</a:t>
            </a:fld>
            <a:endParaRPr lang="en-US"/>
          </a:p>
        </p:txBody>
      </p:sp>
    </p:spTree>
    <p:extLst>
      <p:ext uri="{BB962C8B-B14F-4D97-AF65-F5344CB8AC3E}">
        <p14:creationId xmlns:p14="http://schemas.microsoft.com/office/powerpoint/2010/main" val="3033240366"/>
      </p:ext>
    </p:extLst>
  </p:cSld>
  <p:clrMap bg1="lt1" tx1="dk1" bg2="lt2" tx2="dk2" accent1="accent1" accent2="accent2" accent3="accent3" accent4="accent4" accent5="accent5" accent6="accent6" hlink="hlink" folHlink="folHlink"/>
  <p:sldLayoutIdLst>
    <p:sldLayoutId id="2147484580" r:id="rId1"/>
    <p:sldLayoutId id="2147484581" r:id="rId2"/>
    <p:sldLayoutId id="2147484582" r:id="rId3"/>
    <p:sldLayoutId id="2147484583" r:id="rId4"/>
    <p:sldLayoutId id="2147484584" r:id="rId5"/>
    <p:sldLayoutId id="2147484585" r:id="rId6"/>
    <p:sldLayoutId id="2147484586" r:id="rId7"/>
    <p:sldLayoutId id="2147484587" r:id="rId8"/>
    <p:sldLayoutId id="2147484588" r:id="rId9"/>
    <p:sldLayoutId id="2147484589" r:id="rId10"/>
    <p:sldLayoutId id="214748459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103426"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eaLnBrk="0" hangingPunct="0">
              <a:defRPr/>
            </a:pPr>
            <a:endParaRPr lang="en-US">
              <a:solidFill>
                <a:srgbClr val="FFFFFF"/>
              </a:solidFill>
              <a:latin typeface="Arial" charset="0"/>
            </a:endParaRPr>
          </a:p>
        </p:txBody>
      </p:sp>
      <p:sp>
        <p:nvSpPr>
          <p:cNvPr id="103427"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eaLnBrk="0" hangingPunct="0">
              <a:defRPr/>
            </a:pPr>
            <a:endParaRPr lang="en-US">
              <a:solidFill>
                <a:srgbClr val="FFFFFF"/>
              </a:solidFill>
              <a:latin typeface="Arial" charset="0"/>
            </a:endParaRPr>
          </a:p>
        </p:txBody>
      </p:sp>
      <p:sp>
        <p:nvSpPr>
          <p:cNvPr id="103428"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29"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30"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31"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32"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33"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34"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defRPr/>
            </a:pPr>
            <a:endParaRPr lang="en-US">
              <a:solidFill>
                <a:srgbClr val="FFFFFF"/>
              </a:solidFill>
              <a:latin typeface="Arial" charset="0"/>
            </a:endParaRPr>
          </a:p>
        </p:txBody>
      </p:sp>
      <p:sp>
        <p:nvSpPr>
          <p:cNvPr id="103435"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36"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37"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New Roman"/>
              </a:defRPr>
            </a:lvl1pPr>
          </a:lstStyle>
          <a:p>
            <a:pPr>
              <a:defRPr/>
            </a:pPr>
            <a:endParaRPr lang="en-US"/>
          </a:p>
        </p:txBody>
      </p:sp>
      <p:sp>
        <p:nvSpPr>
          <p:cNvPr id="103438"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New Roman"/>
              </a:defRPr>
            </a:lvl1pPr>
          </a:lstStyle>
          <a:p>
            <a:pPr>
              <a:defRPr/>
            </a:pPr>
            <a:endParaRPr lang="en-US"/>
          </a:p>
        </p:txBody>
      </p:sp>
      <p:sp>
        <p:nvSpPr>
          <p:cNvPr id="103439"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New Roman"/>
              </a:defRPr>
            </a:lvl1pPr>
          </a:lstStyle>
          <a:p>
            <a:pPr>
              <a:defRPr/>
            </a:pPr>
            <a:fld id="{D86D1B7F-8B3D-EA4E-87C1-16309BED6AFB}" type="slidenum">
              <a:rPr lang="en-US"/>
              <a:pPr>
                <a:defRPr/>
              </a:pPr>
              <a:t>‹#›</a:t>
            </a:fld>
            <a:endParaRPr lang="en-US"/>
          </a:p>
        </p:txBody>
      </p:sp>
    </p:spTree>
    <p:extLst>
      <p:ext uri="{BB962C8B-B14F-4D97-AF65-F5344CB8AC3E}">
        <p14:creationId xmlns:p14="http://schemas.microsoft.com/office/powerpoint/2010/main" val="322257239"/>
      </p:ext>
    </p:extLst>
  </p:cSld>
  <p:clrMap bg1="dk2" tx1="lt1" bg2="dk1" tx2="lt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 id="2147484611" r:id="rId8"/>
    <p:sldLayoutId id="2147484612" r:id="rId9"/>
    <p:sldLayoutId id="2147484613" r:id="rId10"/>
    <p:sldLayoutId id="2147484614"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03426"/>
                                        </p:tgtEl>
                                        <p:attrNameLst>
                                          <p:attrName>style.visibility</p:attrName>
                                        </p:attrNameLst>
                                      </p:cBhvr>
                                      <p:to>
                                        <p:strVal val="visible"/>
                                      </p:to>
                                    </p:set>
                                    <p:anim calcmode="lin" valueType="num">
                                      <p:cBhvr additive="base">
                                        <p:cTn id="7" dur="500" fill="hold"/>
                                        <p:tgtEl>
                                          <p:spTgt spid="103426"/>
                                        </p:tgtEl>
                                        <p:attrNameLst>
                                          <p:attrName>ppt_x</p:attrName>
                                        </p:attrNameLst>
                                      </p:cBhvr>
                                      <p:tavLst>
                                        <p:tav tm="0">
                                          <p:val>
                                            <p:strVal val="0-#ppt_w/2"/>
                                          </p:val>
                                        </p:tav>
                                        <p:tav tm="100000">
                                          <p:val>
                                            <p:strVal val="#ppt_x"/>
                                          </p:val>
                                        </p:tav>
                                      </p:tavLst>
                                    </p:anim>
                                    <p:anim calcmode="lin" valueType="num">
                                      <p:cBhvr additive="base">
                                        <p:cTn id="8" dur="500" fill="hold"/>
                                        <p:tgtEl>
                                          <p:spTgt spid="10342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10342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spcBef>
                <a:spcPct val="0"/>
              </a:spcBef>
              <a:buClrTx/>
              <a:buFontTx/>
              <a:buNone/>
              <a:defRPr sz="1400">
                <a:solidFill>
                  <a:srgbClr val="FFFFFF"/>
                </a:solidFill>
                <a:effectLst/>
                <a:latin typeface="Arial Black" pitchFamily="34" charset="0"/>
              </a:defRPr>
            </a:lvl1pPr>
          </a:lstStyle>
          <a:p>
            <a:endParaRPr lang="en-US" altLang="en-US">
              <a:ea typeface="MS PGothic" pitchFamily="34" charset="-128"/>
            </a:endParaRPr>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0" hangingPunct="0">
              <a:spcBef>
                <a:spcPct val="0"/>
              </a:spcBef>
              <a:buClrTx/>
              <a:buFontTx/>
              <a:buNone/>
              <a:defRPr sz="1400">
                <a:solidFill>
                  <a:srgbClr val="FFFFFF"/>
                </a:solidFill>
                <a:effectLst/>
                <a:latin typeface="Arial Black" pitchFamily="34" charset="0"/>
              </a:defRPr>
            </a:lvl1pPr>
          </a:lstStyle>
          <a:p>
            <a:endParaRPr lang="en-US" altLang="en-US">
              <a:ea typeface="MS PGothic" pitchFamily="34" charset="-128"/>
            </a:endParaRPr>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spcBef>
                <a:spcPct val="0"/>
              </a:spcBef>
              <a:buClrTx/>
              <a:buFontTx/>
              <a:buNone/>
              <a:defRPr sz="1400">
                <a:solidFill>
                  <a:srgbClr val="FFFFFF"/>
                </a:solidFill>
                <a:effectLst/>
                <a:latin typeface="Arial Black" pitchFamily="34" charset="0"/>
              </a:defRPr>
            </a:lvl1pPr>
          </a:lstStyle>
          <a:p>
            <a:fld id="{6A9DE02B-A7EE-46F7-8434-CF58598F5753}" type="slidenum">
              <a:rPr lang="en-US" altLang="en-US" smtClean="0">
                <a:ea typeface="MS PGothic" pitchFamily="34" charset="-128"/>
              </a:rPr>
              <a:pPr/>
              <a:t>‹#›</a:t>
            </a:fld>
            <a:endParaRPr lang="en-US" altLang="en-US">
              <a:ea typeface="MS PGothic" pitchFamily="34" charset="-128"/>
            </a:endParaRPr>
          </a:p>
        </p:txBody>
      </p:sp>
    </p:spTree>
    <p:extLst>
      <p:ext uri="{BB962C8B-B14F-4D97-AF65-F5344CB8AC3E}">
        <p14:creationId xmlns:p14="http://schemas.microsoft.com/office/powerpoint/2010/main" val="2921705991"/>
      </p:ext>
    </p:extLst>
  </p:cSld>
  <p:clrMap bg1="dk2" tx1="lt1" bg2="dk1" tx2="lt2" accent1="accent1" accent2="accent2" accent3="accent3" accent4="accent4" accent5="accent5" accent6="accent6" hlink="hlink" folHlink="folHlink"/>
  <p:sldLayoutIdLst>
    <p:sldLayoutId id="2147484628" r:id="rId1"/>
    <p:sldLayoutId id="2147484629" r:id="rId2"/>
    <p:sldLayoutId id="2147484630" r:id="rId3"/>
    <p:sldLayoutId id="2147484631" r:id="rId4"/>
    <p:sldLayoutId id="2147484632" r:id="rId5"/>
    <p:sldLayoutId id="2147484633" r:id="rId6"/>
    <p:sldLayoutId id="2147484634" r:id="rId7"/>
    <p:sldLayoutId id="2147484635" r:id="rId8"/>
    <p:sldLayoutId id="2147484636" r:id="rId9"/>
    <p:sldLayoutId id="2147484637" r:id="rId10"/>
    <p:sldLayoutId id="2147484638" r:id="rId11"/>
  </p:sldLayoutIdLst>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69" tIns="45635" rIns="91269" bIns="45635"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F9636FE9-36AE-7E49-8782-47C0978B3951}" type="slidenum">
              <a:rPr lang="en-US"/>
              <a:pPr/>
              <a:t>‹#›</a:t>
            </a:fld>
            <a:endParaRPr lang="en-US"/>
          </a:p>
        </p:txBody>
      </p:sp>
    </p:spTree>
    <p:extLst>
      <p:ext uri="{BB962C8B-B14F-4D97-AF65-F5344CB8AC3E}">
        <p14:creationId xmlns:p14="http://schemas.microsoft.com/office/powerpoint/2010/main" val="46938204"/>
      </p:ext>
    </p:extLst>
  </p:cSld>
  <p:clrMap bg1="lt1" tx1="dk1" bg2="lt2" tx2="dk2" accent1="accent1" accent2="accent2" accent3="accent3" accent4="accent4" accent5="accent5" accent6="accent6" hlink="hlink" folHlink="folHlink"/>
  <p:sldLayoutIdLst>
    <p:sldLayoutId id="2147484640" r:id="rId1"/>
    <p:sldLayoutId id="2147484641" r:id="rId2"/>
    <p:sldLayoutId id="2147484642" r:id="rId3"/>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6348" algn="ctr" rtl="0" fontAlgn="base">
        <a:spcBef>
          <a:spcPct val="0"/>
        </a:spcBef>
        <a:spcAft>
          <a:spcPct val="0"/>
        </a:spcAft>
        <a:defRPr sz="4400">
          <a:solidFill>
            <a:schemeClr val="tx2"/>
          </a:solidFill>
          <a:latin typeface="Arial" charset="0"/>
          <a:ea typeface="ヒラギノ角ゴ Pro W3" pitchFamily="80" charset="-128"/>
        </a:defRPr>
      </a:lvl6pPr>
      <a:lvl7pPr marL="912713" algn="ctr" rtl="0" fontAlgn="base">
        <a:spcBef>
          <a:spcPct val="0"/>
        </a:spcBef>
        <a:spcAft>
          <a:spcPct val="0"/>
        </a:spcAft>
        <a:defRPr sz="4400">
          <a:solidFill>
            <a:schemeClr val="tx2"/>
          </a:solidFill>
          <a:latin typeface="Arial" charset="0"/>
          <a:ea typeface="ヒラギノ角ゴ Pro W3" pitchFamily="80" charset="-128"/>
        </a:defRPr>
      </a:lvl7pPr>
      <a:lvl8pPr marL="1369080" algn="ctr" rtl="0" fontAlgn="base">
        <a:spcBef>
          <a:spcPct val="0"/>
        </a:spcBef>
        <a:spcAft>
          <a:spcPct val="0"/>
        </a:spcAft>
        <a:defRPr sz="4400">
          <a:solidFill>
            <a:schemeClr val="tx2"/>
          </a:solidFill>
          <a:latin typeface="Arial" charset="0"/>
          <a:ea typeface="ヒラギノ角ゴ Pro W3" pitchFamily="80" charset="-128"/>
        </a:defRPr>
      </a:lvl8pPr>
      <a:lvl9pPr marL="1825435"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277" indent="-342277"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1582" indent="-285234"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0892" indent="-228174"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597249" indent="-228174"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3620" indent="-228174"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09974" indent="-228174" algn="l" rtl="0" fontAlgn="base">
        <a:spcBef>
          <a:spcPct val="20000"/>
        </a:spcBef>
        <a:spcAft>
          <a:spcPct val="0"/>
        </a:spcAft>
        <a:buChar char="»"/>
        <a:defRPr sz="2000">
          <a:solidFill>
            <a:schemeClr val="tx1"/>
          </a:solidFill>
          <a:latin typeface="+mn-lt"/>
          <a:ea typeface="+mn-ea"/>
        </a:defRPr>
      </a:lvl6pPr>
      <a:lvl7pPr marL="2966328" indent="-228174" algn="l" rtl="0" fontAlgn="base">
        <a:spcBef>
          <a:spcPct val="20000"/>
        </a:spcBef>
        <a:spcAft>
          <a:spcPct val="0"/>
        </a:spcAft>
        <a:buChar char="»"/>
        <a:defRPr sz="2000">
          <a:solidFill>
            <a:schemeClr val="tx1"/>
          </a:solidFill>
          <a:latin typeface="+mn-lt"/>
          <a:ea typeface="+mn-ea"/>
        </a:defRPr>
      </a:lvl7pPr>
      <a:lvl8pPr marL="3422692" indent="-228174" algn="l" rtl="0" fontAlgn="base">
        <a:spcBef>
          <a:spcPct val="20000"/>
        </a:spcBef>
        <a:spcAft>
          <a:spcPct val="0"/>
        </a:spcAft>
        <a:buChar char="»"/>
        <a:defRPr sz="2000">
          <a:solidFill>
            <a:schemeClr val="tx1"/>
          </a:solidFill>
          <a:latin typeface="+mn-lt"/>
          <a:ea typeface="+mn-ea"/>
        </a:defRPr>
      </a:lvl8pPr>
      <a:lvl9pPr marL="3879039" indent="-228174"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2713" rtl="0" eaLnBrk="1" latinLnBrk="0" hangingPunct="1">
        <a:defRPr sz="1800" kern="1200">
          <a:solidFill>
            <a:schemeClr val="tx1"/>
          </a:solidFill>
          <a:latin typeface="+mn-lt"/>
          <a:ea typeface="+mn-ea"/>
          <a:cs typeface="+mn-cs"/>
        </a:defRPr>
      </a:lvl1pPr>
      <a:lvl2pPr marL="456348" algn="l" defTabSz="912713" rtl="0" eaLnBrk="1" latinLnBrk="0" hangingPunct="1">
        <a:defRPr sz="1800" kern="1200">
          <a:solidFill>
            <a:schemeClr val="tx1"/>
          </a:solidFill>
          <a:latin typeface="+mn-lt"/>
          <a:ea typeface="+mn-ea"/>
          <a:cs typeface="+mn-cs"/>
        </a:defRPr>
      </a:lvl2pPr>
      <a:lvl3pPr marL="912713" algn="l" defTabSz="912713" rtl="0" eaLnBrk="1" latinLnBrk="0" hangingPunct="1">
        <a:defRPr sz="1800" kern="1200">
          <a:solidFill>
            <a:schemeClr val="tx1"/>
          </a:solidFill>
          <a:latin typeface="+mn-lt"/>
          <a:ea typeface="+mn-ea"/>
          <a:cs typeface="+mn-cs"/>
        </a:defRPr>
      </a:lvl3pPr>
      <a:lvl4pPr marL="1369080" algn="l" defTabSz="912713" rtl="0" eaLnBrk="1" latinLnBrk="0" hangingPunct="1">
        <a:defRPr sz="1800" kern="1200">
          <a:solidFill>
            <a:schemeClr val="tx1"/>
          </a:solidFill>
          <a:latin typeface="+mn-lt"/>
          <a:ea typeface="+mn-ea"/>
          <a:cs typeface="+mn-cs"/>
        </a:defRPr>
      </a:lvl4pPr>
      <a:lvl5pPr marL="1825435" algn="l" defTabSz="912713" rtl="0" eaLnBrk="1" latinLnBrk="0" hangingPunct="1">
        <a:defRPr sz="1800" kern="1200">
          <a:solidFill>
            <a:schemeClr val="tx1"/>
          </a:solidFill>
          <a:latin typeface="+mn-lt"/>
          <a:ea typeface="+mn-ea"/>
          <a:cs typeface="+mn-cs"/>
        </a:defRPr>
      </a:lvl5pPr>
      <a:lvl6pPr marL="2281788" algn="l" defTabSz="912713" rtl="0" eaLnBrk="1" latinLnBrk="0" hangingPunct="1">
        <a:defRPr sz="1800" kern="1200">
          <a:solidFill>
            <a:schemeClr val="tx1"/>
          </a:solidFill>
          <a:latin typeface="+mn-lt"/>
          <a:ea typeface="+mn-ea"/>
          <a:cs typeface="+mn-cs"/>
        </a:defRPr>
      </a:lvl6pPr>
      <a:lvl7pPr marL="2738155" algn="l" defTabSz="912713" rtl="0" eaLnBrk="1" latinLnBrk="0" hangingPunct="1">
        <a:defRPr sz="1800" kern="1200">
          <a:solidFill>
            <a:schemeClr val="tx1"/>
          </a:solidFill>
          <a:latin typeface="+mn-lt"/>
          <a:ea typeface="+mn-ea"/>
          <a:cs typeface="+mn-cs"/>
        </a:defRPr>
      </a:lvl7pPr>
      <a:lvl8pPr marL="3194510" algn="l" defTabSz="912713" rtl="0" eaLnBrk="1" latinLnBrk="0" hangingPunct="1">
        <a:defRPr sz="1800" kern="1200">
          <a:solidFill>
            <a:schemeClr val="tx1"/>
          </a:solidFill>
          <a:latin typeface="+mn-lt"/>
          <a:ea typeface="+mn-ea"/>
          <a:cs typeface="+mn-cs"/>
        </a:defRPr>
      </a:lvl8pPr>
      <a:lvl9pPr marL="3650868" algn="l" defTabSz="912713"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a:defRPr/>
            </a:pPr>
            <a:fld id="{586441EB-B7B6-D543-83BD-CA0D5169F943}" type="slidenum">
              <a:rPr lang="en-US"/>
              <a:pPr>
                <a:defRPr/>
              </a:pPr>
              <a:t>‹#›</a:t>
            </a:fld>
            <a:endParaRPr lang="en-US"/>
          </a:p>
        </p:txBody>
      </p:sp>
    </p:spTree>
    <p:extLst>
      <p:ext uri="{BB962C8B-B14F-4D97-AF65-F5344CB8AC3E}">
        <p14:creationId xmlns:p14="http://schemas.microsoft.com/office/powerpoint/2010/main" val="480106708"/>
      </p:ext>
    </p:extLst>
  </p:cSld>
  <p:clrMap bg1="lt1" tx1="dk1" bg2="lt2" tx2="dk2" accent1="accent1" accent2="accent2" accent3="accent3" accent4="accent4" accent5="accent5" accent6="accent6" hlink="hlink" folHlink="folHlink"/>
  <p:sldLayoutIdLst>
    <p:sldLayoutId id="2147484644" r:id="rId1"/>
    <p:sldLayoutId id="2147484645" r:id="rId2"/>
    <p:sldLayoutId id="2147484646" r:id="rId3"/>
    <p:sldLayoutId id="2147484647" r:id="rId4"/>
    <p:sldLayoutId id="2147484648" r:id="rId5"/>
    <p:sldLayoutId id="2147484649" r:id="rId6"/>
    <p:sldLayoutId id="2147484650" r:id="rId7"/>
    <p:sldLayoutId id="2147484651" r:id="rId8"/>
    <p:sldLayoutId id="2147484652" r:id="rId9"/>
    <p:sldLayoutId id="2147484653" r:id="rId10"/>
    <p:sldLayoutId id="214748465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1295400" y="1981200"/>
            <a:ext cx="7162800" cy="4114800"/>
          </a:xfrm>
          <a:prstGeom prst="rect">
            <a:avLst/>
          </a:prstGeom>
          <a:noFill/>
          <a:ln w="9525">
            <a:noFill/>
            <a:miter lim="800000"/>
            <a:headEnd/>
            <a:tailEnd/>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Copperplate Gothic Light" charset="0"/>
                <a:ea typeface="ヒラギノ角ゴ Pro W3" charset="0"/>
                <a:cs typeface="ヒラギノ角ゴ Pro W3" charset="0"/>
              </a:defRPr>
            </a:lvl1pPr>
          </a:lstStyle>
          <a:p>
            <a:pPr>
              <a:defRPr/>
            </a:pPr>
            <a:endParaRPr lang="en-US"/>
          </a:p>
        </p:txBody>
      </p:sp>
      <p:sp>
        <p:nvSpPr>
          <p:cNvPr id="501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Copperplate Gothic Light" charset="0"/>
                <a:ea typeface="ヒラギノ角ゴ Pro W3" charset="0"/>
                <a:cs typeface="ヒラギノ角ゴ Pro W3" charset="0"/>
              </a:defRPr>
            </a:lvl1pPr>
          </a:lstStyle>
          <a:p>
            <a:pPr>
              <a:defRPr/>
            </a:pPr>
            <a:endParaRPr lang="en-US"/>
          </a:p>
        </p:txBody>
      </p:sp>
      <p:sp>
        <p:nvSpPr>
          <p:cNvPr id="501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Copperplate Gothic Light" charset="0"/>
                <a:ea typeface="ヒラギノ角ゴ Pro W3" charset="0"/>
                <a:cs typeface="ヒラギノ角ゴ Pro W3" charset="0"/>
              </a:defRPr>
            </a:lvl1pPr>
          </a:lstStyle>
          <a:p>
            <a:pPr>
              <a:defRPr/>
            </a:pPr>
            <a:fld id="{F0966001-D558-4146-9E68-C454F38438FD}" type="slidenum">
              <a:rPr lang="en-US"/>
              <a:pPr>
                <a:defRPr/>
              </a:pPr>
              <a:t>‹#›</a:t>
            </a:fld>
            <a:endParaRPr lang="en-US"/>
          </a:p>
        </p:txBody>
      </p:sp>
    </p:spTree>
    <p:extLst>
      <p:ext uri="{BB962C8B-B14F-4D97-AF65-F5344CB8AC3E}">
        <p14:creationId xmlns:p14="http://schemas.microsoft.com/office/powerpoint/2010/main" val="507810387"/>
      </p:ext>
    </p:extLst>
  </p:cSld>
  <p:clrMap bg1="lt1" tx1="dk1" bg2="lt2" tx2="dk2" accent1="accent1" accent2="accent2" accent3="accent3" accent4="accent4" accent5="accent5" accent6="accent6" hlink="hlink" folHlink="folHlink"/>
  <p:sldLayoutIdLst>
    <p:sldLayoutId id="2147484656" r:id="rId1"/>
    <p:sldLayoutId id="2147484657" r:id="rId2"/>
    <p:sldLayoutId id="2147484658" r:id="rId3"/>
    <p:sldLayoutId id="2147484659" r:id="rId4"/>
    <p:sldLayoutId id="2147484660" r:id="rId5"/>
    <p:sldLayoutId id="2147484661" r:id="rId6"/>
    <p:sldLayoutId id="2147484662" r:id="rId7"/>
    <p:sldLayoutId id="2147484663" r:id="rId8"/>
    <p:sldLayoutId id="2147484664" r:id="rId9"/>
    <p:sldLayoutId id="2147484665" r:id="rId10"/>
    <p:sldLayoutId id="2147484666"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2pPr>
      <a:lvl3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3pPr>
      <a:lvl4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4pPr>
      <a:lvl5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5pPr>
      <a:lvl6pPr marL="4572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6pPr>
      <a:lvl7pPr marL="9144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7pPr>
      <a:lvl8pPr marL="13716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8pPr>
      <a:lvl9pPr marL="18288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021310353"/>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37890"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1" name="Rectangle 3"/>
          <p:cNvSpPr>
            <a:spLocks noGrp="1" noChangeArrowheads="1"/>
          </p:cNvSpPr>
          <p:nvPr>
            <p:ph type="title"/>
          </p:nvPr>
        </p:nvSpPr>
        <p:spPr bwMode="auto">
          <a:xfrm>
            <a:off x="1066800" y="3810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246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smtClean="0">
                <a:solidFill>
                  <a:schemeClr val="tx2"/>
                </a:solidFill>
              </a:defRPr>
            </a:lvl1pPr>
          </a:lstStyle>
          <a:p>
            <a:pPr>
              <a:defRPr/>
            </a:pPr>
            <a:endParaRPr lang="en-US"/>
          </a:p>
        </p:txBody>
      </p:sp>
      <p:sp>
        <p:nvSpPr>
          <p:cNvPr id="6246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smtClean="0">
                <a:solidFill>
                  <a:schemeClr val="tx2"/>
                </a:solidFill>
              </a:defRPr>
            </a:lvl1pPr>
          </a:lstStyle>
          <a:p>
            <a:pPr>
              <a:defRPr/>
            </a:pPr>
            <a:endParaRPr lang="en-US"/>
          </a:p>
        </p:txBody>
      </p:sp>
      <p:sp>
        <p:nvSpPr>
          <p:cNvPr id="6247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smtClean="0">
                <a:solidFill>
                  <a:schemeClr val="tx2"/>
                </a:solidFill>
              </a:defRPr>
            </a:lvl1pPr>
          </a:lstStyle>
          <a:p>
            <a:pPr>
              <a:defRPr/>
            </a:pPr>
            <a:fld id="{C1BC0301-5B78-EF48-AD88-10C08B6751E9}" type="slidenum">
              <a:rPr lang="en-US"/>
              <a:pPr>
                <a:defRPr/>
              </a:pPr>
              <a:t>‹#›</a:t>
            </a:fld>
            <a:endParaRPr lang="en-US"/>
          </a:p>
        </p:txBody>
      </p:sp>
      <p:pic>
        <p:nvPicPr>
          <p:cNvPr id="37895"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6" name="Rectangle 8"/>
          <p:cNvSpPr>
            <a:spLocks noGrp="1" noChangeArrowheads="1"/>
          </p:cNvSpPr>
          <p:nvPr>
            <p:ph type="body" idx="1"/>
          </p:nvPr>
        </p:nvSpPr>
        <p:spPr bwMode="auto">
          <a:xfrm>
            <a:off x="1062038" y="1766888"/>
            <a:ext cx="7769225" cy="4113212"/>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33409"/>
      </p:ext>
    </p:extLst>
  </p:cSld>
  <p:clrMap bg1="lt1" tx1="dk1" bg2="lt2" tx2="dk2" accent1="accent1" accent2="accent2" accent3="accent3" accent4="accent4" accent5="accent5" accent6="accent6" hlink="hlink" folHlink="folHlink"/>
  <p:sldLayoutIdLst>
    <p:sldLayoutId id="2147484668" r:id="rId1"/>
    <p:sldLayoutId id="2147484669" r:id="rId2"/>
    <p:sldLayoutId id="2147484670" r:id="rId3"/>
    <p:sldLayoutId id="2147484671" r:id="rId4"/>
    <p:sldLayoutId id="2147484672" r:id="rId5"/>
    <p:sldLayoutId id="2147484673" r:id="rId6"/>
    <p:sldLayoutId id="2147484674" r:id="rId7"/>
    <p:sldLayoutId id="2147484675" r:id="rId8"/>
    <p:sldLayoutId id="2147484676" r:id="rId9"/>
    <p:sldLayoutId id="2147484677" r:id="rId10"/>
    <p:sldLayoutId id="2147484678"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1026"/>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atin typeface="Times New Roman" charset="0"/>
              </a:defRPr>
            </a:lvl1pPr>
          </a:lstStyle>
          <a:p>
            <a:pPr>
              <a:defRPr/>
            </a:pPr>
            <a:endParaRPr lang="en-US"/>
          </a:p>
        </p:txBody>
      </p:sp>
      <p:sp>
        <p:nvSpPr>
          <p:cNvPr id="14340" name="Rectangle 102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atin typeface="Times New Roman" charset="0"/>
              </a:defRPr>
            </a:lvl1pPr>
          </a:lstStyle>
          <a:p>
            <a:pPr>
              <a:defRPr/>
            </a:pPr>
            <a:endParaRPr lang="en-US"/>
          </a:p>
        </p:txBody>
      </p:sp>
      <p:sp>
        <p:nvSpPr>
          <p:cNvPr id="14341" name="Rectangle 102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Times New Roman" charset="0"/>
              </a:defRPr>
            </a:lvl1pPr>
          </a:lstStyle>
          <a:p>
            <a:pPr>
              <a:defRPr/>
            </a:pPr>
            <a:fld id="{BCC1B4BF-454D-7347-96F3-379C7C67FD20}" type="slidenum">
              <a:rPr lang="en-US"/>
              <a:pPr>
                <a:defRPr/>
              </a:pPr>
              <a:t>‹#›</a:t>
            </a:fld>
            <a:endParaRPr lang="en-US"/>
          </a:p>
        </p:txBody>
      </p:sp>
    </p:spTree>
    <p:extLst>
      <p:ext uri="{BB962C8B-B14F-4D97-AF65-F5344CB8AC3E}">
        <p14:creationId xmlns:p14="http://schemas.microsoft.com/office/powerpoint/2010/main" val="2746049134"/>
      </p:ext>
    </p:extLst>
  </p:cSld>
  <p:clrMap bg1="lt1" tx1="dk1" bg2="lt2" tx2="dk2" accent1="accent1" accent2="accent2" accent3="accent3" accent4="accent4" accent5="accent5" accent6="accent6" hlink="hlink" folHlink="folHlink"/>
  <p:sldLayoutIdLst>
    <p:sldLayoutId id="2147484680" r:id="rId1"/>
    <p:sldLayoutId id="2147484681" r:id="rId2"/>
    <p:sldLayoutId id="2147484682" r:id="rId3"/>
    <p:sldLayoutId id="2147484683" r:id="rId4"/>
    <p:sldLayoutId id="2147484684" r:id="rId5"/>
    <p:sldLayoutId id="2147484685" r:id="rId6"/>
    <p:sldLayoutId id="2147484686" r:id="rId7"/>
    <p:sldLayoutId id="2147484687" r:id="rId8"/>
    <p:sldLayoutId id="2147484688" r:id="rId9"/>
    <p:sldLayoutId id="2147484689" r:id="rId10"/>
    <p:sldLayoutId id="214748469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sp>
        <p:nvSpPr>
          <p:cNvPr id="17" name="Rectangle 2"/>
          <p:cNvSpPr>
            <a:spLocks noChangeArrowheads="1"/>
          </p:cNvSpPr>
          <p:nvPr/>
        </p:nvSpPr>
        <p:spPr bwMode="hidden">
          <a:xfrm>
            <a:off x="2895600" y="0"/>
            <a:ext cx="3352800" cy="6856413"/>
          </a:xfrm>
          <a:prstGeom prst="rect">
            <a:avLst/>
          </a:prstGeom>
          <a:gradFill rotWithShape="0">
            <a:gsLst>
              <a:gs pos="0">
                <a:schemeClr val="bg2"/>
              </a:gs>
              <a:gs pos="50000">
                <a:schemeClr val="bg1"/>
              </a:gs>
              <a:gs pos="100000">
                <a:schemeClr val="bg2"/>
              </a:gs>
            </a:gsLst>
            <a:lin ang="5400000" scaled="1"/>
          </a:gradFill>
          <a:ln w="9525">
            <a:noFill/>
            <a:miter lim="800000"/>
            <a:headEnd/>
            <a:tailEnd/>
          </a:ln>
          <a:effectLst/>
        </p:spPr>
        <p:txBody>
          <a:bodyPr/>
          <a:lstStyle/>
          <a:p>
            <a:pPr eaLnBrk="1" hangingPunct="1">
              <a:defRPr/>
            </a:pPr>
            <a:endParaRPr kumimoji="1" lang="en-US">
              <a:latin typeface="Times New Roman" charset="0"/>
            </a:endParaRPr>
          </a:p>
        </p:txBody>
      </p:sp>
      <p:grpSp>
        <p:nvGrpSpPr>
          <p:cNvPr id="13315" name="Group 3"/>
          <p:cNvGrpSpPr>
            <a:grpSpLocks/>
          </p:cNvGrpSpPr>
          <p:nvPr/>
        </p:nvGrpSpPr>
        <p:grpSpPr bwMode="auto">
          <a:xfrm>
            <a:off x="2133600" y="473075"/>
            <a:ext cx="4878388" cy="3490913"/>
            <a:chOff x="1344" y="298"/>
            <a:chExt cx="3073" cy="2199"/>
          </a:xfrm>
        </p:grpSpPr>
        <p:sp>
          <p:nvSpPr>
            <p:cNvPr id="13321" name="Freeform 4"/>
            <p:cNvSpPr>
              <a:spLocks/>
            </p:cNvSpPr>
            <p:nvPr/>
          </p:nvSpPr>
          <p:spPr bwMode="auto">
            <a:xfrm>
              <a:off x="1344" y="1035"/>
              <a:ext cx="1019" cy="907"/>
            </a:xfrm>
            <a:custGeom>
              <a:avLst/>
              <a:gdLst>
                <a:gd name="T0" fmla="*/ 0 w 1019"/>
                <a:gd name="T1" fmla="*/ 566 h 907"/>
                <a:gd name="T2" fmla="*/ 0 w 1019"/>
                <a:gd name="T3" fmla="*/ 906 h 907"/>
                <a:gd name="T4" fmla="*/ 1014 w 1019"/>
                <a:gd name="T5" fmla="*/ 283 h 907"/>
                <a:gd name="T6" fmla="*/ 1018 w 1019"/>
                <a:gd name="T7" fmla="*/ 307 h 907"/>
                <a:gd name="T8" fmla="*/ 869 w 1019"/>
                <a:gd name="T9" fmla="*/ 0 h 907"/>
                <a:gd name="T10" fmla="*/ 0 w 1019"/>
                <a:gd name="T11" fmla="*/ 566 h 9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19" h="907">
                  <a:moveTo>
                    <a:pt x="0" y="566"/>
                  </a:moveTo>
                  <a:lnTo>
                    <a:pt x="0" y="906"/>
                  </a:lnTo>
                  <a:lnTo>
                    <a:pt x="1014" y="283"/>
                  </a:lnTo>
                  <a:lnTo>
                    <a:pt x="1018" y="307"/>
                  </a:lnTo>
                  <a:lnTo>
                    <a:pt x="869" y="0"/>
                  </a:lnTo>
                  <a:lnTo>
                    <a:pt x="0" y="566"/>
                  </a:lnTo>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3322" name="Freeform 5"/>
            <p:cNvSpPr>
              <a:spLocks/>
            </p:cNvSpPr>
            <p:nvPr/>
          </p:nvSpPr>
          <p:spPr bwMode="auto">
            <a:xfrm>
              <a:off x="3398" y="1035"/>
              <a:ext cx="1019" cy="907"/>
            </a:xfrm>
            <a:custGeom>
              <a:avLst/>
              <a:gdLst>
                <a:gd name="T0" fmla="*/ 1018 w 1019"/>
                <a:gd name="T1" fmla="*/ 566 h 907"/>
                <a:gd name="T2" fmla="*/ 1018 w 1019"/>
                <a:gd name="T3" fmla="*/ 906 h 907"/>
                <a:gd name="T4" fmla="*/ 3 w 1019"/>
                <a:gd name="T5" fmla="*/ 283 h 907"/>
                <a:gd name="T6" fmla="*/ 0 w 1019"/>
                <a:gd name="T7" fmla="*/ 307 h 907"/>
                <a:gd name="T8" fmla="*/ 148 w 1019"/>
                <a:gd name="T9" fmla="*/ 0 h 907"/>
                <a:gd name="T10" fmla="*/ 1018 w 1019"/>
                <a:gd name="T11" fmla="*/ 566 h 9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19" h="907">
                  <a:moveTo>
                    <a:pt x="1018" y="566"/>
                  </a:moveTo>
                  <a:lnTo>
                    <a:pt x="1018" y="906"/>
                  </a:lnTo>
                  <a:lnTo>
                    <a:pt x="3" y="283"/>
                  </a:lnTo>
                  <a:lnTo>
                    <a:pt x="0" y="307"/>
                  </a:lnTo>
                  <a:lnTo>
                    <a:pt x="148" y="0"/>
                  </a:lnTo>
                  <a:lnTo>
                    <a:pt x="1018" y="566"/>
                  </a:lnTo>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nvGrpSpPr>
            <p:cNvPr id="13323" name="Group 6"/>
            <p:cNvGrpSpPr>
              <a:grpSpLocks/>
            </p:cNvGrpSpPr>
            <p:nvPr/>
          </p:nvGrpSpPr>
          <p:grpSpPr bwMode="auto">
            <a:xfrm>
              <a:off x="1571" y="298"/>
              <a:ext cx="2632" cy="2199"/>
              <a:chOff x="1571" y="298"/>
              <a:chExt cx="2632" cy="2199"/>
            </a:xfrm>
          </p:grpSpPr>
          <p:sp>
            <p:nvSpPr>
              <p:cNvPr id="13325" name="AutoShape 7" descr="Green marble"/>
              <p:cNvSpPr>
                <a:spLocks noChangeArrowheads="1"/>
              </p:cNvSpPr>
              <p:nvPr/>
            </p:nvSpPr>
            <p:spPr bwMode="auto">
              <a:xfrm rot="10800000" flipH="1">
                <a:off x="1571" y="298"/>
                <a:ext cx="2631" cy="2198"/>
              </a:xfrm>
              <a:prstGeom prst="triangle">
                <a:avLst>
                  <a:gd name="adj" fmla="val 49995"/>
                </a:avLst>
              </a:prstGeom>
              <a:blipFill dpi="0" rotWithShape="0">
                <a:blip r:embed="rId13"/>
                <a:srcRect/>
                <a:tile tx="0" ty="0" sx="100000" sy="100000" flip="none" algn="tl"/>
              </a:blipFill>
              <a:ln w="12700" cap="sq">
                <a:solidFill>
                  <a:srgbClr val="006633"/>
                </a:solidFill>
                <a:miter lim="800000"/>
                <a:headEnd/>
                <a:tailEnd/>
              </a:ln>
            </p:spPr>
            <p:txBody>
              <a:bodyPr/>
              <a:lstStyle/>
              <a:p>
                <a:endParaRPr lang="en-US"/>
              </a:p>
            </p:txBody>
          </p:sp>
          <p:sp>
            <p:nvSpPr>
              <p:cNvPr id="13326" name="Freeform 8"/>
              <p:cNvSpPr>
                <a:spLocks/>
              </p:cNvSpPr>
              <p:nvPr/>
            </p:nvSpPr>
            <p:spPr bwMode="auto">
              <a:xfrm>
                <a:off x="1571" y="298"/>
                <a:ext cx="1316" cy="2199"/>
              </a:xfrm>
              <a:custGeom>
                <a:avLst/>
                <a:gdLst>
                  <a:gd name="T0" fmla="*/ 1315 w 1316"/>
                  <a:gd name="T1" fmla="*/ 2198 h 2199"/>
                  <a:gd name="T2" fmla="*/ 1315 w 1316"/>
                  <a:gd name="T3" fmla="*/ 1815 h 2199"/>
                  <a:gd name="T4" fmla="*/ 409 w 1316"/>
                  <a:gd name="T5" fmla="*/ 214 h 2199"/>
                  <a:gd name="T6" fmla="*/ 0 w 1316"/>
                  <a:gd name="T7" fmla="*/ 0 h 2199"/>
                  <a:gd name="T8" fmla="*/ 1315 w 1316"/>
                  <a:gd name="T9" fmla="*/ 2198 h 2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16" h="2199">
                    <a:moveTo>
                      <a:pt x="1315" y="2198"/>
                    </a:moveTo>
                    <a:lnTo>
                      <a:pt x="1315" y="1815"/>
                    </a:lnTo>
                    <a:lnTo>
                      <a:pt x="409" y="214"/>
                    </a:lnTo>
                    <a:lnTo>
                      <a:pt x="0" y="0"/>
                    </a:lnTo>
                    <a:lnTo>
                      <a:pt x="1315" y="2198"/>
                    </a:lnTo>
                  </a:path>
                </a:pathLst>
              </a:custGeom>
              <a:solidFill>
                <a:srgbClr val="002010">
                  <a:alpha val="50195"/>
                </a:srgbClr>
              </a:solidFill>
              <a:ln w="12700" cap="sq">
                <a:solidFill>
                  <a:srgbClr val="006633"/>
                </a:solidFill>
                <a:prstDash val="solid"/>
                <a:round/>
                <a:headEnd type="none" w="sm" len="sm"/>
                <a:tailEnd type="none" w="sm" len="sm"/>
              </a:ln>
            </p:spPr>
            <p:txBody>
              <a:bodyPr/>
              <a:lstStyle/>
              <a:p>
                <a:endParaRPr lang="en-US"/>
              </a:p>
            </p:txBody>
          </p:sp>
          <p:sp>
            <p:nvSpPr>
              <p:cNvPr id="13327" name="Freeform 9"/>
              <p:cNvSpPr>
                <a:spLocks/>
              </p:cNvSpPr>
              <p:nvPr/>
            </p:nvSpPr>
            <p:spPr bwMode="auto">
              <a:xfrm>
                <a:off x="1571" y="298"/>
                <a:ext cx="2632" cy="217"/>
              </a:xfrm>
              <a:custGeom>
                <a:avLst/>
                <a:gdLst>
                  <a:gd name="T0" fmla="*/ 0 w 2632"/>
                  <a:gd name="T1" fmla="*/ 0 h 217"/>
                  <a:gd name="T2" fmla="*/ 409 w 2632"/>
                  <a:gd name="T3" fmla="*/ 216 h 217"/>
                  <a:gd name="T4" fmla="*/ 2279 w 2632"/>
                  <a:gd name="T5" fmla="*/ 216 h 217"/>
                  <a:gd name="T6" fmla="*/ 2631 w 2632"/>
                  <a:gd name="T7" fmla="*/ 0 h 217"/>
                  <a:gd name="T8" fmla="*/ 0 w 2632"/>
                  <a:gd name="T9" fmla="*/ 0 h 2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32" h="217">
                    <a:moveTo>
                      <a:pt x="0" y="0"/>
                    </a:moveTo>
                    <a:lnTo>
                      <a:pt x="409" y="216"/>
                    </a:lnTo>
                    <a:lnTo>
                      <a:pt x="2279" y="216"/>
                    </a:lnTo>
                    <a:lnTo>
                      <a:pt x="2631" y="0"/>
                    </a:lnTo>
                    <a:lnTo>
                      <a:pt x="0" y="0"/>
                    </a:lnTo>
                  </a:path>
                </a:pathLst>
              </a:custGeom>
              <a:solidFill>
                <a:srgbClr val="71BB96">
                  <a:alpha val="50195"/>
                </a:srgbClr>
              </a:solidFill>
              <a:ln w="12700" cap="sq">
                <a:solidFill>
                  <a:srgbClr val="006633"/>
                </a:solidFill>
                <a:prstDash val="solid"/>
                <a:round/>
                <a:headEnd type="none" w="sm" len="sm"/>
                <a:tailEnd type="none" w="sm" len="sm"/>
              </a:ln>
            </p:spPr>
            <p:txBody>
              <a:bodyPr/>
              <a:lstStyle/>
              <a:p>
                <a:endParaRPr lang="en-US"/>
              </a:p>
            </p:txBody>
          </p:sp>
          <p:sp>
            <p:nvSpPr>
              <p:cNvPr id="13328" name="Freeform 10"/>
              <p:cNvSpPr>
                <a:spLocks/>
              </p:cNvSpPr>
              <p:nvPr/>
            </p:nvSpPr>
            <p:spPr bwMode="auto">
              <a:xfrm>
                <a:off x="2886" y="298"/>
                <a:ext cx="1317" cy="2199"/>
              </a:xfrm>
              <a:custGeom>
                <a:avLst/>
                <a:gdLst>
                  <a:gd name="T0" fmla="*/ 0 w 1317"/>
                  <a:gd name="T1" fmla="*/ 2198 h 2199"/>
                  <a:gd name="T2" fmla="*/ 0 w 1317"/>
                  <a:gd name="T3" fmla="*/ 1815 h 2199"/>
                  <a:gd name="T4" fmla="*/ 906 w 1317"/>
                  <a:gd name="T5" fmla="*/ 214 h 2199"/>
                  <a:gd name="T6" fmla="*/ 1316 w 1317"/>
                  <a:gd name="T7" fmla="*/ 0 h 2199"/>
                  <a:gd name="T8" fmla="*/ 0 w 1317"/>
                  <a:gd name="T9" fmla="*/ 2198 h 2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17" h="2199">
                    <a:moveTo>
                      <a:pt x="0" y="2198"/>
                    </a:moveTo>
                    <a:lnTo>
                      <a:pt x="0" y="1815"/>
                    </a:lnTo>
                    <a:lnTo>
                      <a:pt x="906" y="214"/>
                    </a:lnTo>
                    <a:lnTo>
                      <a:pt x="1316" y="0"/>
                    </a:lnTo>
                    <a:lnTo>
                      <a:pt x="0" y="2198"/>
                    </a:lnTo>
                  </a:path>
                </a:pathLst>
              </a:custGeom>
              <a:solidFill>
                <a:srgbClr val="006633">
                  <a:alpha val="50195"/>
                </a:srgbClr>
              </a:solidFill>
              <a:ln w="12700" cap="sq">
                <a:solidFill>
                  <a:srgbClr val="006633"/>
                </a:solidFill>
                <a:prstDash val="solid"/>
                <a:round/>
                <a:headEnd type="none" w="sm" len="sm"/>
                <a:tailEnd type="none" w="sm" len="sm"/>
              </a:ln>
            </p:spPr>
            <p:txBody>
              <a:bodyPr/>
              <a:lstStyle/>
              <a:p>
                <a:endParaRPr lang="en-US"/>
              </a:p>
            </p:txBody>
          </p:sp>
        </p:grpSp>
        <p:sp>
          <p:nvSpPr>
            <p:cNvPr id="22" name="Rectangle 11"/>
            <p:cNvSpPr>
              <a:spLocks noChangeArrowheads="1"/>
            </p:cNvSpPr>
            <p:nvPr/>
          </p:nvSpPr>
          <p:spPr bwMode="auto">
            <a:xfrm>
              <a:off x="1344" y="1631"/>
              <a:ext cx="3069" cy="310"/>
            </a:xfrm>
            <a:prstGeom prst="rect">
              <a:avLst/>
            </a:prstGeom>
            <a:gradFill rotWithShape="0">
              <a:gsLst>
                <a:gs pos="0">
                  <a:schemeClr val="bg2"/>
                </a:gs>
                <a:gs pos="50000">
                  <a:schemeClr val="folHlink"/>
                </a:gs>
                <a:gs pos="100000">
                  <a:schemeClr val="bg2"/>
                </a:gs>
              </a:gsLst>
              <a:lin ang="0" scaled="1"/>
            </a:gradFill>
            <a:ln w="9525">
              <a:noFill/>
              <a:miter lim="800000"/>
              <a:headEnd/>
              <a:tailEnd/>
            </a:ln>
            <a:effectLst/>
          </p:spPr>
          <p:txBody>
            <a:bodyPr/>
            <a:lstStyle/>
            <a:p>
              <a:pPr>
                <a:defRPr/>
              </a:pPr>
              <a:endParaRPr lang="en-US"/>
            </a:p>
          </p:txBody>
        </p:sp>
      </p:grpSp>
      <p:sp>
        <p:nvSpPr>
          <p:cNvPr id="13316" name="Rectangle 12"/>
          <p:cNvSpPr>
            <a:spLocks noGrp="1" noChangeArrowheads="1"/>
          </p:cNvSpPr>
          <p:nvPr>
            <p:ph type="title"/>
          </p:nvPr>
        </p:nvSpPr>
        <p:spPr bwMode="auto">
          <a:xfrm>
            <a:off x="1905000" y="228600"/>
            <a:ext cx="7086600" cy="1447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317" name="Rectangle 13"/>
          <p:cNvSpPr>
            <a:spLocks noGrp="1" noChangeArrowheads="1"/>
          </p:cNvSpPr>
          <p:nvPr>
            <p:ph type="body" idx="1"/>
          </p:nvPr>
        </p:nvSpPr>
        <p:spPr bwMode="auto">
          <a:xfrm>
            <a:off x="661988" y="19050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Rectangle 14"/>
          <p:cNvSpPr>
            <a:spLocks noGrp="1" noChangeArrowheads="1"/>
          </p:cNvSpPr>
          <p:nvPr>
            <p:ph type="dt" sz="quarter" idx="2"/>
          </p:nvPr>
        </p:nvSpPr>
        <p:spPr bwMode="auto">
          <a:xfrm>
            <a:off x="685800" y="0"/>
            <a:ext cx="1905000" cy="457200"/>
          </a:xfrm>
          <a:prstGeom prst="rect">
            <a:avLst/>
          </a:prstGeom>
          <a:noFill/>
          <a:ln>
            <a:miter lim="800000"/>
            <a:headEnd/>
            <a:tailEnd/>
          </a:ln>
        </p:spPr>
        <p:txBody>
          <a:bodyPr vert="horz" wrap="square" lIns="92075" tIns="46038" rIns="92075" bIns="46038" numCol="1" anchor="ctr" anchorCtr="0" compatLnSpc="1">
            <a:prstTxWarp prst="textNoShape">
              <a:avLst/>
            </a:prstTxWarp>
          </a:bodyPr>
          <a:lstStyle>
            <a:lvl1pPr eaLnBrk="1" hangingPunct="1">
              <a:defRPr sz="1400" smtClean="0">
                <a:latin typeface="Times New Roman" charset="0"/>
              </a:defRPr>
            </a:lvl1pPr>
          </a:lstStyle>
          <a:p>
            <a:pPr>
              <a:defRPr/>
            </a:pPr>
            <a:endParaRPr lang="en-US"/>
          </a:p>
        </p:txBody>
      </p:sp>
      <p:sp>
        <p:nvSpPr>
          <p:cNvPr id="28" name="Rectangle 15"/>
          <p:cNvSpPr>
            <a:spLocks noGrp="1" noChangeArrowheads="1"/>
          </p:cNvSpPr>
          <p:nvPr>
            <p:ph type="ftr" sz="quarter" idx="3"/>
          </p:nvPr>
        </p:nvSpPr>
        <p:spPr bwMode="auto">
          <a:xfrm>
            <a:off x="3124200" y="0"/>
            <a:ext cx="2895600" cy="457200"/>
          </a:xfrm>
          <a:prstGeom prst="rect">
            <a:avLst/>
          </a:prstGeom>
          <a:noFill/>
          <a:ln>
            <a:miter lim="800000"/>
            <a:headEnd/>
            <a:tailEnd/>
          </a:ln>
        </p:spPr>
        <p:txBody>
          <a:bodyPr vert="horz" wrap="square" lIns="92075" tIns="46038" rIns="92075" bIns="46038" numCol="1" anchor="ctr" anchorCtr="0" compatLnSpc="1">
            <a:prstTxWarp prst="textNoShape">
              <a:avLst/>
            </a:prstTxWarp>
          </a:bodyPr>
          <a:lstStyle>
            <a:lvl1pPr algn="ctr" eaLnBrk="1" hangingPunct="1">
              <a:defRPr sz="1400" smtClean="0">
                <a:latin typeface="Times New Roman" charset="0"/>
              </a:defRPr>
            </a:lvl1pPr>
          </a:lstStyle>
          <a:p>
            <a:pPr>
              <a:defRPr/>
            </a:pPr>
            <a:endParaRPr lang="en-US"/>
          </a:p>
        </p:txBody>
      </p:sp>
      <p:sp>
        <p:nvSpPr>
          <p:cNvPr id="29" name="Rectangle 16"/>
          <p:cNvSpPr>
            <a:spLocks noGrp="1" noChangeArrowheads="1"/>
          </p:cNvSpPr>
          <p:nvPr>
            <p:ph type="sldNum" sz="quarter" idx="4"/>
          </p:nvPr>
        </p:nvSpPr>
        <p:spPr bwMode="auto">
          <a:xfrm>
            <a:off x="6553200" y="0"/>
            <a:ext cx="1905000" cy="457200"/>
          </a:xfrm>
          <a:prstGeom prst="rect">
            <a:avLst/>
          </a:prstGeom>
          <a:noFill/>
          <a:ln>
            <a:miter lim="800000"/>
            <a:headEnd/>
            <a:tailEnd/>
          </a:ln>
        </p:spPr>
        <p:txBody>
          <a:bodyPr vert="horz" wrap="square" lIns="92075" tIns="46038" rIns="92075" bIns="46038" numCol="1" anchor="ctr" anchorCtr="0" compatLnSpc="1">
            <a:prstTxWarp prst="textNoShape">
              <a:avLst/>
            </a:prstTxWarp>
          </a:bodyPr>
          <a:lstStyle>
            <a:lvl1pPr algn="r" eaLnBrk="1" hangingPunct="1">
              <a:defRPr sz="1400" smtClean="0">
                <a:latin typeface="Times New Roman" charset="0"/>
              </a:defRPr>
            </a:lvl1pPr>
          </a:lstStyle>
          <a:p>
            <a:pPr>
              <a:defRPr/>
            </a:pPr>
            <a:fld id="{606600B6-910C-8548-9B02-872A83F6AB68}" type="slidenum">
              <a:rPr lang="en-US"/>
              <a:pPr>
                <a:defRPr/>
              </a:pPr>
              <a:t>‹#›</a:t>
            </a:fld>
            <a:endParaRPr lang="en-US"/>
          </a:p>
        </p:txBody>
      </p:sp>
    </p:spTree>
    <p:extLst>
      <p:ext uri="{BB962C8B-B14F-4D97-AF65-F5344CB8AC3E}">
        <p14:creationId xmlns:p14="http://schemas.microsoft.com/office/powerpoint/2010/main" val="648226933"/>
      </p:ext>
    </p:extLst>
  </p:cSld>
  <p:clrMap bg1="dk2" tx1="lt1" bg2="dk1" tx2="lt2" accent1="accent1" accent2="accent2" accent3="accent3" accent4="accent4" accent5="accent5" accent6="accent6" hlink="hlink" folHlink="folHlink"/>
  <p:sldLayoutIdLst>
    <p:sldLayoutId id="2147484692" r:id="rId1"/>
    <p:sldLayoutId id="2147484693" r:id="rId2"/>
    <p:sldLayoutId id="2147484694" r:id="rId3"/>
    <p:sldLayoutId id="2147484695" r:id="rId4"/>
    <p:sldLayoutId id="2147484696" r:id="rId5"/>
    <p:sldLayoutId id="2147484697" r:id="rId6"/>
    <p:sldLayoutId id="2147484698" r:id="rId7"/>
    <p:sldLayoutId id="2147484699" r:id="rId8"/>
    <p:sldLayoutId id="2147484700" r:id="rId9"/>
    <p:sldLayoutId id="2147484701" r:id="rId10"/>
    <p:sldLayoutId id="2147484702"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New Roman" pitchFamily="-111" charset="0"/>
        </a:defRPr>
      </a:lvl6pPr>
      <a:lvl7pPr marL="914400" algn="l" rtl="0" eaLnBrk="0" fontAlgn="base" hangingPunct="0">
        <a:spcBef>
          <a:spcPct val="0"/>
        </a:spcBef>
        <a:spcAft>
          <a:spcPct val="0"/>
        </a:spcAft>
        <a:defRPr sz="4400">
          <a:solidFill>
            <a:schemeClr val="tx2"/>
          </a:solidFill>
          <a:latin typeface="Times New Roman" pitchFamily="-111" charset="0"/>
        </a:defRPr>
      </a:lvl7pPr>
      <a:lvl8pPr marL="1371600" algn="l" rtl="0" eaLnBrk="0" fontAlgn="base" hangingPunct="0">
        <a:spcBef>
          <a:spcPct val="0"/>
        </a:spcBef>
        <a:spcAft>
          <a:spcPct val="0"/>
        </a:spcAft>
        <a:defRPr sz="4400">
          <a:solidFill>
            <a:schemeClr val="tx2"/>
          </a:solidFill>
          <a:latin typeface="Times New Roman" pitchFamily="-111" charset="0"/>
        </a:defRPr>
      </a:lvl8pPr>
      <a:lvl9pPr marL="1828800" algn="l" rtl="0" eaLnBrk="0" fontAlgn="base" hangingPunct="0">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Wingdings" charset="0"/>
        <a:buChar char="Ú"/>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b="0">
              <a:solidFill>
                <a:srgbClr val="000000"/>
              </a:solidFill>
              <a:latin typeface="Times New Roman" charset="0"/>
              <a:ea typeface="ＭＳ Ｐゴシック" charset="0"/>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algn="l"/>
            <a:endParaRPr lang="en-US" sz="2400" b="0">
              <a:solidFill>
                <a:srgbClr val="000000"/>
              </a:solidFill>
              <a:latin typeface="Times New Roman" charset="0"/>
              <a:ea typeface="ＭＳ Ｐゴシック" charset="0"/>
            </a:endParaRPr>
          </a:p>
        </p:txBody>
      </p:sp>
      <p:pic>
        <p:nvPicPr>
          <p:cNvPr id="1028"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algn="l">
              <a:defRPr/>
            </a:pPr>
            <a:endParaRPr lang="en-US" b="0">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b="0">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9DCBD2E-90F0-0142-A71E-44B66B41773A}" type="slidenum">
              <a:rPr lang="en-US" b="0">
                <a:solidFill>
                  <a:srgbClr val="000000"/>
                </a:solidFill>
                <a:latin typeface="Times New Roman" charset="0"/>
                <a:ea typeface="ＭＳ Ｐゴシック" charset="0"/>
              </a:rPr>
              <a:pPr>
                <a:defRPr/>
              </a:pPr>
              <a:t>‹#›</a:t>
            </a:fld>
            <a:endParaRPr lang="en-US" b="0">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600068580"/>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746" name="Group 2"/>
          <p:cNvGrpSpPr>
            <a:grpSpLocks/>
          </p:cNvGrpSpPr>
          <p:nvPr/>
        </p:nvGrpSpPr>
        <p:grpSpPr bwMode="auto">
          <a:xfrm>
            <a:off x="0" y="0"/>
            <a:ext cx="7242175" cy="1981200"/>
            <a:chOff x="0" y="0"/>
            <a:chExt cx="4562" cy="1248"/>
          </a:xfrm>
        </p:grpSpPr>
        <p:sp>
          <p:nvSpPr>
            <p:cNvPr id="21299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lgn="l" eaLnBrk="0" hangingPunct="0">
                <a:defRPr/>
              </a:pPr>
              <a:endParaRPr lang="en-US" sz="2400" b="0">
                <a:solidFill>
                  <a:srgbClr val="FFFFFF"/>
                </a:solidFill>
                <a:latin typeface="Arial" charset="0"/>
                <a:ea typeface="ＭＳ Ｐゴシック" charset="0"/>
              </a:endParaRPr>
            </a:p>
          </p:txBody>
        </p:sp>
        <p:sp>
          <p:nvSpPr>
            <p:cNvPr id="3175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b="0">
                <a:solidFill>
                  <a:srgbClr val="FFFFFF"/>
                </a:solidFill>
                <a:latin typeface="Times New Roman" charset="0"/>
                <a:ea typeface="ＭＳ Ｐゴシック" charset="0"/>
              </a:endParaRPr>
            </a:p>
          </p:txBody>
        </p:sp>
      </p:grpSp>
      <p:sp>
        <p:nvSpPr>
          <p:cNvPr id="21299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299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charset="0"/>
                <a:ea typeface="ＭＳ Ｐゴシック" charset="0"/>
                <a:cs typeface="ＭＳ Ｐゴシック" charset="0"/>
              </a:defRPr>
            </a:lvl1pPr>
          </a:lstStyle>
          <a:p>
            <a:pPr algn="l">
              <a:defRPr/>
            </a:pPr>
            <a:endParaRPr lang="en-US" b="0"/>
          </a:p>
        </p:txBody>
      </p:sp>
      <p:sp>
        <p:nvSpPr>
          <p:cNvPr id="21300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charset="0"/>
                <a:ea typeface="ＭＳ Ｐゴシック" charset="0"/>
                <a:cs typeface="ＭＳ Ｐゴシック" charset="0"/>
              </a:defRPr>
            </a:lvl1pPr>
          </a:lstStyle>
          <a:p>
            <a:pPr>
              <a:defRPr/>
            </a:pPr>
            <a:endParaRPr lang="en-US" b="0"/>
          </a:p>
        </p:txBody>
      </p:sp>
      <p:sp>
        <p:nvSpPr>
          <p:cNvPr id="21300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AA5FC414-BA57-124A-B4DD-0E9139010EA3}" type="slidenum">
              <a:rPr lang="en-US" b="0">
                <a:ea typeface="ＭＳ Ｐゴシック" charset="0"/>
              </a:rPr>
              <a:pPr>
                <a:defRPr/>
              </a:pPr>
              <a:t>‹#›</a:t>
            </a:fld>
            <a:endParaRPr lang="en-US" b="0">
              <a:ea typeface="ＭＳ Ｐゴシック" charset="0"/>
            </a:endParaRPr>
          </a:p>
        </p:txBody>
      </p:sp>
    </p:spTree>
    <p:extLst>
      <p:ext uri="{BB962C8B-B14F-4D97-AF65-F5344CB8AC3E}">
        <p14:creationId xmlns:p14="http://schemas.microsoft.com/office/powerpoint/2010/main" val="1170050224"/>
      </p:ext>
    </p:extLst>
  </p:cSld>
  <p:clrMap bg1="dk2" tx1="lt1" bg2="dk1" tx2="lt2" accent1="accent1" accent2="accent2" accent3="accent3" accent4="accent4" accent5="accent5" accent6="accent6" hlink="hlink" folHlink="folHlink"/>
  <p:sldLayoutIdLst>
    <p:sldLayoutId id="2147483981"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595916005"/>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8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48.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5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0.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3.xml"/><Relationship Id="rId1" Type="http://schemas.openxmlformats.org/officeDocument/2006/relationships/slideLayout" Target="../slideLayouts/slideLayout190.xml"/></Relationships>
</file>

<file path=ppt/slides/_rels/slide10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4.xml"/><Relationship Id="rId1" Type="http://schemas.openxmlformats.org/officeDocument/2006/relationships/slideLayout" Target="../slideLayouts/slideLayout15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5.xml"/><Relationship Id="rId1" Type="http://schemas.openxmlformats.org/officeDocument/2006/relationships/slideLayout" Target="../slideLayouts/slideLayout14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6.xml"/><Relationship Id="rId1" Type="http://schemas.openxmlformats.org/officeDocument/2006/relationships/slideLayout" Target="../slideLayouts/slideLayout147.xml"/></Relationships>
</file>

<file path=ppt/slides/_rels/slide10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7.xml"/><Relationship Id="rId1" Type="http://schemas.openxmlformats.org/officeDocument/2006/relationships/slideLayout" Target="../slideLayouts/slideLayout147.xml"/></Relationships>
</file>

<file path=ppt/slides/_rels/slide10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8.xml"/><Relationship Id="rId1" Type="http://schemas.openxmlformats.org/officeDocument/2006/relationships/slideLayout" Target="../slideLayouts/slideLayout15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9.xml"/><Relationship Id="rId1" Type="http://schemas.openxmlformats.org/officeDocument/2006/relationships/slideLayout" Target="../slideLayouts/slideLayout190.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26.xml"/></Relationships>
</file>

<file path=ppt/slides/_rels/slide11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0.xml"/><Relationship Id="rId1" Type="http://schemas.openxmlformats.org/officeDocument/2006/relationships/slideLayout" Target="../slideLayouts/slideLayout15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1.xml"/><Relationship Id="rId1" Type="http://schemas.openxmlformats.org/officeDocument/2006/relationships/slideLayout" Target="../slideLayouts/slideLayout15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2.xml"/><Relationship Id="rId1" Type="http://schemas.openxmlformats.org/officeDocument/2006/relationships/slideLayout" Target="../slideLayouts/slideLayout15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11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58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60.xml"/></Relationships>
</file>

<file path=ppt/slides/_rels/slide11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19.xml"/></Relationships>
</file>

<file path=ppt/slides/_rels/slide11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377.xml"/></Relationships>
</file>

<file path=ppt/slides/_rels/slide11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5.xml"/><Relationship Id="rId1" Type="http://schemas.openxmlformats.org/officeDocument/2006/relationships/slideLayout" Target="../slideLayouts/slideLayout230.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407.xml"/><Relationship Id="rId4" Type="http://schemas.openxmlformats.org/officeDocument/2006/relationships/image" Target="../media/image28.svg"/></Relationships>
</file>

<file path=ppt/slides/_rels/slide12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6.xml"/><Relationship Id="rId1" Type="http://schemas.openxmlformats.org/officeDocument/2006/relationships/slideLayout" Target="../slideLayouts/slideLayout59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98.xml"/></Relationships>
</file>

<file path=ppt/slides/_rels/slide12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8.xml"/><Relationship Id="rId1" Type="http://schemas.openxmlformats.org/officeDocument/2006/relationships/slideLayout" Target="../slideLayouts/slideLayout593.xml"/></Relationships>
</file>

<file path=ppt/slides/_rels/slide12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9.xml"/><Relationship Id="rId1" Type="http://schemas.openxmlformats.org/officeDocument/2006/relationships/slideLayout" Target="../slideLayouts/slideLayout593.xml"/></Relationships>
</file>

<file path=ppt/slides/_rels/slide12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0.xml"/><Relationship Id="rId1" Type="http://schemas.openxmlformats.org/officeDocument/2006/relationships/slideLayout" Target="../slideLayouts/slideLayout593.xml"/></Relationships>
</file>

<file path=ppt/slides/_rels/slide12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71.xml"/><Relationship Id="rId1" Type="http://schemas.openxmlformats.org/officeDocument/2006/relationships/slideLayout" Target="../slideLayouts/slideLayout593.xml"/></Relationships>
</file>

<file path=ppt/slides/_rels/slide12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2.xml"/><Relationship Id="rId1" Type="http://schemas.openxmlformats.org/officeDocument/2006/relationships/slideLayout" Target="../slideLayouts/slideLayout615.xml"/><Relationship Id="rId4" Type="http://schemas.openxmlformats.org/officeDocument/2006/relationships/image" Target="../media/image119.png"/></Relationships>
</file>

<file path=ppt/slides/_rels/slide12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3.xml"/><Relationship Id="rId1" Type="http://schemas.openxmlformats.org/officeDocument/2006/relationships/slideLayout" Target="../slideLayouts/slideLayout626.xml"/></Relationships>
</file>

<file path=ppt/slides/_rels/slide12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4.xml"/><Relationship Id="rId1" Type="http://schemas.openxmlformats.org/officeDocument/2006/relationships/slideLayout" Target="../slideLayouts/slideLayout593.xml"/></Relationships>
</file>

<file path=ppt/slides/_rels/slide12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75.xml"/><Relationship Id="rId1" Type="http://schemas.openxmlformats.org/officeDocument/2006/relationships/slideLayout" Target="../slideLayouts/slideLayout59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407.xml"/></Relationships>
</file>

<file path=ppt/slides/_rels/slide13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76.xml"/><Relationship Id="rId1" Type="http://schemas.openxmlformats.org/officeDocument/2006/relationships/slideLayout" Target="../slideLayouts/slideLayout593.xml"/></Relationships>
</file>

<file path=ppt/slides/_rels/slide13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7.xml"/><Relationship Id="rId1" Type="http://schemas.openxmlformats.org/officeDocument/2006/relationships/slideLayout" Target="../slideLayouts/slideLayout593.xml"/></Relationships>
</file>

<file path=ppt/slides/_rels/slide13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78.xml"/><Relationship Id="rId1" Type="http://schemas.openxmlformats.org/officeDocument/2006/relationships/slideLayout" Target="../slideLayouts/slideLayout637.xml"/></Relationships>
</file>

<file path=ppt/slides/_rels/slide13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79.xml"/><Relationship Id="rId1" Type="http://schemas.openxmlformats.org/officeDocument/2006/relationships/slideLayout" Target="../slideLayouts/slideLayout241.xml"/></Relationships>
</file>

<file path=ppt/slides/_rels/slide134.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626.xml"/></Relationships>
</file>

<file path=ppt/slides/_rels/slide13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80.xml"/><Relationship Id="rId1" Type="http://schemas.openxmlformats.org/officeDocument/2006/relationships/slideLayout" Target="../slideLayouts/slideLayout230.xml"/></Relationships>
</file>

<file path=ppt/slides/_rels/slide13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540.xml"/></Relationships>
</file>

<file path=ppt/slides/_rels/slide13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541.xml"/></Relationships>
</file>

<file path=ppt/slides/_rels/slide138.x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image" Target="../media/image133.jpe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5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59.xml"/></Relationships>
</file>

<file path=ppt/slides/_rels/slide14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81.xml"/><Relationship Id="rId1" Type="http://schemas.openxmlformats.org/officeDocument/2006/relationships/slideLayout" Target="../slideLayouts/slideLayout407.xml"/></Relationships>
</file>

<file path=ppt/slides/_rels/slide14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13.xml"/><Relationship Id="rId4" Type="http://schemas.openxmlformats.org/officeDocument/2006/relationships/image" Target="../media/image138.jpeg"/></Relationships>
</file>

<file path=ppt/slides/_rels/slide14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eg"/><Relationship Id="rId1" Type="http://schemas.openxmlformats.org/officeDocument/2006/relationships/slideLayout" Target="../slideLayouts/slideLayout257.xml"/></Relationships>
</file>

<file path=ppt/slides/_rels/slide14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2.xml"/><Relationship Id="rId1" Type="http://schemas.openxmlformats.org/officeDocument/2006/relationships/slideLayout" Target="../slideLayouts/slideLayout264.xml"/></Relationships>
</file>

<file path=ppt/slides/_rels/slide14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3.xml"/><Relationship Id="rId1" Type="http://schemas.openxmlformats.org/officeDocument/2006/relationships/slideLayout" Target="../slideLayouts/slideLayout264.xml"/></Relationships>
</file>

<file path=ppt/slides/_rels/slide14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4.xml"/><Relationship Id="rId1" Type="http://schemas.openxmlformats.org/officeDocument/2006/relationships/slideLayout" Target="../slideLayouts/slideLayout264.xml"/></Relationships>
</file>

<file path=ppt/slides/_rels/slide14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85.xml"/><Relationship Id="rId1" Type="http://schemas.openxmlformats.org/officeDocument/2006/relationships/slideLayout" Target="../slideLayouts/slideLayout275.xml"/></Relationships>
</file>

<file path=ppt/slides/_rels/slide14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86.xml"/><Relationship Id="rId1" Type="http://schemas.openxmlformats.org/officeDocument/2006/relationships/slideLayout" Target="../slideLayouts/slideLayout275.xml"/></Relationships>
</file>

<file path=ppt/slides/_rels/slide149.xml.rels><?xml version="1.0" encoding="UTF-8" standalone="yes"?>
<Relationships xmlns="http://schemas.openxmlformats.org/package/2006/relationships"><Relationship Id="rId3" Type="http://schemas.openxmlformats.org/officeDocument/2006/relationships/image" Target="../media/image147.wmf"/><Relationship Id="rId7" Type="http://schemas.openxmlformats.org/officeDocument/2006/relationships/image" Target="../media/image151.wmf"/><Relationship Id="rId2" Type="http://schemas.openxmlformats.org/officeDocument/2006/relationships/image" Target="../media/image146.jpeg"/><Relationship Id="rId1" Type="http://schemas.openxmlformats.org/officeDocument/2006/relationships/slideLayout" Target="../slideLayouts/slideLayout13.xml"/><Relationship Id="rId6" Type="http://schemas.openxmlformats.org/officeDocument/2006/relationships/image" Target="../media/image150.wmf"/><Relationship Id="rId5" Type="http://schemas.openxmlformats.org/officeDocument/2006/relationships/image" Target="../media/image149.wmf"/><Relationship Id="rId4" Type="http://schemas.openxmlformats.org/officeDocument/2006/relationships/image" Target="../media/image148.wmf"/></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470.xml"/></Relationships>
</file>

<file path=ppt/slides/_rels/slide15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7.xml"/><Relationship Id="rId1" Type="http://schemas.openxmlformats.org/officeDocument/2006/relationships/slideLayout" Target="../slideLayouts/slideLayout286.xml"/><Relationship Id="rId4" Type="http://schemas.openxmlformats.org/officeDocument/2006/relationships/image" Target="../media/image152.png"/></Relationships>
</file>

<file path=ppt/slides/_rels/slide151.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9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07.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07.xml"/></Relationships>
</file>

<file path=ppt/slides/_rels/slide15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90.xml"/><Relationship Id="rId1" Type="http://schemas.openxmlformats.org/officeDocument/2006/relationships/slideLayout" Target="../slideLayouts/slideLayout407.xml"/></Relationships>
</file>

<file path=ppt/slides/_rels/slide1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1.xml"/><Relationship Id="rId1" Type="http://schemas.openxmlformats.org/officeDocument/2006/relationships/slideLayout" Target="../slideLayouts/slideLayout407.xml"/></Relationships>
</file>

<file path=ppt/slides/_rels/slide15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2.xml"/><Relationship Id="rId1" Type="http://schemas.openxmlformats.org/officeDocument/2006/relationships/slideLayout" Target="../slideLayouts/slideLayout475.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75.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97.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407.xml"/></Relationships>
</file>

<file path=ppt/slides/_rels/slide160.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302.xml"/></Relationships>
</file>

<file path=ppt/slides/_rels/slide16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94.xml"/><Relationship Id="rId1" Type="http://schemas.openxmlformats.org/officeDocument/2006/relationships/slideLayout" Target="../slideLayouts/slideLayout302.xml"/><Relationship Id="rId4" Type="http://schemas.openxmlformats.org/officeDocument/2006/relationships/image" Target="../media/image157.png"/></Relationships>
</file>

<file path=ppt/slides/_rels/slide162.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302.xml"/></Relationships>
</file>

<file path=ppt/slides/_rels/slide16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jpeg"/><Relationship Id="rId1" Type="http://schemas.openxmlformats.org/officeDocument/2006/relationships/slideLayout" Target="../slideLayouts/slideLayout302.xml"/></Relationships>
</file>

<file path=ppt/slides/_rels/slide16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95.xml"/><Relationship Id="rId1" Type="http://schemas.openxmlformats.org/officeDocument/2006/relationships/slideLayout" Target="../slideLayouts/slideLayout302.xml"/></Relationships>
</file>

<file path=ppt/slides/_rels/slide165.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302.xml"/></Relationships>
</file>

<file path=ppt/slides/_rels/slide166.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302.xml"/></Relationships>
</file>

<file path=ppt/slides/_rels/slide167.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96.xml"/><Relationship Id="rId1" Type="http://schemas.openxmlformats.org/officeDocument/2006/relationships/slideLayout" Target="../slideLayouts/slideLayout302.xml"/><Relationship Id="rId6" Type="http://schemas.openxmlformats.org/officeDocument/2006/relationships/image" Target="../media/image167.jpeg"/><Relationship Id="rId5" Type="http://schemas.openxmlformats.org/officeDocument/2006/relationships/image" Target="../media/image166.jpeg"/><Relationship Id="rId4" Type="http://schemas.openxmlformats.org/officeDocument/2006/relationships/image" Target="../media/image165.jpeg"/></Relationships>
</file>

<file path=ppt/slides/_rels/slide168.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302.xml"/></Relationships>
</file>

<file path=ppt/slides/_rels/slide169.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30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07.xml"/></Relationships>
</file>

<file path=ppt/slides/_rels/slide170.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302.xml"/></Relationships>
</file>

<file path=ppt/slides/_rels/slide171.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30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02.xml"/></Relationships>
</file>

<file path=ppt/slides/_rels/slide173.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303.xml"/></Relationships>
</file>

<file path=ppt/slides/_rels/slide174.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302.xml"/></Relationships>
</file>

<file path=ppt/slides/_rels/slide175.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303.xml"/></Relationships>
</file>

<file path=ppt/slides/_rels/slide17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30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0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30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0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475.xml"/></Relationships>
</file>

<file path=ppt/slides/_rels/slide180.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302.xml"/></Relationships>
</file>

<file path=ppt/slides/_rels/slide181.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302.xml"/></Relationships>
</file>

<file path=ppt/slides/_rels/slide182.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302.xml"/></Relationships>
</file>

<file path=ppt/slides/_rels/slide183.xml.rels><?xml version="1.0" encoding="UTF-8" standalone="yes"?>
<Relationships xmlns="http://schemas.openxmlformats.org/package/2006/relationships"><Relationship Id="rId3" Type="http://schemas.openxmlformats.org/officeDocument/2006/relationships/image" Target="../media/image178.emf"/><Relationship Id="rId2" Type="http://schemas.openxmlformats.org/officeDocument/2006/relationships/image" Target="../media/image177.png"/><Relationship Id="rId1" Type="http://schemas.openxmlformats.org/officeDocument/2006/relationships/slideLayout" Target="../slideLayouts/slideLayout303.xml"/><Relationship Id="rId4" Type="http://schemas.openxmlformats.org/officeDocument/2006/relationships/image" Target="../media/image179.jpeg"/></Relationships>
</file>

<file path=ppt/slides/_rels/slide184.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302.xml"/></Relationships>
</file>

<file path=ppt/slides/_rels/slide185.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302.xml"/></Relationships>
</file>

<file path=ppt/slides/_rels/slide186.xml.rels><?xml version="1.0" encoding="UTF-8" standalone="yes"?>
<Relationships xmlns="http://schemas.openxmlformats.org/package/2006/relationships"><Relationship Id="rId2" Type="http://schemas.openxmlformats.org/officeDocument/2006/relationships/image" Target="../media/image181.gif"/><Relationship Id="rId1" Type="http://schemas.openxmlformats.org/officeDocument/2006/relationships/slideLayout" Target="../slideLayouts/slideLayout302.xml"/></Relationships>
</file>

<file path=ppt/slides/_rels/slide187.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30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30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0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475.xml"/></Relationships>
</file>

<file path=ppt/slides/_rels/slide190.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png"/><Relationship Id="rId1" Type="http://schemas.openxmlformats.org/officeDocument/2006/relationships/slideLayout" Target="../slideLayouts/slideLayout302.xml"/></Relationships>
</file>

<file path=ppt/slides/_rels/slide191.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302.xml"/></Relationships>
</file>

<file path=ppt/slides/_rels/slide192.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30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302.xml"/></Relationships>
</file>

<file path=ppt/slides/_rels/slide194.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302.xml"/></Relationships>
</file>

<file path=ppt/slides/_rels/slide195.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302.xml"/></Relationships>
</file>

<file path=ppt/slides/_rels/slide196.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302.xml"/></Relationships>
</file>

<file path=ppt/slides/_rels/slide197.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302.xml"/></Relationships>
</file>

<file path=ppt/slides/_rels/slide198.xml.rels><?xml version="1.0" encoding="UTF-8" standalone="yes"?>
<Relationships xmlns="http://schemas.openxmlformats.org/package/2006/relationships"><Relationship Id="rId2" Type="http://schemas.openxmlformats.org/officeDocument/2006/relationships/image" Target="../media/image189.gif"/><Relationship Id="rId1" Type="http://schemas.openxmlformats.org/officeDocument/2006/relationships/slideLayout" Target="../slideLayouts/slideLayout303.xml"/></Relationships>
</file>

<file path=ppt/slides/_rels/slide199.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30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9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13.xml"/></Relationships>
</file>

<file path=ppt/slides/_rels/slide200.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30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310.xml"/></Relationships>
</file>

<file path=ppt/slides/_rels/slide202.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551.xml"/></Relationships>
</file>

<file path=ppt/slides/_rels/slide203.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551.xml"/></Relationships>
</file>

<file path=ppt/slides/_rels/slide204.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97.xml"/><Relationship Id="rId1" Type="http://schemas.openxmlformats.org/officeDocument/2006/relationships/slideLayout" Target="../slideLayouts/slideLayout551.xml"/></Relationships>
</file>

<file path=ppt/slides/_rels/slide205.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98.xml"/><Relationship Id="rId1" Type="http://schemas.openxmlformats.org/officeDocument/2006/relationships/slideLayout" Target="../slideLayouts/slideLayout551.xml"/></Relationships>
</file>

<file path=ppt/slides/_rels/slide206.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99.xml"/><Relationship Id="rId1" Type="http://schemas.openxmlformats.org/officeDocument/2006/relationships/slideLayout" Target="../slideLayouts/slideLayout551.xml"/><Relationship Id="rId4" Type="http://schemas.openxmlformats.org/officeDocument/2006/relationships/image" Target="../media/image197.jpeg"/></Relationships>
</file>

<file path=ppt/slides/_rels/slide207.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00.xml"/><Relationship Id="rId1" Type="http://schemas.openxmlformats.org/officeDocument/2006/relationships/slideLayout" Target="../slideLayouts/slideLayout554.xml"/></Relationships>
</file>

<file path=ppt/slides/_rels/slide208.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551.xml"/></Relationships>
</file>

<file path=ppt/slides/_rels/slide209.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551.xml"/></Relationships>
</file>

<file path=ppt/slides/_rels/slide21.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audio" Target="../media/audio1.bin"/><Relationship Id="rId1" Type="http://schemas.openxmlformats.org/officeDocument/2006/relationships/slideLayout" Target="../slideLayouts/slideLayout12.xml"/><Relationship Id="rId6" Type="http://schemas.openxmlformats.org/officeDocument/2006/relationships/image" Target="../media/image37.jpeg"/><Relationship Id="rId5" Type="http://schemas.openxmlformats.org/officeDocument/2006/relationships/image" Target="../media/image36.wmf"/><Relationship Id="rId4" Type="http://schemas.openxmlformats.org/officeDocument/2006/relationships/image" Target="../media/image35.jpeg"/></Relationships>
</file>

<file path=ppt/slides/_rels/slide210.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551.xml"/></Relationships>
</file>

<file path=ppt/slides/_rels/slide211.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551.xml"/></Relationships>
</file>

<file path=ppt/slides/_rels/slide212.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551.xml"/></Relationships>
</file>

<file path=ppt/slides/_rels/slide213.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551.xml"/></Relationships>
</file>

<file path=ppt/slides/_rels/slide214.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551.xml"/></Relationships>
</file>

<file path=ppt/slides/_rels/slide215.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551.xml"/></Relationships>
</file>

<file path=ppt/slides/_rels/slide216.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01.xml"/><Relationship Id="rId1" Type="http://schemas.openxmlformats.org/officeDocument/2006/relationships/slideLayout" Target="../slideLayouts/slideLayout551.xml"/></Relationships>
</file>

<file path=ppt/slides/_rels/slide217.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eg"/><Relationship Id="rId1" Type="http://schemas.openxmlformats.org/officeDocument/2006/relationships/slideLayout" Target="../slideLayouts/slideLayout551.xml"/></Relationships>
</file>

<file path=ppt/slides/_rels/slide218.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551.xml"/></Relationships>
</file>

<file path=ppt/slides/_rels/slide219.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02.xml"/><Relationship Id="rId1" Type="http://schemas.openxmlformats.org/officeDocument/2006/relationships/slideLayout" Target="../slideLayouts/slideLayout30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220.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551.xml"/><Relationship Id="rId4" Type="http://schemas.openxmlformats.org/officeDocument/2006/relationships/image" Target="../media/image212.jpeg"/></Relationships>
</file>

<file path=ppt/slides/_rels/slide221.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jpeg"/><Relationship Id="rId1" Type="http://schemas.openxmlformats.org/officeDocument/2006/relationships/slideLayout" Target="../slideLayouts/slideLayout551.xml"/><Relationship Id="rId4" Type="http://schemas.openxmlformats.org/officeDocument/2006/relationships/image" Target="../media/image215.jpeg"/></Relationships>
</file>

<file path=ppt/slides/_rels/slide222.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551.xml"/></Relationships>
</file>

<file path=ppt/slides/_rels/slide223.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219.jpeg"/><Relationship Id="rId2" Type="http://schemas.openxmlformats.org/officeDocument/2006/relationships/slideLayout" Target="../slideLayouts/slideLayout554.xml"/><Relationship Id="rId1" Type="http://schemas.openxmlformats.org/officeDocument/2006/relationships/vmlDrawing" Target="../drawings/vmlDrawing5.vml"/><Relationship Id="rId6" Type="http://schemas.openxmlformats.org/officeDocument/2006/relationships/image" Target="../media/image218.png"/><Relationship Id="rId5" Type="http://schemas.openxmlformats.org/officeDocument/2006/relationships/oleObject" Target="../embeddings/oleObject6.bin"/><Relationship Id="rId4" Type="http://schemas.openxmlformats.org/officeDocument/2006/relationships/image" Target="../media/image217.emf"/></Relationships>
</file>

<file path=ppt/slides/_rels/slide224.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03.xml"/><Relationship Id="rId1" Type="http://schemas.openxmlformats.org/officeDocument/2006/relationships/slideLayout" Target="../slideLayouts/slideLayout551.xml"/><Relationship Id="rId4" Type="http://schemas.openxmlformats.org/officeDocument/2006/relationships/image" Target="../media/image221.jpeg"/></Relationships>
</file>

<file path=ppt/slides/_rels/slide225.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04.xml"/><Relationship Id="rId1" Type="http://schemas.openxmlformats.org/officeDocument/2006/relationships/slideLayout" Target="../slideLayouts/slideLayout557.xml"/></Relationships>
</file>

<file path=ppt/slides/_rels/slide226.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05.xml"/><Relationship Id="rId1" Type="http://schemas.openxmlformats.org/officeDocument/2006/relationships/slideLayout" Target="../slideLayouts/slideLayout551.xml"/></Relationships>
</file>

<file path=ppt/slides/_rels/slide227.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06.xml"/><Relationship Id="rId1" Type="http://schemas.openxmlformats.org/officeDocument/2006/relationships/slideLayout" Target="../slideLayouts/slideLayout551.xml"/></Relationships>
</file>

<file path=ppt/slides/_rels/slide228.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551.xml"/></Relationships>
</file>

<file path=ppt/slides/_rels/slide229.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551.xml"/></Relationships>
</file>

<file path=ppt/slides/_rels/slide23.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png"/><Relationship Id="rId1" Type="http://schemas.openxmlformats.org/officeDocument/2006/relationships/slideLayout" Target="../slideLayouts/slideLayout13.xml"/><Relationship Id="rId4" Type="http://schemas.openxmlformats.org/officeDocument/2006/relationships/image" Target="../media/image42.wmf"/></Relationships>
</file>

<file path=ppt/slides/_rels/slide230.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551.xml"/></Relationships>
</file>

<file path=ppt/slides/_rels/slide231.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07.xml"/><Relationship Id="rId1" Type="http://schemas.openxmlformats.org/officeDocument/2006/relationships/slideLayout" Target="../slideLayouts/slideLayout551.xml"/></Relationships>
</file>

<file path=ppt/slides/_rels/slide232.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551.xml"/></Relationships>
</file>

<file path=ppt/slides/_rels/slide233.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08.xml"/><Relationship Id="rId1" Type="http://schemas.openxmlformats.org/officeDocument/2006/relationships/slideLayout" Target="../slideLayouts/slideLayout551.xml"/></Relationships>
</file>

<file path=ppt/slides/_rels/slide234.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09.xml"/><Relationship Id="rId1" Type="http://schemas.openxmlformats.org/officeDocument/2006/relationships/slideLayout" Target="../slideLayouts/slideLayout551.xml"/></Relationships>
</file>

<file path=ppt/slides/_rels/slide235.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10.xml"/><Relationship Id="rId1" Type="http://schemas.openxmlformats.org/officeDocument/2006/relationships/slideLayout" Target="../slideLayouts/slideLayout551.xml"/></Relationships>
</file>

<file path=ppt/slides/_rels/slide236.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11.xml"/><Relationship Id="rId1" Type="http://schemas.openxmlformats.org/officeDocument/2006/relationships/slideLayout" Target="../slideLayouts/slideLayout551.xml"/></Relationships>
</file>

<file path=ppt/slides/_rels/slide237.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551.xml"/></Relationships>
</file>

<file path=ppt/slides/_rels/slide238.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551.xml"/></Relationships>
</file>

<file path=ppt/slides/_rels/slide239.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551.xml"/></Relationships>
</file>

<file path=ppt/slides/_rels/slide24.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jpeg"/><Relationship Id="rId1" Type="http://schemas.openxmlformats.org/officeDocument/2006/relationships/slideLayout" Target="../slideLayouts/slideLayout13.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wmf"/></Relationships>
</file>

<file path=ppt/slides/_rels/slide240.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12.xml"/><Relationship Id="rId1" Type="http://schemas.openxmlformats.org/officeDocument/2006/relationships/slideLayout" Target="../slideLayouts/slideLayout551.xml"/></Relationships>
</file>

<file path=ppt/slides/_rels/slide241.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13.xml"/><Relationship Id="rId1" Type="http://schemas.openxmlformats.org/officeDocument/2006/relationships/slideLayout" Target="../slideLayouts/slideLayout551.xml"/></Relationships>
</file>

<file path=ppt/slides/_rels/slide242.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14.xml"/><Relationship Id="rId1" Type="http://schemas.openxmlformats.org/officeDocument/2006/relationships/slideLayout" Target="../slideLayouts/slideLayout551.xml"/></Relationships>
</file>

<file path=ppt/slides/_rels/slide243.xml.rels><?xml version="1.0" encoding="UTF-8" standalone="yes"?>
<Relationships xmlns="http://schemas.openxmlformats.org/package/2006/relationships"><Relationship Id="rId3" Type="http://schemas.openxmlformats.org/officeDocument/2006/relationships/image" Target="../media/image189.gif"/><Relationship Id="rId2" Type="http://schemas.openxmlformats.org/officeDocument/2006/relationships/image" Target="../media/image231.jpeg"/><Relationship Id="rId1" Type="http://schemas.openxmlformats.org/officeDocument/2006/relationships/slideLayout" Target="../slideLayouts/slideLayout13.xml"/><Relationship Id="rId4" Type="http://schemas.openxmlformats.org/officeDocument/2006/relationships/image" Target="../media/image232.wmf"/></Relationships>
</file>

<file path=ppt/slides/_rels/slide244.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115.xml"/><Relationship Id="rId1" Type="http://schemas.openxmlformats.org/officeDocument/2006/relationships/slideLayout" Target="../slideLayouts/slideLayout407.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310.xml"/></Relationships>
</file>

<file path=ppt/slides/_rels/slide2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6.xml"/><Relationship Id="rId1" Type="http://schemas.openxmlformats.org/officeDocument/2006/relationships/slideLayout" Target="../slideLayouts/slideLayout475.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475.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407.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3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563.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563.xml"/></Relationships>
</file>

<file path=ppt/slides/_rels/slide252.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13.xml"/></Relationships>
</file>

<file path=ppt/slides/_rels/slide253.xml.rels><?xml version="1.0" encoding="UTF-8" standalone="yes"?>
<Relationships xmlns="http://schemas.openxmlformats.org/package/2006/relationships"><Relationship Id="rId2" Type="http://schemas.openxmlformats.org/officeDocument/2006/relationships/slideLayout" Target="../slideLayouts/slideLayout321.xml"/><Relationship Id="rId1" Type="http://schemas.openxmlformats.org/officeDocument/2006/relationships/themeOverride" Target="../theme/themeOverride3.xml"/></Relationships>
</file>

<file path=ppt/slides/_rels/slide254.xml.rels><?xml version="1.0" encoding="UTF-8" standalone="yes"?>
<Relationships xmlns="http://schemas.openxmlformats.org/package/2006/relationships"><Relationship Id="rId3" Type="http://schemas.openxmlformats.org/officeDocument/2006/relationships/image" Target="../media/image235.jpg"/><Relationship Id="rId2" Type="http://schemas.openxmlformats.org/officeDocument/2006/relationships/notesSlide" Target="../notesSlides/notesSlide121.xml"/><Relationship Id="rId1" Type="http://schemas.openxmlformats.org/officeDocument/2006/relationships/slideLayout" Target="../slideLayouts/slideLayout407.xml"/></Relationships>
</file>

<file path=ppt/slides/_rels/slide255.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22.xml"/><Relationship Id="rId1" Type="http://schemas.openxmlformats.org/officeDocument/2006/relationships/slideLayout" Target="../slideLayouts/slideLayout574.xml"/><Relationship Id="rId5" Type="http://schemas.openxmlformats.org/officeDocument/2006/relationships/image" Target="../media/image238.jpeg"/><Relationship Id="rId4" Type="http://schemas.openxmlformats.org/officeDocument/2006/relationships/image" Target="../media/image237.jpeg"/></Relationships>
</file>

<file path=ppt/slides/_rels/slide256.xml.rels><?xml version="1.0" encoding="UTF-8" standalone="yes"?>
<Relationships xmlns="http://schemas.openxmlformats.org/package/2006/relationships"><Relationship Id="rId3" Type="http://schemas.openxmlformats.org/officeDocument/2006/relationships/image" Target="../media/image240.wmf"/><Relationship Id="rId2" Type="http://schemas.openxmlformats.org/officeDocument/2006/relationships/image" Target="../media/image239.jpeg"/><Relationship Id="rId1" Type="http://schemas.openxmlformats.org/officeDocument/2006/relationships/slideLayout" Target="../slideLayouts/slideLayout13.xml"/><Relationship Id="rId5" Type="http://schemas.openxmlformats.org/officeDocument/2006/relationships/image" Target="../media/image242.wmf"/><Relationship Id="rId4" Type="http://schemas.openxmlformats.org/officeDocument/2006/relationships/image" Target="../media/image241.wmf"/></Relationships>
</file>

<file path=ppt/slides/_rels/slide257.xml.rels><?xml version="1.0" encoding="UTF-8" standalone="yes"?>
<Relationships xmlns="http://schemas.openxmlformats.org/package/2006/relationships"><Relationship Id="rId3" Type="http://schemas.openxmlformats.org/officeDocument/2006/relationships/image" Target="../media/image240.wmf"/><Relationship Id="rId2" Type="http://schemas.openxmlformats.org/officeDocument/2006/relationships/image" Target="../media/image243.jpeg"/><Relationship Id="rId1" Type="http://schemas.openxmlformats.org/officeDocument/2006/relationships/slideLayout" Target="../slideLayouts/slideLayout13.xml"/></Relationships>
</file>

<file path=ppt/slides/_rels/slide258.xml.rels><?xml version="1.0" encoding="UTF-8" standalone="yes"?>
<Relationships xmlns="http://schemas.openxmlformats.org/package/2006/relationships"><Relationship Id="rId3" Type="http://schemas.openxmlformats.org/officeDocument/2006/relationships/image" Target="../media/image245.wmf"/><Relationship Id="rId2" Type="http://schemas.openxmlformats.org/officeDocument/2006/relationships/image" Target="../media/image244.jpeg"/><Relationship Id="rId1" Type="http://schemas.openxmlformats.org/officeDocument/2006/relationships/slideLayout" Target="../slideLayouts/slideLayout13.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60.xml.rels><?xml version="1.0" encoding="UTF-8" standalone="yes"?>
<Relationships xmlns="http://schemas.openxmlformats.org/package/2006/relationships"><Relationship Id="rId3" Type="http://schemas.openxmlformats.org/officeDocument/2006/relationships/image" Target="../media/image246.jpg"/><Relationship Id="rId2" Type="http://schemas.openxmlformats.org/officeDocument/2006/relationships/notesSlide" Target="../notesSlides/notesSlide123.xml"/><Relationship Id="rId1" Type="http://schemas.openxmlformats.org/officeDocument/2006/relationships/slideLayout" Target="../slideLayouts/slideLayout407.xml"/></Relationships>
</file>

<file path=ppt/slides/_rels/slide261.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124.xml"/><Relationship Id="rId1" Type="http://schemas.openxmlformats.org/officeDocument/2006/relationships/slideLayout" Target="../slideLayouts/slideLayout407.xml"/></Relationships>
</file>

<file path=ppt/slides/_rels/slide2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5.xml"/><Relationship Id="rId1" Type="http://schemas.openxmlformats.org/officeDocument/2006/relationships/slideLayout" Target="../slideLayouts/slideLayout407.xml"/></Relationships>
</file>

<file path=ppt/slides/_rels/slide26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6.xml"/><Relationship Id="rId1" Type="http://schemas.openxmlformats.org/officeDocument/2006/relationships/slideLayout" Target="../slideLayouts/slideLayout475.xml"/></Relationships>
</file>

<file path=ppt/slides/_rels/slide26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7.xml"/><Relationship Id="rId1" Type="http://schemas.openxmlformats.org/officeDocument/2006/relationships/slideLayout" Target="../slideLayouts/slideLayout475.xml"/></Relationships>
</file>

<file path=ppt/slides/_rels/slide26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8.xml"/><Relationship Id="rId1" Type="http://schemas.openxmlformats.org/officeDocument/2006/relationships/slideLayout" Target="../slideLayouts/slideLayout475.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413.xml"/></Relationships>
</file>

<file path=ppt/slides/_rels/slide267.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129.xml"/><Relationship Id="rId1" Type="http://schemas.openxmlformats.org/officeDocument/2006/relationships/slideLayout" Target="../slideLayouts/slideLayout486.xml"/><Relationship Id="rId4" Type="http://schemas.openxmlformats.org/officeDocument/2006/relationships/image" Target="../media/image249.png"/></Relationships>
</file>

<file path=ppt/slides/_rels/slide26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3.xml"/><Relationship Id="rId1" Type="http://schemas.openxmlformats.org/officeDocument/2006/relationships/vmlDrawing" Target="../drawings/vmlDrawing6.vml"/><Relationship Id="rId5" Type="http://schemas.openxmlformats.org/officeDocument/2006/relationships/image" Target="../media/image251.jpeg"/><Relationship Id="rId4" Type="http://schemas.openxmlformats.org/officeDocument/2006/relationships/image" Target="../media/image250.png"/></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0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3" Type="http://schemas.openxmlformats.org/officeDocument/2006/relationships/image" Target="../media/image252.emf"/><Relationship Id="rId2" Type="http://schemas.openxmlformats.org/officeDocument/2006/relationships/image" Target="../media/image35.jpeg"/><Relationship Id="rId1" Type="http://schemas.openxmlformats.org/officeDocument/2006/relationships/slideLayout" Target="../slideLayouts/slideLayout338.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352.xml"/></Relationships>
</file>

<file path=ppt/slides/_rels/slide273.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130.xml"/><Relationship Id="rId1" Type="http://schemas.openxmlformats.org/officeDocument/2006/relationships/slideLayout" Target="../slideLayouts/slideLayout358.xml"/><Relationship Id="rId4" Type="http://schemas.openxmlformats.org/officeDocument/2006/relationships/image" Target="../media/image249.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50.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51.emf"/></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07.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52.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53.e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4.xml"/></Relationships>
</file>

<file path=ppt/slides/_rels/slide40.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3.xml"/><Relationship Id="rId1" Type="http://schemas.openxmlformats.org/officeDocument/2006/relationships/slideLayout" Target="../slideLayouts/slideLayout407.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407.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5.xml"/><Relationship Id="rId1" Type="http://schemas.openxmlformats.org/officeDocument/2006/relationships/slideLayout" Target="../slideLayouts/slideLayout407.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407.xml"/><Relationship Id="rId4" Type="http://schemas.openxmlformats.org/officeDocument/2006/relationships/image" Target="../media/image28.sv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407.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40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407.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40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07.xml"/></Relationships>
</file>

<file path=ppt/slides/_rels/slide5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24.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50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59.xml"/></Relationships>
</file>

<file path=ppt/slides/_rels/slide5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407.xml"/></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407.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407.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7.xml"/><Relationship Id="rId1" Type="http://schemas.openxmlformats.org/officeDocument/2006/relationships/slideLayout" Target="../slideLayouts/slideLayout407.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31.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8.xml"/><Relationship Id="rId1" Type="http://schemas.openxmlformats.org/officeDocument/2006/relationships/slideLayout" Target="../slideLayouts/slideLayout407.xml"/></Relationships>
</file>

<file path=ppt/slides/_rels/slide6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9.xml"/><Relationship Id="rId1" Type="http://schemas.openxmlformats.org/officeDocument/2006/relationships/slideLayout" Target="../slideLayouts/slideLayout407.xml"/></Relationships>
</file>

<file path=ppt/slides/_rels/slide6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0.xml"/><Relationship Id="rId1" Type="http://schemas.openxmlformats.org/officeDocument/2006/relationships/slideLayout" Target="../slideLayouts/slideLayout407.xml"/></Relationships>
</file>

<file path=ppt/slides/_rels/slide6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470.xml"/></Relationships>
</file>

<file path=ppt/slides/_rels/slide6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407.xml"/></Relationships>
</file>

<file path=ppt/slides/_rels/slide6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47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7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535.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31.xml"/></Relationships>
</file>

<file path=ppt/slides/_rels/slide70.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530.xml"/></Relationships>
</file>

<file path=ppt/slides/_rels/slide71.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530.xml"/></Relationships>
</file>

<file path=ppt/slides/_rels/slide72.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530.xml"/></Relationships>
</file>

<file path=ppt/slides/_rels/slide73.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530.xml"/></Relationships>
</file>

<file path=ppt/slides/_rels/slide74.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530.xml"/></Relationships>
</file>

<file path=ppt/slides/_rels/slide7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3.xml"/><Relationship Id="rId5" Type="http://schemas.openxmlformats.org/officeDocument/2006/relationships/image" Target="../media/image80.jpeg"/><Relationship Id="rId4" Type="http://schemas.openxmlformats.org/officeDocument/2006/relationships/image" Target="../media/image79.jpeg"/></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51.xml"/><Relationship Id="rId1" Type="http://schemas.openxmlformats.org/officeDocument/2006/relationships/themeOverride" Target="../theme/themeOverride2.xml"/></Relationships>
</file>

<file path=ppt/slides/_rels/slide77.xml.rels><?xml version="1.0" encoding="UTF-8" standalone="yes"?>
<Relationships xmlns="http://schemas.openxmlformats.org/package/2006/relationships"><Relationship Id="rId8" Type="http://schemas.openxmlformats.org/officeDocument/2006/relationships/image" Target="../media/image86.wmf"/><Relationship Id="rId3" Type="http://schemas.openxmlformats.org/officeDocument/2006/relationships/image" Target="../media/image82.jpeg"/><Relationship Id="rId7" Type="http://schemas.openxmlformats.org/officeDocument/2006/relationships/image" Target="../media/image85.wmf"/><Relationship Id="rId2" Type="http://schemas.openxmlformats.org/officeDocument/2006/relationships/image" Target="../media/image81.jpeg"/><Relationship Id="rId1" Type="http://schemas.openxmlformats.org/officeDocument/2006/relationships/slideLayout" Target="../slideLayouts/slideLayout13.xml"/><Relationship Id="rId6" Type="http://schemas.openxmlformats.org/officeDocument/2006/relationships/image" Target="../media/image84.wmf"/><Relationship Id="rId5" Type="http://schemas.openxmlformats.org/officeDocument/2006/relationships/image" Target="../media/image80.jpeg"/><Relationship Id="rId4" Type="http://schemas.openxmlformats.org/officeDocument/2006/relationships/image" Target="../media/image83.wmf"/><Relationship Id="rId9" Type="http://schemas.openxmlformats.org/officeDocument/2006/relationships/image" Target="../media/image87.w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5.xml"/><Relationship Id="rId1" Type="http://schemas.openxmlformats.org/officeDocument/2006/relationships/slideLayout" Target="../slideLayouts/slideLayout382.xml"/><Relationship Id="rId4" Type="http://schemas.openxmlformats.org/officeDocument/2006/relationships/image" Target="../media/image89.jpeg"/></Relationships>
</file>

<file path=ppt/slides/_rels/slide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3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8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6.xml"/><Relationship Id="rId1" Type="http://schemas.openxmlformats.org/officeDocument/2006/relationships/slideLayout" Target="../slideLayouts/slideLayout7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8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7.xml"/><Relationship Id="rId1" Type="http://schemas.openxmlformats.org/officeDocument/2006/relationships/slideLayout" Target="../slideLayouts/slideLayout9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1.xml"/></Relationships>
</file>

<file path=ppt/slides/_rels/slide8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9.xml"/><Relationship Id="rId1" Type="http://schemas.openxmlformats.org/officeDocument/2006/relationships/slideLayout" Target="../slideLayouts/slideLayout101.xml"/></Relationships>
</file>

<file path=ppt/slides/_rels/slide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31.xml"/></Relationships>
</file>

<file path=ppt/slides/_rels/slide9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0.xml"/><Relationship Id="rId1" Type="http://schemas.openxmlformats.org/officeDocument/2006/relationships/slideLayout" Target="../slideLayouts/slideLayout11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5.xml"/></Relationships>
</file>

<file path=ppt/slides/_rels/slide9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3.xml"/><Relationship Id="rId1" Type="http://schemas.openxmlformats.org/officeDocument/2006/relationships/slideLayout" Target="../slideLayouts/slideLayout106.xml"/></Relationships>
</file>

<file path=ppt/slides/_rels/slide9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4.xml"/><Relationship Id="rId1" Type="http://schemas.openxmlformats.org/officeDocument/2006/relationships/slideLayout" Target="../slideLayouts/slideLayout107.xml"/></Relationships>
</file>

<file path=ppt/slides/_rels/slide9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5.xml"/><Relationship Id="rId1" Type="http://schemas.openxmlformats.org/officeDocument/2006/relationships/slideLayout" Target="../slideLayouts/slideLayout106.xml"/></Relationships>
</file>

<file path=ppt/slides/_rels/slide9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6.xml"/><Relationship Id="rId1" Type="http://schemas.openxmlformats.org/officeDocument/2006/relationships/slideLayout" Target="../slideLayouts/slideLayout11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6.xml"/></Relationships>
</file>

<file path=ppt/slides/_rels/slide9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8.xml"/><Relationship Id="rId1" Type="http://schemas.openxmlformats.org/officeDocument/2006/relationships/slideLayout" Target="../slideLayouts/slideLayout147.xml"/></Relationships>
</file>

<file path=ppt/slides/_rels/slide9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9.xml"/><Relationship Id="rId1" Type="http://schemas.openxmlformats.org/officeDocument/2006/relationships/slideLayout" Target="../slideLayouts/slideLayout1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0"/>
          <p:cNvSpPr>
            <a:spLocks noGrp="1" noChangeArrowheads="1"/>
          </p:cNvSpPr>
          <p:nvPr>
            <p:ph type="ctrTitle"/>
          </p:nvPr>
        </p:nvSpPr>
        <p:spPr>
          <a:xfrm>
            <a:off x="685800" y="2286000"/>
            <a:ext cx="7772400" cy="1143000"/>
          </a:xfrm>
        </p:spPr>
        <p:txBody>
          <a:bodyPr/>
          <a:lstStyle/>
          <a:p>
            <a:pPr eaLnBrk="1" hangingPunct="1"/>
            <a:r>
              <a:rPr lang="en-US" dirty="0"/>
              <a:t>2 Corinthians</a:t>
            </a:r>
          </a:p>
        </p:txBody>
      </p:sp>
      <p:pic>
        <p:nvPicPr>
          <p:cNvPr id="95235"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95241" name="WordArt 9"/>
          <p:cNvSpPr>
            <a:spLocks noChangeArrowheads="1" noChangeShapeType="1" noTextEdit="1"/>
          </p:cNvSpPr>
          <p:nvPr/>
        </p:nvSpPr>
        <p:spPr bwMode="auto">
          <a:xfrm rot="20964968">
            <a:off x="755226" y="1641068"/>
            <a:ext cx="7561539" cy="4007914"/>
          </a:xfrm>
          <a:prstGeom prst="rect">
            <a:avLst/>
          </a:prstGeom>
        </p:spPr>
        <p:txBody>
          <a:bodyPr wrap="none" fromWordArt="1">
            <a:prstTxWarp prst="textCascadeUp">
              <a:avLst>
                <a:gd name="adj" fmla="val 42717"/>
              </a:avLst>
            </a:prstTxWarp>
            <a:scene3d>
              <a:camera prst="legacyPerspectiveFront">
                <a:rot lat="20519971" lon="1080000" rev="0"/>
              </a:camera>
              <a:lightRig rig="legacyHarsh2" dir="b"/>
            </a:scene3d>
            <a:sp3d extrusionH="430200" prstMaterial="legacyMatte">
              <a:extrusionClr>
                <a:srgbClr val="FF6600"/>
              </a:extrusion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0" cap="none" spc="0" normalizeH="0" baseline="0" noProof="0" dirty="0">
                <a:ln w="9525">
                  <a:round/>
                  <a:headEnd/>
                  <a:tailEnd/>
                </a:ln>
                <a:solidFill>
                  <a:srgbClr val="FF0066"/>
                </a:solidFill>
                <a:effectLst/>
                <a:uLnTx/>
                <a:uFillTx/>
                <a:latin typeface="Impact"/>
                <a:ea typeface="ＭＳ Ｐゴシック" charset="0"/>
                <a:cs typeface="+mn-cs"/>
              </a:rPr>
              <a:t>哥林多后书</a:t>
            </a:r>
            <a:endParaRPr kumimoji="0" lang="en-US" sz="3600" b="1" i="0" u="none" strike="noStrike" kern="10" cap="none" spc="0" normalizeH="0" baseline="0" noProof="0" dirty="0">
              <a:ln w="9525">
                <a:round/>
                <a:headEnd/>
                <a:tailEnd/>
              </a:ln>
              <a:solidFill>
                <a:srgbClr val="FF0066"/>
              </a:solidFill>
              <a:effectLst/>
              <a:uLnTx/>
              <a:uFillTx/>
              <a:latin typeface="Impact"/>
              <a:ea typeface="ＭＳ Ｐゴシック" charset="0"/>
              <a:cs typeface="+mn-cs"/>
            </a:endParaRPr>
          </a:p>
        </p:txBody>
      </p:sp>
      <p:sp>
        <p:nvSpPr>
          <p:cNvPr id="12" name="Text Box 6"/>
          <p:cNvSpPr txBox="1">
            <a:spLocks noChangeArrowheads="1"/>
          </p:cNvSpPr>
          <p:nvPr/>
        </p:nvSpPr>
        <p:spPr bwMode="auto">
          <a:xfrm>
            <a:off x="4499993" y="6309320"/>
            <a:ext cx="4644008" cy="548680"/>
          </a:xfrm>
          <a:prstGeom prst="rect">
            <a:avLst/>
          </a:prstGeom>
          <a:solidFill>
            <a:schemeClr val="tx1"/>
          </a:solidFill>
          <a:ln w="9525">
            <a:noFill/>
            <a:miter lim="800000"/>
            <a:headEnd/>
            <a:tailEnd/>
          </a:ln>
          <a:effectLst/>
        </p:spPr>
        <p:txBody>
          <a:bodyPr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 </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博士</a:t>
            </a:r>
            <a:r>
              <a:rPr kumimoji="0" lang="en-US" altLang="zh-CN"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 </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新加坡神学院</a:t>
            </a:r>
            <a:r>
              <a:rPr kumimoji="0" lang="en-US" altLang="zh-CN"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a:t>
            </a: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BibleStudyDownloads.org</a:t>
            </a:r>
            <a:endParaRPr kumimoji="0" lang="en-US" sz="105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Tree>
    <p:extLst>
      <p:ext uri="{BB962C8B-B14F-4D97-AF65-F5344CB8AC3E}">
        <p14:creationId xmlns:p14="http://schemas.microsoft.com/office/powerpoint/2010/main" val="162537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5241"/>
                                        </p:tgtEl>
                                        <p:attrNameLst>
                                          <p:attrName>style.visibility</p:attrName>
                                        </p:attrNameLst>
                                      </p:cBhvr>
                                      <p:to>
                                        <p:strVal val="visible"/>
                                      </p:to>
                                    </p:set>
                                    <p:animEffect transition="in" filter="circle(in)">
                                      <p:cBhvr>
                                        <p:cTn id="7" dur="2000"/>
                                        <p:tgtEl>
                                          <p:spTgt spid="95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4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5"/>
          <p:cNvSpPr>
            <a:spLocks noGrp="1" noChangeArrowheads="1"/>
          </p:cNvSpPr>
          <p:nvPr>
            <p:ph type="title" idx="4294967295"/>
          </p:nvPr>
        </p:nvSpPr>
        <p:spPr>
          <a:xfrm>
            <a:off x="250825" y="-423863"/>
            <a:ext cx="3744913" cy="396875"/>
          </a:xfrm>
        </p:spPr>
        <p:txBody>
          <a:bodyPr/>
          <a:lstStyle/>
          <a:p>
            <a:pPr eaLnBrk="1" hangingPunct="1"/>
            <a:r>
              <a:rPr lang="en-US" sz="2000">
                <a:latin typeface="Times New Roman" charset="0"/>
                <a:ea typeface="ＭＳ Ｐゴシック" charset="0"/>
              </a:rPr>
              <a:t>2 Corinthians Book Chart</a:t>
            </a:r>
          </a:p>
        </p:txBody>
      </p:sp>
      <p:graphicFrame>
        <p:nvGraphicFramePr>
          <p:cNvPr id="25" name="Table 24"/>
          <p:cNvGraphicFramePr>
            <a:graphicFrameLocks noGrp="1"/>
          </p:cNvGraphicFramePr>
          <p:nvPr/>
        </p:nvGraphicFramePr>
        <p:xfrm>
          <a:off x="-2" y="0"/>
          <a:ext cx="9180514" cy="6857998"/>
        </p:xfrm>
        <a:graphic>
          <a:graphicData uri="http://schemas.openxmlformats.org/drawingml/2006/table">
            <a:tbl>
              <a:tblPr/>
              <a:tblGrid>
                <a:gridCol w="765043">
                  <a:extLst>
                    <a:ext uri="{9D8B030D-6E8A-4147-A177-3AD203B41FA5}">
                      <a16:colId xmlns:a16="http://schemas.microsoft.com/office/drawing/2014/main" val="20000"/>
                    </a:ext>
                  </a:extLst>
                </a:gridCol>
                <a:gridCol w="765043">
                  <a:extLst>
                    <a:ext uri="{9D8B030D-6E8A-4147-A177-3AD203B41FA5}">
                      <a16:colId xmlns:a16="http://schemas.microsoft.com/office/drawing/2014/main" val="20001"/>
                    </a:ext>
                  </a:extLst>
                </a:gridCol>
                <a:gridCol w="765043">
                  <a:extLst>
                    <a:ext uri="{9D8B030D-6E8A-4147-A177-3AD203B41FA5}">
                      <a16:colId xmlns:a16="http://schemas.microsoft.com/office/drawing/2014/main" val="20002"/>
                    </a:ext>
                  </a:extLst>
                </a:gridCol>
                <a:gridCol w="849218">
                  <a:extLst>
                    <a:ext uri="{9D8B030D-6E8A-4147-A177-3AD203B41FA5}">
                      <a16:colId xmlns:a16="http://schemas.microsoft.com/office/drawing/2014/main" val="20003"/>
                    </a:ext>
                  </a:extLst>
                </a:gridCol>
                <a:gridCol w="686297">
                  <a:extLst>
                    <a:ext uri="{9D8B030D-6E8A-4147-A177-3AD203B41FA5}">
                      <a16:colId xmlns:a16="http://schemas.microsoft.com/office/drawing/2014/main" val="20004"/>
                    </a:ext>
                  </a:extLst>
                </a:gridCol>
                <a:gridCol w="650660">
                  <a:extLst>
                    <a:ext uri="{9D8B030D-6E8A-4147-A177-3AD203B41FA5}">
                      <a16:colId xmlns:a16="http://schemas.microsoft.com/office/drawing/2014/main" val="20005"/>
                    </a:ext>
                  </a:extLst>
                </a:gridCol>
                <a:gridCol w="867546">
                  <a:extLst>
                    <a:ext uri="{9D8B030D-6E8A-4147-A177-3AD203B41FA5}">
                      <a16:colId xmlns:a16="http://schemas.microsoft.com/office/drawing/2014/main" val="20006"/>
                    </a:ext>
                  </a:extLst>
                </a:gridCol>
                <a:gridCol w="722955">
                  <a:extLst>
                    <a:ext uri="{9D8B030D-6E8A-4147-A177-3AD203B41FA5}">
                      <a16:colId xmlns:a16="http://schemas.microsoft.com/office/drawing/2014/main" val="20007"/>
                    </a:ext>
                  </a:extLst>
                </a:gridCol>
                <a:gridCol w="650660">
                  <a:extLst>
                    <a:ext uri="{9D8B030D-6E8A-4147-A177-3AD203B41FA5}">
                      <a16:colId xmlns:a16="http://schemas.microsoft.com/office/drawing/2014/main" val="20008"/>
                    </a:ext>
                  </a:extLst>
                </a:gridCol>
                <a:gridCol w="795251">
                  <a:extLst>
                    <a:ext uri="{9D8B030D-6E8A-4147-A177-3AD203B41FA5}">
                      <a16:colId xmlns:a16="http://schemas.microsoft.com/office/drawing/2014/main" val="20009"/>
                    </a:ext>
                  </a:extLst>
                </a:gridCol>
                <a:gridCol w="897755">
                  <a:extLst>
                    <a:ext uri="{9D8B030D-6E8A-4147-A177-3AD203B41FA5}">
                      <a16:colId xmlns:a16="http://schemas.microsoft.com/office/drawing/2014/main" val="20010"/>
                    </a:ext>
                  </a:extLst>
                </a:gridCol>
                <a:gridCol w="765043">
                  <a:extLst>
                    <a:ext uri="{9D8B030D-6E8A-4147-A177-3AD203B41FA5}">
                      <a16:colId xmlns:a16="http://schemas.microsoft.com/office/drawing/2014/main" val="20011"/>
                    </a:ext>
                  </a:extLst>
                </a:gridCol>
              </a:tblGrid>
              <a:tr h="638484">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400" b="1" i="0" u="none" strike="noStrike" cap="none" normalizeH="0" baseline="0" dirty="0">
                          <a:ln>
                            <a:noFill/>
                          </a:ln>
                          <a:solidFill>
                            <a:srgbClr val="F8F8F8"/>
                          </a:solidFill>
                          <a:effectLst/>
                          <a:latin typeface="Arial" charset="0"/>
                          <a:ea typeface="ＭＳ Ｐゴシック" charset="0"/>
                          <a:cs typeface="Arial" charset="0"/>
                        </a:rPr>
                        <a:t>辩护使徒的权柄</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3333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10463">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90"/>
                          </a:solidFill>
                          <a:effectLst/>
                          <a:latin typeface="Arial"/>
                          <a:ea typeface="ＭＳ Ｐゴシック" charset="0"/>
                          <a:cs typeface="Arial"/>
                        </a:rPr>
                        <a:t> 事奉的诚意</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90"/>
                          </a:solidFill>
                          <a:effectLst/>
                          <a:latin typeface="Arial"/>
                          <a:ea typeface="ＭＳ Ｐゴシック" charset="0"/>
                          <a:cs typeface="Arial"/>
                        </a:rPr>
                        <a:t>奉献</a:t>
                      </a:r>
                      <a:endParaRPr kumimoji="0" lang="en-US" sz="20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dirty="0">
                          <a:ln>
                            <a:noFill/>
                          </a:ln>
                          <a:solidFill>
                            <a:srgbClr val="000090"/>
                          </a:solidFill>
                          <a:effectLst/>
                          <a:latin typeface="Arial"/>
                          <a:ea typeface="ＭＳ Ｐゴシック" charset="0"/>
                          <a:cs typeface="Arial"/>
                        </a:rPr>
                        <a:t> 事奉权柄</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37">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dirty="0">
                          <a:ln>
                            <a:noFill/>
                          </a:ln>
                          <a:solidFill>
                            <a:srgbClr val="000090"/>
                          </a:solidFill>
                          <a:effectLst/>
                          <a:latin typeface="Arial"/>
                          <a:ea typeface="ＭＳ Ｐゴシック" charset="0"/>
                          <a:cs typeface="Arial"/>
                        </a:rPr>
                        <a:t>1–7 </a:t>
                      </a:r>
                      <a:r>
                        <a:rPr kumimoji="1" lang="zh-CN" altLang="en-US" sz="2000" b="1" i="0" u="none" strike="noStrike" cap="none" normalizeH="0" baseline="0" dirty="0">
                          <a:ln>
                            <a:noFill/>
                          </a:ln>
                          <a:solidFill>
                            <a:srgbClr val="000090"/>
                          </a:solidFill>
                          <a:effectLst/>
                          <a:latin typeface="Arial"/>
                          <a:ea typeface="ＭＳ Ｐゴシック" charset="0"/>
                          <a:cs typeface="Arial"/>
                        </a:rPr>
                        <a:t>章</a:t>
                      </a:r>
                      <a:endParaRPr kumimoji="0" lang="en-US" sz="20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8–9 </a:t>
                      </a:r>
                      <a:r>
                        <a:rPr kumimoji="0" lang="zh-CN" altLang="en-US" sz="2000" b="1" i="0" u="none" strike="noStrike" cap="none" normalizeH="0" baseline="0" dirty="0">
                          <a:ln>
                            <a:noFill/>
                          </a:ln>
                          <a:solidFill>
                            <a:srgbClr val="000090"/>
                          </a:solidFill>
                          <a:effectLst/>
                          <a:latin typeface="Arial"/>
                          <a:ea typeface="ＭＳ Ｐゴシック" charset="0"/>
                          <a:cs typeface="Arial"/>
                        </a:rPr>
                        <a:t>章</a:t>
                      </a:r>
                      <a:endParaRPr kumimoji="0" lang="en-US" sz="20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dirty="0">
                          <a:ln>
                            <a:noFill/>
                          </a:ln>
                          <a:solidFill>
                            <a:srgbClr val="000090"/>
                          </a:solidFill>
                          <a:effectLst/>
                          <a:latin typeface="Arial"/>
                          <a:ea typeface="ＭＳ Ｐゴシック" charset="0"/>
                          <a:cs typeface="Arial"/>
                        </a:rPr>
                        <a:t>10–13 </a:t>
                      </a:r>
                      <a:r>
                        <a:rPr kumimoji="1" lang="zh-CN" altLang="en-US" sz="2000" b="1" i="0" u="none" strike="noStrike" cap="none" normalizeH="0" baseline="0" dirty="0">
                          <a:ln>
                            <a:noFill/>
                          </a:ln>
                          <a:solidFill>
                            <a:srgbClr val="000090"/>
                          </a:solidFill>
                          <a:effectLst/>
                          <a:latin typeface="Arial"/>
                          <a:ea typeface="ＭＳ Ｐゴシック" charset="0"/>
                          <a:cs typeface="Arial"/>
                        </a:rPr>
                        <a:t>章</a:t>
                      </a:r>
                      <a:endParaRPr kumimoji="0" lang="en-US" sz="20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807011">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dirty="0">
                          <a:ln>
                            <a:noFill/>
                          </a:ln>
                          <a:solidFill>
                            <a:srgbClr val="000090"/>
                          </a:solidFill>
                          <a:effectLst/>
                          <a:latin typeface="Arial"/>
                          <a:ea typeface="ＭＳ Ｐゴシック" charset="0"/>
                          <a:cs typeface="Arial"/>
                        </a:rPr>
                        <a:t> 辩护保罗的用意</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90"/>
                          </a:solidFill>
                          <a:effectLst/>
                          <a:latin typeface="Arial"/>
                          <a:ea typeface="ＭＳ Ｐゴシック" charset="0"/>
                          <a:cs typeface="Arial"/>
                        </a:rPr>
                        <a:t> 辩护保罗的价值</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dirty="0">
                          <a:ln>
                            <a:noFill/>
                          </a:ln>
                          <a:solidFill>
                            <a:srgbClr val="000090"/>
                          </a:solidFill>
                          <a:effectLst/>
                          <a:latin typeface="Arial"/>
                          <a:ea typeface="ＭＳ Ｐゴシック" charset="0"/>
                          <a:cs typeface="Arial"/>
                        </a:rPr>
                        <a:t> 辩护保罗的品质</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22472">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dirty="0">
                          <a:ln>
                            <a:noFill/>
                          </a:ln>
                          <a:solidFill>
                            <a:srgbClr val="000090"/>
                          </a:solidFill>
                          <a:effectLst/>
                          <a:latin typeface="Arial"/>
                          <a:ea typeface="ＭＳ Ｐゴシック" charset="0"/>
                          <a:cs typeface="Arial"/>
                        </a:rPr>
                        <a:t>保罗的人格</a:t>
                      </a:r>
                      <a:endParaRPr kumimoji="1" lang="en-GB" sz="20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90"/>
                          </a:solidFill>
                          <a:effectLst/>
                          <a:latin typeface="Arial"/>
                          <a:ea typeface="ＭＳ Ｐゴシック" charset="0"/>
                          <a:cs typeface="Arial"/>
                        </a:rPr>
                        <a:t> 收集圣徒的捐助</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dirty="0">
                          <a:ln>
                            <a:noFill/>
                          </a:ln>
                          <a:solidFill>
                            <a:srgbClr val="000090"/>
                          </a:solidFill>
                          <a:effectLst/>
                          <a:latin typeface="Arial"/>
                          <a:ea typeface="ＭＳ Ｐゴシック" charset="0"/>
                          <a:cs typeface="Arial"/>
                        </a:rPr>
                        <a:t>保罗的资格</a:t>
                      </a:r>
                      <a:endParaRPr kumimoji="1" lang="en-GB" sz="20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195988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a:ea typeface="ＭＳ Ｐゴシック" charset="0"/>
                          <a:cs typeface="Arial"/>
                        </a:rPr>
                        <a:t>致敬</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1600" b="1" i="0" u="none" strike="noStrike" cap="none" normalizeH="0" baseline="0" dirty="0">
                          <a:ln>
                            <a:noFill/>
                          </a:ln>
                          <a:solidFill>
                            <a:srgbClr val="000090"/>
                          </a:solidFill>
                          <a:effectLst/>
                          <a:latin typeface="Arial"/>
                          <a:ea typeface="ＭＳ Ｐゴシック" charset="0"/>
                          <a:cs typeface="Arial"/>
                        </a:rPr>
                        <a:t>辩护行为</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a:ea typeface="ＭＳ Ｐゴシック" charset="0"/>
                          <a:cs typeface="Arial"/>
                        </a:rPr>
                        <a:t>辩护事工</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a:ea typeface="ＭＳ Ｐゴシック" charset="0"/>
                          <a:cs typeface="Arial"/>
                        </a:rPr>
                        <a:t>恢复自信</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zh-CN" altLang="en-US" sz="1600" b="1" dirty="0">
                          <a:solidFill>
                            <a:srgbClr val="000090"/>
                          </a:solidFill>
                          <a:latin typeface="Arial"/>
                          <a:cs typeface="Arial"/>
                        </a:rPr>
                        <a:t>榜样</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zh-CN" altLang="en-US" sz="1600" b="1" dirty="0">
                          <a:solidFill>
                            <a:srgbClr val="000090"/>
                          </a:solidFill>
                          <a:latin typeface="Arial"/>
                          <a:cs typeface="Arial"/>
                        </a:rPr>
                        <a:t>目的</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zh-CN" altLang="en-US" sz="1600" b="1" dirty="0">
                          <a:solidFill>
                            <a:srgbClr val="000090"/>
                          </a:solidFill>
                          <a:latin typeface="Arial"/>
                          <a:cs typeface="Arial"/>
                        </a:rPr>
                        <a:t>筹备</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zh-CN" altLang="en-US" sz="1600" b="1" dirty="0">
                          <a:solidFill>
                            <a:srgbClr val="000090"/>
                          </a:solidFill>
                          <a:latin typeface="Arial"/>
                          <a:cs typeface="Arial"/>
                        </a:rPr>
                        <a:t>益处</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zh-CN" altLang="en-US" sz="1600" b="1" dirty="0">
                          <a:solidFill>
                            <a:srgbClr val="000090"/>
                          </a:solidFill>
                          <a:latin typeface="Arial"/>
                          <a:cs typeface="Arial"/>
                        </a:rPr>
                        <a:t>抵抗</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zh-CN" altLang="en-US" sz="1600" b="1" dirty="0">
                          <a:solidFill>
                            <a:srgbClr val="000090"/>
                          </a:solidFill>
                          <a:latin typeface="Arial"/>
                          <a:cs typeface="Arial"/>
                        </a:rPr>
                        <a:t>进攻</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zh-CN" altLang="en-US" sz="1600" b="1" dirty="0">
                          <a:solidFill>
                            <a:srgbClr val="000090"/>
                          </a:solidFill>
                          <a:latin typeface="Arial"/>
                          <a:cs typeface="Arial"/>
                        </a:rPr>
                        <a:t>警告</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zh-CN" altLang="en-US" sz="1600" b="1" dirty="0">
                          <a:solidFill>
                            <a:srgbClr val="000090"/>
                          </a:solidFill>
                          <a:latin typeface="Arial"/>
                          <a:cs typeface="Arial"/>
                        </a:rPr>
                        <a:t>终结</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extLst>
                  <a:ext uri="{0D108BD9-81ED-4DB2-BD59-A6C34878D82A}">
                    <a16:rowId xmlns:a16="http://schemas.microsoft.com/office/drawing/2014/main" val="10005"/>
                  </a:ext>
                </a:extLst>
              </a:tr>
              <a:tr h="62247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1:1-11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1:12–2:16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3:1–6:10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6:11–7:16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8:1-9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8:10-16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8:16–9:5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9:6-</a:t>
                      </a:r>
                      <a:br>
                        <a:rPr kumimoji="0" lang="en-US" sz="1600" b="1" i="0" u="none" strike="noStrike" cap="none" normalizeH="0" baseline="0" dirty="0">
                          <a:ln>
                            <a:noFill/>
                          </a:ln>
                          <a:solidFill>
                            <a:srgbClr val="000090"/>
                          </a:solidFill>
                          <a:effectLst/>
                          <a:latin typeface="Arial"/>
                          <a:ea typeface="ＭＳ Ｐゴシック" charset="0"/>
                          <a:cs typeface="Arial"/>
                        </a:rPr>
                      </a:br>
                      <a:r>
                        <a:rPr kumimoji="0" lang="en-US" sz="1600" b="1" i="0" u="none" strike="noStrike" cap="none" normalizeH="0" baseline="0" dirty="0">
                          <a:ln>
                            <a:noFill/>
                          </a:ln>
                          <a:solidFill>
                            <a:srgbClr val="000090"/>
                          </a:solidFill>
                          <a:effectLst/>
                          <a:latin typeface="Arial"/>
                          <a:ea typeface="ＭＳ Ｐゴシック" charset="0"/>
                          <a:cs typeface="Arial"/>
                        </a:rPr>
                        <a:t>15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11:1–12:18</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12:19–13:10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13:11-14</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510387">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a:ea typeface="ＭＳ Ｐゴシック" charset="0"/>
                          <a:cs typeface="Arial"/>
                        </a:rPr>
                        <a:t>马其顿</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10387">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a:ea typeface="ＭＳ Ｐゴシック" charset="0"/>
                          <a:cs typeface="Arial"/>
                        </a:rPr>
                        <a:t>公元</a:t>
                      </a:r>
                      <a:r>
                        <a:rPr kumimoji="0" lang="en-US" sz="1600" b="1" i="0" u="none" strike="noStrike" cap="none" normalizeH="0" baseline="0" dirty="0">
                          <a:ln>
                            <a:noFill/>
                          </a:ln>
                          <a:solidFill>
                            <a:srgbClr val="000090"/>
                          </a:solidFill>
                          <a:effectLst/>
                          <a:latin typeface="Arial"/>
                          <a:ea typeface="ＭＳ Ｐゴシック" charset="0"/>
                          <a:cs typeface="Arial"/>
                        </a:rPr>
                        <a:t>56</a:t>
                      </a:r>
                      <a:r>
                        <a:rPr kumimoji="0" lang="zh-CN" altLang="en-US" sz="1600" b="1" i="0" u="none" strike="noStrike" cap="none" normalizeH="0" baseline="0" dirty="0">
                          <a:ln>
                            <a:noFill/>
                          </a:ln>
                          <a:solidFill>
                            <a:srgbClr val="000090"/>
                          </a:solidFill>
                          <a:effectLst/>
                          <a:latin typeface="Arial"/>
                          <a:ea typeface="ＭＳ Ｐゴシック" charset="0"/>
                          <a:cs typeface="Arial"/>
                        </a:rPr>
                        <a:t>年 秋天</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161795"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162</a:t>
            </a:r>
          </a:p>
        </p:txBody>
      </p:sp>
      <p:sp>
        <p:nvSpPr>
          <p:cNvPr id="5" name="Rectangle 2">
            <a:extLst>
              <a:ext uri="{FF2B5EF4-FFF2-40B4-BE49-F238E27FC236}">
                <a16:creationId xmlns:a16="http://schemas.microsoft.com/office/drawing/2014/main" id="{C32F7A34-3B3C-694A-AFE4-EE963F4499A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哥林多后书</a:t>
            </a:r>
          </a:p>
        </p:txBody>
      </p:sp>
    </p:spTree>
    <p:extLst>
      <p:ext uri="{BB962C8B-B14F-4D97-AF65-F5344CB8AC3E}">
        <p14:creationId xmlns:p14="http://schemas.microsoft.com/office/powerpoint/2010/main" val="349185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914400" y="0"/>
            <a:ext cx="7848600" cy="5410200"/>
          </a:xfrm>
          <a:effectLst>
            <a:outerShdw blurRad="25400" dist="35921" dir="2700000" algn="ctr" rotWithShape="0">
              <a:srgbClr val="000000">
                <a:alpha val="99962"/>
              </a:srgbClr>
            </a:outerShdw>
          </a:effectLst>
        </p:spPr>
        <p:txBody>
          <a:bodyPr/>
          <a:lstStyle/>
          <a:p>
            <a:pPr marL="1371600" indent="-1371600" algn="l" eaLnBrk="1" hangingPunct="1">
              <a:defRPr/>
            </a:pPr>
            <a:r>
              <a:rPr lang="en-US" altLang="zh-CN" sz="6600" dirty="0">
                <a:latin typeface="Arial"/>
                <a:ea typeface="宋体"/>
                <a:cs typeface="Arial"/>
              </a:rPr>
              <a:t>2</a:t>
            </a:r>
            <a:r>
              <a:rPr lang="en-US" sz="6600" b="1" dirty="0">
                <a:latin typeface="宋体"/>
                <a:ea typeface="宋体"/>
                <a:cs typeface="宋体"/>
              </a:rPr>
              <a:t>.</a:t>
            </a:r>
            <a:r>
              <a:rPr lang="zh-CN" altLang="en-US" sz="6600" b="1" dirty="0">
                <a:latin typeface="宋体"/>
                <a:ea typeface="宋体"/>
                <a:cs typeface="宋体"/>
              </a:rPr>
              <a:t>视所</a:t>
            </a:r>
            <a:r>
              <a:rPr lang="zh-CN" altLang="en-US" sz="6600" b="1" u="sng" dirty="0">
                <a:solidFill>
                  <a:srgbClr val="FFFF00"/>
                </a:solidFill>
                <a:latin typeface="宋体"/>
                <a:ea typeface="宋体"/>
                <a:cs typeface="宋体"/>
              </a:rPr>
              <a:t>未见的</a:t>
            </a:r>
            <a:r>
              <a:rPr lang="zh-CN" altLang="en-US" sz="6600" b="1" dirty="0">
                <a:latin typeface="宋体"/>
                <a:ea typeface="宋体"/>
                <a:cs typeface="宋体"/>
              </a:rPr>
              <a:t>，</a:t>
            </a:r>
            <a:br>
              <a:rPr lang="en-US" altLang="zh-CN" sz="6600" b="1" dirty="0">
                <a:latin typeface="宋体"/>
                <a:ea typeface="宋体"/>
                <a:cs typeface="宋体"/>
              </a:rPr>
            </a:br>
            <a:r>
              <a:rPr lang="zh-CN" altLang="en-US" sz="6600" b="1" dirty="0">
                <a:latin typeface="宋体"/>
                <a:ea typeface="宋体"/>
                <a:cs typeface="宋体"/>
              </a:rPr>
              <a:t>永生之实</a:t>
            </a:r>
            <a:r>
              <a:rPr lang="en-US" altLang="zh-CN" sz="6600" b="1" dirty="0">
                <a:latin typeface="宋体"/>
                <a:ea typeface="宋体"/>
                <a:cs typeface="宋体"/>
              </a:rPr>
              <a:t> </a:t>
            </a:r>
            <a:r>
              <a:rPr lang="en-US" sz="6600" dirty="0">
                <a:latin typeface="Arial"/>
                <a:ea typeface="宋体"/>
                <a:cs typeface="Arial"/>
              </a:rPr>
              <a:t>(4:18</a:t>
            </a:r>
            <a:r>
              <a:rPr lang="en-US" sz="6600" b="1" dirty="0">
                <a:latin typeface="宋体"/>
                <a:ea typeface="宋体"/>
                <a:cs typeface="宋体"/>
              </a:rPr>
              <a:t>)</a:t>
            </a:r>
            <a:endParaRPr lang="en-US" dirty="0">
              <a:latin typeface="宋体"/>
              <a:ea typeface="宋体"/>
              <a:cs typeface="宋体"/>
            </a:endParaRPr>
          </a:p>
        </p:txBody>
      </p:sp>
    </p:spTree>
    <p:extLst>
      <p:ext uri="{BB962C8B-B14F-4D97-AF65-F5344CB8AC3E}">
        <p14:creationId xmlns:p14="http://schemas.microsoft.com/office/powerpoint/2010/main" val="828021673"/>
      </p:ext>
    </p:extLst>
  </p:cSld>
  <p:clrMapOvr>
    <a:masterClrMapping/>
  </p:clrMapOvr>
  <p:transition>
    <p:random/>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295400" y="1219200"/>
            <a:ext cx="6705600" cy="1143000"/>
          </a:xfrm>
        </p:spPr>
        <p:txBody>
          <a:bodyPr/>
          <a:lstStyle/>
          <a:p>
            <a:pPr eaLnBrk="1" hangingPunct="1">
              <a:defRPr/>
            </a:pPr>
            <a:r>
              <a:rPr lang="zh-CN" altLang="en-US" sz="5400" b="1" u="sng" dirty="0">
                <a:latin typeface="宋体"/>
                <a:ea typeface="宋体"/>
                <a:cs typeface="宋体"/>
              </a:rPr>
              <a:t>视未见的</a:t>
            </a:r>
            <a:r>
              <a:rPr lang="zh-CN" altLang="en-US" sz="5400" b="1" u="sng" dirty="0">
                <a:latin typeface="Arial"/>
                <a:ea typeface="宋体"/>
                <a:cs typeface="Arial"/>
              </a:rPr>
              <a:t>！</a:t>
            </a:r>
            <a:endParaRPr lang="en-US" sz="5400" b="1" dirty="0">
              <a:latin typeface="Arial"/>
              <a:cs typeface="Arial"/>
            </a:endParaRPr>
          </a:p>
        </p:txBody>
      </p:sp>
      <p:sp>
        <p:nvSpPr>
          <p:cNvPr id="238595" name="Rectangle 3"/>
          <p:cNvSpPr>
            <a:spLocks noGrp="1" noChangeArrowheads="1"/>
          </p:cNvSpPr>
          <p:nvPr>
            <p:ph type="subTitle" idx="1"/>
          </p:nvPr>
        </p:nvSpPr>
        <p:spPr>
          <a:xfrm>
            <a:off x="914400" y="2743200"/>
            <a:ext cx="7924800" cy="3886200"/>
          </a:xfrm>
        </p:spPr>
        <p:txBody>
          <a:bodyPr/>
          <a:lstStyle/>
          <a:p>
            <a:pPr eaLnBrk="1" hangingPunct="1">
              <a:defRPr/>
            </a:pPr>
            <a:r>
              <a:rPr lang="en-US" altLang="ja-JP" sz="3600" b="1" dirty="0">
                <a:latin typeface="宋体"/>
                <a:ea typeface="宋体"/>
                <a:cs typeface="宋体"/>
              </a:rPr>
              <a:t>“</a:t>
            </a:r>
            <a:r>
              <a:rPr lang="zh-CN" altLang="en-US" sz="3600" b="1" dirty="0">
                <a:latin typeface="宋体"/>
                <a:ea typeface="宋体"/>
                <a:cs typeface="宋体"/>
              </a:rPr>
              <a:t>原来我们不是顾念</a:t>
            </a:r>
            <a:r>
              <a:rPr lang="zh-CN" altLang="en-US" sz="3600" b="1" dirty="0">
                <a:solidFill>
                  <a:srgbClr val="CC0000"/>
                </a:solidFill>
                <a:latin typeface="宋体"/>
                <a:ea typeface="宋体"/>
                <a:cs typeface="宋体"/>
              </a:rPr>
              <a:t>所见的</a:t>
            </a:r>
            <a:r>
              <a:rPr lang="zh-CN" altLang="en-US" sz="3600" b="1" dirty="0">
                <a:latin typeface="宋体"/>
                <a:ea typeface="宋体"/>
                <a:cs typeface="宋体"/>
              </a:rPr>
              <a:t>，</a:t>
            </a:r>
            <a:endParaRPr lang="en-US" altLang="zh-CN" sz="3600" b="1" dirty="0">
              <a:latin typeface="宋体"/>
              <a:ea typeface="宋体"/>
              <a:cs typeface="宋体"/>
            </a:endParaRPr>
          </a:p>
          <a:p>
            <a:pPr eaLnBrk="1" hangingPunct="1">
              <a:defRPr/>
            </a:pPr>
            <a:r>
              <a:rPr lang="zh-CN" altLang="en-US" sz="3600" b="1" dirty="0">
                <a:latin typeface="宋体"/>
                <a:ea typeface="宋体"/>
                <a:cs typeface="宋体"/>
              </a:rPr>
              <a:t>乃是顾念</a:t>
            </a:r>
            <a:r>
              <a:rPr lang="zh-CN" altLang="en-US" sz="3600" b="1" dirty="0">
                <a:solidFill>
                  <a:srgbClr val="0000FF"/>
                </a:solidFill>
                <a:latin typeface="宋体"/>
                <a:ea typeface="宋体"/>
                <a:cs typeface="宋体"/>
              </a:rPr>
              <a:t>所不见的</a:t>
            </a:r>
            <a:r>
              <a:rPr lang="zh-CN" altLang="en-US" sz="3600" b="1" dirty="0">
                <a:latin typeface="宋体"/>
                <a:ea typeface="宋体"/>
                <a:cs typeface="宋体"/>
              </a:rPr>
              <a:t>，</a:t>
            </a:r>
            <a:endParaRPr lang="en-US" altLang="zh-CN" sz="3600" b="1" dirty="0">
              <a:latin typeface="宋体"/>
              <a:ea typeface="宋体"/>
              <a:cs typeface="宋体"/>
            </a:endParaRPr>
          </a:p>
          <a:p>
            <a:pPr eaLnBrk="1" hangingPunct="1">
              <a:defRPr/>
            </a:pPr>
            <a:r>
              <a:rPr lang="zh-CN" altLang="en-US" sz="3600" b="1" dirty="0">
                <a:latin typeface="宋体"/>
                <a:ea typeface="宋体"/>
                <a:cs typeface="宋体"/>
              </a:rPr>
              <a:t>因为</a:t>
            </a:r>
            <a:r>
              <a:rPr lang="zh-CN" altLang="en-US" sz="3600" b="1" dirty="0">
                <a:solidFill>
                  <a:srgbClr val="CC0000"/>
                </a:solidFill>
                <a:latin typeface="宋体"/>
                <a:ea typeface="宋体"/>
                <a:cs typeface="宋体"/>
              </a:rPr>
              <a:t>所见的是暂时的</a:t>
            </a:r>
            <a:r>
              <a:rPr lang="zh-CN" altLang="en-US" sz="3600" b="1" dirty="0">
                <a:solidFill>
                  <a:schemeClr val="accent4"/>
                </a:solidFill>
                <a:latin typeface="宋体"/>
                <a:ea typeface="宋体"/>
                <a:cs typeface="宋体"/>
              </a:rPr>
              <a:t>，</a:t>
            </a:r>
            <a:endParaRPr lang="en-US" altLang="zh-CN" sz="3600" b="1" dirty="0">
              <a:solidFill>
                <a:schemeClr val="accent4"/>
              </a:solidFill>
              <a:latin typeface="宋体"/>
              <a:ea typeface="宋体"/>
              <a:cs typeface="宋体"/>
            </a:endParaRPr>
          </a:p>
          <a:p>
            <a:pPr eaLnBrk="1" hangingPunct="1">
              <a:defRPr/>
            </a:pPr>
            <a:r>
              <a:rPr lang="zh-CN" altLang="en-US" sz="3600" b="1" dirty="0">
                <a:solidFill>
                  <a:srgbClr val="0000FF"/>
                </a:solidFill>
                <a:latin typeface="宋体"/>
                <a:ea typeface="宋体"/>
                <a:cs typeface="宋体"/>
              </a:rPr>
              <a:t>所不见的是永远的</a:t>
            </a:r>
            <a:r>
              <a:rPr lang="en-US" altLang="ja-JP" sz="3600" b="1" dirty="0">
                <a:latin typeface="宋体"/>
                <a:ea typeface="宋体"/>
                <a:cs typeface="宋体"/>
              </a:rPr>
              <a:t>"</a:t>
            </a:r>
            <a:r>
              <a:rPr lang="en-US" sz="3600" b="1" dirty="0">
                <a:latin typeface="宋体"/>
                <a:ea typeface="宋体"/>
                <a:cs typeface="宋体"/>
              </a:rPr>
              <a:t> </a:t>
            </a:r>
          </a:p>
          <a:p>
            <a:pPr eaLnBrk="1" hangingPunct="1">
              <a:defRPr/>
            </a:pPr>
            <a:r>
              <a:rPr lang="en-US" sz="3600" dirty="0">
                <a:latin typeface="Arial"/>
                <a:ea typeface="宋体"/>
                <a:cs typeface="Arial"/>
              </a:rPr>
              <a:t>(4:18) </a:t>
            </a:r>
          </a:p>
        </p:txBody>
      </p:sp>
    </p:spTree>
    <p:extLst>
      <p:ext uri="{BB962C8B-B14F-4D97-AF65-F5344CB8AC3E}">
        <p14:creationId xmlns:p14="http://schemas.microsoft.com/office/powerpoint/2010/main" val="1559678584"/>
      </p:ext>
    </p:extLst>
  </p:cSld>
  <p:clrMapOvr>
    <a:masterClrMapping/>
  </p:clrMapOvr>
  <p:transition>
    <p:random/>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0" y="609600"/>
            <a:ext cx="9144000" cy="1143000"/>
          </a:xfrm>
        </p:spPr>
        <p:txBody>
          <a:bodyPr/>
          <a:lstStyle/>
          <a:p>
            <a:pPr eaLnBrk="1" hangingPunct="1">
              <a:defRPr/>
            </a:pPr>
            <a:r>
              <a:rPr kumimoji="0" lang="zh-CN" altLang="en-US" sz="4800" dirty="0">
                <a:latin typeface="宋体"/>
                <a:ea typeface="宋体"/>
                <a:cs typeface="宋体"/>
              </a:rPr>
              <a:t>将重心放在有实值的事</a:t>
            </a:r>
            <a:endParaRPr kumimoji="0" lang="en-US" sz="4800" dirty="0">
              <a:latin typeface="宋体"/>
              <a:ea typeface="宋体"/>
              <a:cs typeface="宋体"/>
            </a:endParaRPr>
          </a:p>
        </p:txBody>
      </p:sp>
      <p:sp>
        <p:nvSpPr>
          <p:cNvPr id="235523" name="Rectangle 3"/>
          <p:cNvSpPr>
            <a:spLocks noGrp="1" noChangeArrowheads="1"/>
          </p:cNvSpPr>
          <p:nvPr>
            <p:ph type="body" idx="1"/>
          </p:nvPr>
        </p:nvSpPr>
        <p:spPr>
          <a:xfrm>
            <a:off x="381000" y="1981200"/>
            <a:ext cx="8686800" cy="4114800"/>
          </a:xfrm>
        </p:spPr>
        <p:txBody>
          <a:bodyPr/>
          <a:lstStyle/>
          <a:p>
            <a:pPr marL="693738" indent="-693738" eaLnBrk="1" hangingPunct="1">
              <a:defRPr/>
            </a:pPr>
            <a:r>
              <a:rPr kumimoji="0" lang="zh-CN" altLang="en-US" sz="4400" b="1" dirty="0">
                <a:solidFill>
                  <a:schemeClr val="tx2"/>
                </a:solidFill>
                <a:latin typeface="宋体"/>
                <a:ea typeface="宋体"/>
                <a:cs typeface="宋体"/>
              </a:rPr>
              <a:t>眼前所见的终究无价</a:t>
            </a:r>
            <a:endParaRPr kumimoji="0" lang="en-US" sz="4400" b="1" dirty="0">
              <a:solidFill>
                <a:schemeClr val="tx2"/>
              </a:solidFill>
              <a:latin typeface="宋体"/>
              <a:ea typeface="宋体"/>
              <a:cs typeface="宋体"/>
            </a:endParaRPr>
          </a:p>
          <a:p>
            <a:pPr marL="693738" indent="-693738" eaLnBrk="1" hangingPunct="1">
              <a:defRPr/>
            </a:pPr>
            <a:r>
              <a:rPr kumimoji="0" lang="zh-CN" altLang="en-US" sz="4400" b="1" dirty="0">
                <a:solidFill>
                  <a:schemeClr val="tx2"/>
                </a:solidFill>
                <a:latin typeface="宋体"/>
                <a:ea typeface="宋体"/>
                <a:cs typeface="宋体"/>
              </a:rPr>
              <a:t>眼前所不见乃无价之宝</a:t>
            </a:r>
            <a:endParaRPr kumimoji="0" lang="en-US" altLang="zh-CN" sz="4400" b="1" dirty="0">
              <a:solidFill>
                <a:schemeClr val="tx2"/>
              </a:solidFill>
              <a:latin typeface="宋体"/>
              <a:ea typeface="宋体"/>
              <a:cs typeface="宋体"/>
            </a:endParaRPr>
          </a:p>
        </p:txBody>
      </p:sp>
    </p:spTree>
    <p:extLst>
      <p:ext uri="{BB962C8B-B14F-4D97-AF65-F5344CB8AC3E}">
        <p14:creationId xmlns:p14="http://schemas.microsoft.com/office/powerpoint/2010/main" val="2781306219"/>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35523">
                                            <p:txEl>
                                              <p:pRg st="0" end="0"/>
                                            </p:txEl>
                                          </p:spTgt>
                                        </p:tgtEl>
                                        <p:attrNameLst>
                                          <p:attrName>style.visibility</p:attrName>
                                        </p:attrNameLst>
                                      </p:cBhvr>
                                      <p:to>
                                        <p:strVal val="visible"/>
                                      </p:to>
                                    </p:set>
                                    <p:anim calcmode="lin" valueType="num">
                                      <p:cBhvr>
                                        <p:cTn id="7" dur="500" fill="hold"/>
                                        <p:tgtEl>
                                          <p:spTgt spid="235523">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235523">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235523">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235523">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23552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235523">
                                            <p:txEl>
                                              <p:pRg st="1" end="1"/>
                                            </p:txEl>
                                          </p:spTgt>
                                        </p:tgtEl>
                                        <p:attrNameLst>
                                          <p:attrName>style.visibility</p:attrName>
                                        </p:attrNameLst>
                                      </p:cBhvr>
                                      <p:to>
                                        <p:strVal val="visible"/>
                                      </p:to>
                                    </p:set>
                                    <p:anim calcmode="lin" valueType="num">
                                      <p:cBhvr>
                                        <p:cTn id="16" dur="500" fill="hold"/>
                                        <p:tgtEl>
                                          <p:spTgt spid="235523">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235523">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235523">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235523">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2355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9138" name="Picture 2" descr="Flowers 0052"/>
          <p:cNvPicPr>
            <a:picLocks noChangeAspect="1" noChangeArrowheads="1"/>
          </p:cNvPicPr>
          <p:nvPr/>
        </p:nvPicPr>
        <p:blipFill>
          <a:blip r:embed="rId3" cstate="screen">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9619" name="Rectangle 3"/>
          <p:cNvSpPr>
            <a:spLocks noGrp="1" noChangeArrowheads="1"/>
          </p:cNvSpPr>
          <p:nvPr>
            <p:ph type="ctrTitle"/>
          </p:nvPr>
        </p:nvSpPr>
        <p:spPr>
          <a:xfrm>
            <a:off x="1143000" y="304800"/>
            <a:ext cx="7086600" cy="838200"/>
          </a:xfrm>
        </p:spPr>
        <p:txBody>
          <a:bodyPr/>
          <a:lstStyle/>
          <a:p>
            <a:pPr eaLnBrk="1" hangingPunct="1">
              <a:defRPr/>
            </a:pPr>
            <a:r>
              <a:rPr lang="zh-CN" altLang="en-US" sz="6000" b="1" u="sng" dirty="0">
                <a:effectLst>
                  <a:outerShdw blurRad="50800" dist="38100" dir="2700000" algn="tl" rotWithShape="0">
                    <a:srgbClr val="000000">
                      <a:alpha val="97000"/>
                    </a:srgbClr>
                  </a:outerShdw>
                </a:effectLst>
                <a:latin typeface="+mn-ea"/>
                <a:ea typeface="+mn-ea"/>
                <a:cs typeface="宋体"/>
              </a:rPr>
              <a:t>什么是永生的？</a:t>
            </a:r>
            <a:endParaRPr lang="en-US" sz="5400" b="1" dirty="0">
              <a:effectLst>
                <a:outerShdw blurRad="50800" dist="38100" dir="2700000" algn="tl" rotWithShape="0">
                  <a:srgbClr val="000000">
                    <a:alpha val="97000"/>
                  </a:srgbClr>
                </a:outerShdw>
              </a:effectLst>
              <a:latin typeface="+mn-ea"/>
              <a:ea typeface="+mn-ea"/>
              <a:cs typeface="+mj-cs"/>
            </a:endParaRPr>
          </a:p>
        </p:txBody>
      </p:sp>
      <p:sp>
        <p:nvSpPr>
          <p:cNvPr id="239620" name="Rectangle 4"/>
          <p:cNvSpPr>
            <a:spLocks noGrp="1" noChangeArrowheads="1"/>
          </p:cNvSpPr>
          <p:nvPr>
            <p:ph type="subTitle" idx="1"/>
          </p:nvPr>
        </p:nvSpPr>
        <p:spPr>
          <a:xfrm>
            <a:off x="1371600" y="1371600"/>
            <a:ext cx="6934200" cy="2971800"/>
          </a:xfrm>
        </p:spPr>
        <p:txBody>
          <a:bodyPr/>
          <a:lstStyle/>
          <a:p>
            <a:pPr marL="609600" indent="-609600" eaLnBrk="1" hangingPunct="1">
              <a:buFontTx/>
              <a:buAutoNum type="arabicPeriod"/>
              <a:defRPr/>
            </a:pPr>
            <a:r>
              <a:rPr lang="zh-CN" altLang="en-US" sz="5400" b="1" dirty="0">
                <a:solidFill>
                  <a:schemeClr val="tx2"/>
                </a:solidFill>
                <a:effectLst>
                  <a:outerShdw blurRad="50800" dist="38100" dir="2700000" algn="tl" rotWithShape="0">
                    <a:srgbClr val="000000">
                      <a:alpha val="97000"/>
                    </a:srgbClr>
                  </a:outerShdw>
                </a:effectLst>
                <a:latin typeface="+mn-ea"/>
                <a:cs typeface="Arial"/>
              </a:rPr>
              <a:t>神</a:t>
            </a:r>
            <a:endParaRPr lang="en-US" sz="5400" b="1" dirty="0">
              <a:solidFill>
                <a:schemeClr val="tx2"/>
              </a:solidFill>
              <a:effectLst>
                <a:outerShdw blurRad="50800" dist="38100" dir="2700000" algn="tl" rotWithShape="0">
                  <a:srgbClr val="000000">
                    <a:alpha val="97000"/>
                  </a:srgbClr>
                </a:outerShdw>
              </a:effectLst>
              <a:latin typeface="+mn-ea"/>
              <a:cs typeface="Arial"/>
            </a:endParaRPr>
          </a:p>
          <a:p>
            <a:pPr marL="609600" indent="-609600" eaLnBrk="1" hangingPunct="1">
              <a:buFontTx/>
              <a:buAutoNum type="arabicPeriod"/>
              <a:defRPr/>
            </a:pPr>
            <a:r>
              <a:rPr lang="zh-CN" altLang="en-US" sz="5400" b="1" dirty="0">
                <a:solidFill>
                  <a:schemeClr val="tx2"/>
                </a:solidFill>
                <a:effectLst>
                  <a:outerShdw blurRad="50800" dist="38100" dir="2700000" algn="tl" rotWithShape="0">
                    <a:srgbClr val="000000">
                      <a:alpha val="97000"/>
                    </a:srgbClr>
                  </a:outerShdw>
                </a:effectLst>
                <a:latin typeface="+mn-ea"/>
                <a:cs typeface="Arial"/>
              </a:rPr>
              <a:t>神的话</a:t>
            </a:r>
          </a:p>
          <a:p>
            <a:pPr marL="609600" indent="-609600" eaLnBrk="1" hangingPunct="1">
              <a:buFontTx/>
              <a:buAutoNum type="arabicPeriod"/>
              <a:defRPr/>
            </a:pPr>
            <a:r>
              <a:rPr lang="zh-CN" altLang="en-US" sz="5400" b="1" dirty="0">
                <a:solidFill>
                  <a:schemeClr val="tx2"/>
                </a:solidFill>
                <a:effectLst>
                  <a:outerShdw blurRad="50800" dist="38100" dir="2700000" algn="tl" rotWithShape="0">
                    <a:srgbClr val="000000">
                      <a:alpha val="97000"/>
                    </a:srgbClr>
                  </a:outerShdw>
                </a:effectLst>
                <a:latin typeface="+mn-ea"/>
                <a:cs typeface="Arial"/>
              </a:rPr>
              <a:t>人的灵魂</a:t>
            </a:r>
            <a:endParaRPr lang="en-US" altLang="zh-CN" sz="5400" b="1" dirty="0">
              <a:solidFill>
                <a:schemeClr val="tx2"/>
              </a:solidFill>
              <a:effectLst>
                <a:outerShdw blurRad="50800" dist="38100" dir="2700000" algn="tl" rotWithShape="0">
                  <a:srgbClr val="000000">
                    <a:alpha val="97000"/>
                  </a:srgbClr>
                </a:outerShdw>
              </a:effectLst>
              <a:latin typeface="+mn-ea"/>
              <a:cs typeface="Arial"/>
            </a:endParaRPr>
          </a:p>
        </p:txBody>
      </p:sp>
    </p:spTree>
    <p:extLst>
      <p:ext uri="{BB962C8B-B14F-4D97-AF65-F5344CB8AC3E}">
        <p14:creationId xmlns:p14="http://schemas.microsoft.com/office/powerpoint/2010/main" val="173642894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39620">
                                            <p:txEl>
                                              <p:pRg st="0" end="0"/>
                                            </p:txEl>
                                          </p:spTgt>
                                        </p:tgtEl>
                                        <p:attrNameLst>
                                          <p:attrName>style.visibility</p:attrName>
                                        </p:attrNameLst>
                                      </p:cBhvr>
                                      <p:to>
                                        <p:strVal val="visible"/>
                                      </p:to>
                                    </p:set>
                                    <p:animScale>
                                      <p:cBhvr>
                                        <p:cTn id="7" dur="1000" decel="50000" fill="hold">
                                          <p:stCondLst>
                                            <p:cond delay="0"/>
                                          </p:stCondLst>
                                        </p:cTn>
                                        <p:tgtEl>
                                          <p:spTgt spid="23962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39620">
                                            <p:txEl>
                                              <p:pRg st="0" end="0"/>
                                            </p:txEl>
                                          </p:spTgt>
                                        </p:tgtEl>
                                        <p:attrNameLst>
                                          <p:attrName>ppt_x</p:attrName>
                                          <p:attrName>ppt_y</p:attrName>
                                        </p:attrNameLst>
                                      </p:cBhvr>
                                    </p:animMotion>
                                    <p:animEffect transition="in" filter="fade">
                                      <p:cBhvr>
                                        <p:cTn id="9" dur="1000"/>
                                        <p:tgtEl>
                                          <p:spTgt spid="239620">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239620">
                                            <p:txEl>
                                              <p:pRg st="1" end="1"/>
                                            </p:txEl>
                                          </p:spTgt>
                                        </p:tgtEl>
                                        <p:attrNameLst>
                                          <p:attrName>style.visibility</p:attrName>
                                        </p:attrNameLst>
                                      </p:cBhvr>
                                      <p:to>
                                        <p:strVal val="visible"/>
                                      </p:to>
                                    </p:set>
                                    <p:animScale>
                                      <p:cBhvr>
                                        <p:cTn id="14" dur="1000" decel="50000" fill="hold">
                                          <p:stCondLst>
                                            <p:cond delay="0"/>
                                          </p:stCondLst>
                                        </p:cTn>
                                        <p:tgtEl>
                                          <p:spTgt spid="239620">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39620">
                                            <p:txEl>
                                              <p:pRg st="1" end="1"/>
                                            </p:txEl>
                                          </p:spTgt>
                                        </p:tgtEl>
                                        <p:attrNameLst>
                                          <p:attrName>ppt_x</p:attrName>
                                          <p:attrName>ppt_y</p:attrName>
                                        </p:attrNameLst>
                                      </p:cBhvr>
                                    </p:animMotion>
                                    <p:animEffect transition="in" filter="fade">
                                      <p:cBhvr>
                                        <p:cTn id="16" dur="1000"/>
                                        <p:tgtEl>
                                          <p:spTgt spid="23962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239620">
                                            <p:txEl>
                                              <p:pRg st="2" end="2"/>
                                            </p:txEl>
                                          </p:spTgt>
                                        </p:tgtEl>
                                        <p:attrNameLst>
                                          <p:attrName>style.visibility</p:attrName>
                                        </p:attrNameLst>
                                      </p:cBhvr>
                                      <p:to>
                                        <p:strVal val="visible"/>
                                      </p:to>
                                    </p:set>
                                    <p:animScale>
                                      <p:cBhvr>
                                        <p:cTn id="21" dur="1000" decel="50000" fill="hold">
                                          <p:stCondLst>
                                            <p:cond delay="0"/>
                                          </p:stCondLst>
                                        </p:cTn>
                                        <p:tgtEl>
                                          <p:spTgt spid="239620">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239620">
                                            <p:txEl>
                                              <p:pRg st="2" end="2"/>
                                            </p:txEl>
                                          </p:spTgt>
                                        </p:tgtEl>
                                        <p:attrNameLst>
                                          <p:attrName>ppt_x</p:attrName>
                                          <p:attrName>ppt_y</p:attrName>
                                        </p:attrNameLst>
                                      </p:cBhvr>
                                    </p:animMotion>
                                    <p:animEffect transition="in" filter="fade">
                                      <p:cBhvr>
                                        <p:cTn id="23" dur="1000"/>
                                        <p:tgtEl>
                                          <p:spTgt spid="2396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0"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0932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21186" name="Rectangle 4"/>
          <p:cNvSpPr>
            <a:spLocks noChangeArrowheads="1"/>
          </p:cNvSpPr>
          <p:nvPr/>
        </p:nvSpPr>
        <p:spPr bwMode="auto">
          <a:xfrm>
            <a:off x="50800" y="381000"/>
            <a:ext cx="2962275" cy="942975"/>
          </a:xfrm>
          <a:prstGeom prst="rect">
            <a:avLst/>
          </a:prstGeom>
          <a:solidFill>
            <a:schemeClr val="tx2"/>
          </a:solidFill>
          <a:ln w="9525">
            <a:solidFill>
              <a:schemeClr val="tx1"/>
            </a:solidFill>
            <a:miter lim="800000"/>
            <a:headEnd/>
            <a:tailEnd/>
          </a:ln>
        </p:spPr>
        <p:txBody>
          <a:bodyPr wrap="none" anchor="ctr"/>
          <a:lstStyle/>
          <a:p>
            <a:pPr algn="l" eaLnBrk="0" hangingPunct="0"/>
            <a:endParaRPr lang="en-US" sz="2400" b="0">
              <a:solidFill>
                <a:srgbClr val="000000"/>
              </a:solidFill>
              <a:latin typeface="Arial" charset="0"/>
              <a:ea typeface="ＭＳ Ｐゴシック" charset="0"/>
            </a:endParaRPr>
          </a:p>
        </p:txBody>
      </p:sp>
      <p:sp>
        <p:nvSpPr>
          <p:cNvPr id="246790" name="Rectangle 6"/>
          <p:cNvSpPr>
            <a:spLocks noGrp="1" noChangeArrowheads="1"/>
          </p:cNvSpPr>
          <p:nvPr>
            <p:ph type="title" idx="4294967295"/>
          </p:nvPr>
        </p:nvSpPr>
        <p:spPr>
          <a:xfrm>
            <a:off x="0" y="76200"/>
            <a:ext cx="2895600" cy="1219200"/>
          </a:xfrm>
        </p:spPr>
        <p:txBody>
          <a:bodyPr/>
          <a:lstStyle/>
          <a:p>
            <a:pPr eaLnBrk="1" hangingPunct="1">
              <a:defRPr/>
            </a:pPr>
            <a:r>
              <a:rPr lang="zh-CN" altLang="en-US" b="1" dirty="0">
                <a:solidFill>
                  <a:schemeClr val="bg1"/>
                </a:solidFill>
                <a:latin typeface="宋体"/>
                <a:ea typeface="宋体"/>
                <a:cs typeface="宋体"/>
              </a:rPr>
              <a:t>一本书</a:t>
            </a:r>
            <a:endParaRPr lang="en-US" dirty="0">
              <a:latin typeface="宋体"/>
              <a:ea typeface="宋体"/>
              <a:cs typeface="宋体"/>
            </a:endParaRPr>
          </a:p>
        </p:txBody>
      </p:sp>
    </p:spTree>
    <p:extLst>
      <p:ext uri="{BB962C8B-B14F-4D97-AF65-F5344CB8AC3E}">
        <p14:creationId xmlns:p14="http://schemas.microsoft.com/office/powerpoint/2010/main" val="1489167593"/>
      </p:ext>
    </p:extLst>
  </p:cSld>
  <p:clrMapOvr>
    <a:masterClrMapping/>
  </p:clrMapOvr>
  <p:transition spd="med">
    <p:random/>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p:txBody>
          <a:bodyPr/>
          <a:lstStyle/>
          <a:p>
            <a:pPr eaLnBrk="1" hangingPunct="1">
              <a:defRPr/>
            </a:pPr>
            <a:r>
              <a:rPr lang="en-US">
                <a:cs typeface="+mj-cs"/>
              </a:rPr>
              <a:t>Premarital Counseling</a:t>
            </a:r>
          </a:p>
        </p:txBody>
      </p:sp>
      <p:sp>
        <p:nvSpPr>
          <p:cNvPr id="400387" name="Rectangle 3"/>
          <p:cNvSpPr>
            <a:spLocks noGrp="1" noChangeArrowheads="1"/>
          </p:cNvSpPr>
          <p:nvPr>
            <p:ph type="body" idx="1"/>
          </p:nvPr>
        </p:nvSpPr>
        <p:spPr/>
        <p:txBody>
          <a:bodyPr/>
          <a:lstStyle/>
          <a:p>
            <a:pPr eaLnBrk="1" hangingPunct="1">
              <a:defRPr/>
            </a:pPr>
            <a:endParaRPr lang="en-US">
              <a:cs typeface="+mn-cs"/>
            </a:endParaRPr>
          </a:p>
        </p:txBody>
      </p:sp>
      <p:pic>
        <p:nvPicPr>
          <p:cNvPr id="223235" name="Picture 4" descr="Aaron &amp; Sylvi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525000" cy="694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0389" name="Rectangle 5"/>
          <p:cNvSpPr>
            <a:spLocks noChangeArrowheads="1"/>
          </p:cNvSpPr>
          <p:nvPr/>
        </p:nvSpPr>
        <p:spPr bwMode="auto">
          <a:xfrm>
            <a:off x="309563" y="1001713"/>
            <a:ext cx="3881437" cy="7508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marL="342900" indent="-342900" algn="l">
              <a:spcBef>
                <a:spcPct val="20000"/>
              </a:spcBef>
              <a:defRPr/>
            </a:pPr>
            <a:r>
              <a:rPr lang="zh-CN" altLang="en-US" sz="3200" dirty="0">
                <a:solidFill>
                  <a:srgbClr val="FFFFFF"/>
                </a:solidFill>
                <a:latin typeface="Times New Roman" charset="0"/>
                <a:ea typeface="ＭＳ Ｐゴシック" charset="0"/>
              </a:rPr>
              <a:t>印尼</a:t>
            </a:r>
            <a:r>
              <a:rPr lang="en-US" sz="3200" dirty="0">
                <a:solidFill>
                  <a:srgbClr val="FFFFFF"/>
                </a:solidFill>
                <a:latin typeface="Times New Roman" charset="0"/>
                <a:ea typeface="ＭＳ Ｐゴシック" charset="0"/>
              </a:rPr>
              <a:t>: Sylvia</a:t>
            </a:r>
          </a:p>
        </p:txBody>
      </p:sp>
      <p:sp>
        <p:nvSpPr>
          <p:cNvPr id="400390" name="Rectangle 6"/>
          <p:cNvSpPr>
            <a:spLocks noChangeArrowheads="1"/>
          </p:cNvSpPr>
          <p:nvPr/>
        </p:nvSpPr>
        <p:spPr bwMode="auto">
          <a:xfrm>
            <a:off x="4343400" y="228600"/>
            <a:ext cx="5105400" cy="609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marL="342900" indent="-342900" algn="l">
              <a:spcBef>
                <a:spcPct val="20000"/>
              </a:spcBef>
              <a:defRPr/>
            </a:pPr>
            <a:r>
              <a:rPr lang="zh-CN" altLang="en-US" sz="3200" dirty="0">
                <a:solidFill>
                  <a:srgbClr val="FFFFFF"/>
                </a:solidFill>
                <a:latin typeface="Times New Roman" charset="0"/>
                <a:ea typeface="ＭＳ Ｐゴシック" charset="0"/>
              </a:rPr>
              <a:t>新加坡</a:t>
            </a:r>
            <a:r>
              <a:rPr lang="en-US" sz="3200" dirty="0">
                <a:solidFill>
                  <a:srgbClr val="FFFFFF"/>
                </a:solidFill>
                <a:latin typeface="Times New Roman" charset="0"/>
                <a:ea typeface="ＭＳ Ｐゴシック" charset="0"/>
              </a:rPr>
              <a:t>: Aaron Chan</a:t>
            </a:r>
          </a:p>
        </p:txBody>
      </p:sp>
    </p:spTree>
    <p:extLst>
      <p:ext uri="{BB962C8B-B14F-4D97-AF65-F5344CB8AC3E}">
        <p14:creationId xmlns:p14="http://schemas.microsoft.com/office/powerpoint/2010/main" val="2632474456"/>
      </p:ext>
    </p:extLst>
  </p:cSld>
  <p:clrMapOvr>
    <a:masterClrMapping/>
  </p:clrMapOvr>
  <p:transition advClick="0" advTm="3000">
    <p:random/>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2"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 y="0"/>
            <a:ext cx="78755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2435" name="Rectangle 3"/>
          <p:cNvSpPr>
            <a:spLocks noGrp="1" noChangeArrowheads="1"/>
          </p:cNvSpPr>
          <p:nvPr>
            <p:ph type="title"/>
          </p:nvPr>
        </p:nvSpPr>
        <p:spPr>
          <a:xfrm>
            <a:off x="685800" y="0"/>
            <a:ext cx="7772400" cy="762000"/>
          </a:xfrm>
        </p:spPr>
        <p:txBody>
          <a:bodyPr/>
          <a:lstStyle/>
          <a:p>
            <a:pPr eaLnBrk="1" hangingPunct="1">
              <a:defRPr/>
            </a:pPr>
            <a:r>
              <a:rPr lang="zh-CN" altLang="en-US" dirty="0">
                <a:solidFill>
                  <a:schemeClr val="bg1"/>
                </a:solidFill>
                <a:cs typeface="+mj-cs"/>
              </a:rPr>
              <a:t>北边的事工</a:t>
            </a:r>
            <a:endParaRPr lang="en-US" dirty="0">
              <a:solidFill>
                <a:schemeClr val="bg1"/>
              </a:solidFill>
              <a:cs typeface="+mj-cs"/>
            </a:endParaRPr>
          </a:p>
        </p:txBody>
      </p:sp>
    </p:spTree>
    <p:extLst>
      <p:ext uri="{BB962C8B-B14F-4D97-AF65-F5344CB8AC3E}">
        <p14:creationId xmlns:p14="http://schemas.microsoft.com/office/powerpoint/2010/main" val="2265631667"/>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02434"/>
                                        </p:tgtEl>
                                        <p:attrNameLst>
                                          <p:attrName>style.visibility</p:attrName>
                                        </p:attrNameLst>
                                      </p:cBhvr>
                                      <p:to>
                                        <p:strVal val="visible"/>
                                      </p:to>
                                    </p:set>
                                    <p:animEffect transition="in" filter="dissolve">
                                      <p:cBhvr>
                                        <p:cTn id="7" dur="500"/>
                                        <p:tgtEl>
                                          <p:spTgt spid="402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Picture 2" descr="China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601200" cy="696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6531" name="Rectangle 3"/>
          <p:cNvSpPr>
            <a:spLocks noGrp="1" noChangeArrowheads="1"/>
          </p:cNvSpPr>
          <p:nvPr>
            <p:ph type="title"/>
          </p:nvPr>
        </p:nvSpPr>
        <p:spPr>
          <a:xfrm>
            <a:off x="2971800" y="5257800"/>
            <a:ext cx="2895600" cy="1600200"/>
          </a:xfrm>
        </p:spPr>
        <p:txBody>
          <a:bodyPr/>
          <a:lstStyle/>
          <a:p>
            <a:pPr eaLnBrk="1" hangingPunct="1">
              <a:defRPr/>
            </a:pPr>
            <a:r>
              <a:rPr lang="en-US">
                <a:solidFill>
                  <a:schemeClr val="bg1"/>
                </a:solidFill>
                <a:cs typeface="+mj-cs"/>
              </a:rPr>
              <a:t>Get Involved!</a:t>
            </a:r>
          </a:p>
        </p:txBody>
      </p:sp>
    </p:spTree>
    <p:extLst>
      <p:ext uri="{BB962C8B-B14F-4D97-AF65-F5344CB8AC3E}">
        <p14:creationId xmlns:p14="http://schemas.microsoft.com/office/powerpoint/2010/main" val="4259994646"/>
      </p:ext>
    </p:extLst>
  </p:cSld>
  <p:clrMapOvr>
    <a:masterClrMapping/>
  </p:clrMapOvr>
  <p:transition advClick="0" advTm="3000">
    <p:random/>
  </p:transition>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4743"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914400"/>
            <a:ext cx="4445000" cy="3327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29378" name="Rectangle 8"/>
          <p:cNvSpPr>
            <a:spLocks noChangeArrowheads="1"/>
          </p:cNvSpPr>
          <p:nvPr/>
        </p:nvSpPr>
        <p:spPr bwMode="auto">
          <a:xfrm>
            <a:off x="2209800" y="3276600"/>
            <a:ext cx="2286000" cy="685800"/>
          </a:xfrm>
          <a:prstGeom prst="rect">
            <a:avLst/>
          </a:prstGeom>
          <a:solidFill>
            <a:schemeClr val="tx2"/>
          </a:solidFill>
          <a:ln w="9525">
            <a:solidFill>
              <a:schemeClr val="tx1"/>
            </a:solidFill>
            <a:miter lim="800000"/>
            <a:headEnd/>
            <a:tailEnd/>
          </a:ln>
        </p:spPr>
        <p:txBody>
          <a:bodyPr wrap="none" anchor="ctr"/>
          <a:lstStyle/>
          <a:p>
            <a:pPr algn="l" eaLnBrk="0" hangingPunct="0"/>
            <a:endParaRPr lang="en-US" sz="2400" b="0">
              <a:solidFill>
                <a:srgbClr val="000000"/>
              </a:solidFill>
              <a:latin typeface="Arial" charset="0"/>
              <a:ea typeface="ＭＳ Ｐゴシック" charset="0"/>
            </a:endParaRPr>
          </a:p>
        </p:txBody>
      </p:sp>
      <p:sp>
        <p:nvSpPr>
          <p:cNvPr id="229379" name="Rectangle 9"/>
          <p:cNvSpPr>
            <a:spLocks noChangeArrowheads="1"/>
          </p:cNvSpPr>
          <p:nvPr/>
        </p:nvSpPr>
        <p:spPr bwMode="auto">
          <a:xfrm>
            <a:off x="2590800" y="914400"/>
            <a:ext cx="2057400" cy="381000"/>
          </a:xfrm>
          <a:prstGeom prst="rect">
            <a:avLst/>
          </a:prstGeom>
          <a:solidFill>
            <a:schemeClr val="tx2"/>
          </a:solidFill>
          <a:ln w="9525">
            <a:solidFill>
              <a:schemeClr val="tx1"/>
            </a:solidFill>
            <a:miter lim="800000"/>
            <a:headEnd/>
            <a:tailEnd/>
          </a:ln>
        </p:spPr>
        <p:txBody>
          <a:bodyPr wrap="none" anchor="ctr"/>
          <a:lstStyle/>
          <a:p>
            <a:pPr algn="l" eaLnBrk="0" hangingPunct="0"/>
            <a:endParaRPr lang="en-US" sz="2400" b="0">
              <a:solidFill>
                <a:srgbClr val="000000"/>
              </a:solidFill>
              <a:latin typeface="Arial" charset="0"/>
              <a:ea typeface="ＭＳ Ｐゴシック" charset="0"/>
            </a:endParaRPr>
          </a:p>
        </p:txBody>
      </p:sp>
      <p:sp>
        <p:nvSpPr>
          <p:cNvPr id="244739" name="Rectangle 3"/>
          <p:cNvSpPr>
            <a:spLocks noGrp="1" noChangeArrowheads="1"/>
          </p:cNvSpPr>
          <p:nvPr>
            <p:ph type="title" idx="4294967295"/>
          </p:nvPr>
        </p:nvSpPr>
        <p:spPr>
          <a:xfrm>
            <a:off x="228600" y="2209800"/>
            <a:ext cx="8915400" cy="4495800"/>
          </a:xfrm>
        </p:spPr>
        <p:txBody>
          <a:bodyPr/>
          <a:lstStyle/>
          <a:p>
            <a:pPr eaLnBrk="1" hangingPunct="1">
              <a:defRPr/>
            </a:pPr>
            <a:r>
              <a:rPr lang="en-US" sz="5400" b="1" dirty="0">
                <a:solidFill>
                  <a:schemeClr val="bg1"/>
                </a:solidFill>
                <a:latin typeface="Arial" charset="0"/>
                <a:cs typeface="+mj-cs"/>
              </a:rPr>
              <a:t>You can defeat discouragement by following God</a:t>
            </a:r>
            <a:r>
              <a:rPr lang="fr-FR" altLang="ja-JP" sz="5400" b="1" dirty="0">
                <a:solidFill>
                  <a:schemeClr val="bg1"/>
                </a:solidFill>
                <a:latin typeface="Arial" charset="0"/>
                <a:cs typeface="+mj-cs"/>
              </a:rPr>
              <a:t>'</a:t>
            </a:r>
            <a:r>
              <a:rPr lang="en-US" sz="5400" b="1" dirty="0">
                <a:solidFill>
                  <a:schemeClr val="bg1"/>
                </a:solidFill>
                <a:latin typeface="Arial" charset="0"/>
                <a:cs typeface="+mj-cs"/>
              </a:rPr>
              <a:t>s </a:t>
            </a:r>
            <a:r>
              <a:rPr lang="en-US" sz="5400" b="1" dirty="0">
                <a:solidFill>
                  <a:srgbClr val="FFFF00"/>
                </a:solidFill>
                <a:latin typeface="Arial" charset="0"/>
                <a:cs typeface="+mj-cs"/>
              </a:rPr>
              <a:t>priorities</a:t>
            </a:r>
            <a:r>
              <a:rPr lang="en-US" sz="5400" b="1" dirty="0">
                <a:solidFill>
                  <a:schemeClr val="bg1"/>
                </a:solidFill>
                <a:latin typeface="Arial" charset="0"/>
                <a:cs typeface="+mj-cs"/>
              </a:rPr>
              <a:t> </a:t>
            </a:r>
            <a:br>
              <a:rPr lang="en-US" sz="5400" b="1" dirty="0">
                <a:solidFill>
                  <a:schemeClr val="bg1"/>
                </a:solidFill>
                <a:latin typeface="Arial" charset="0"/>
                <a:cs typeface="+mj-cs"/>
              </a:rPr>
            </a:br>
            <a:r>
              <a:rPr lang="en-US" sz="5400" b="1" dirty="0">
                <a:solidFill>
                  <a:schemeClr val="bg1"/>
                </a:solidFill>
                <a:latin typeface="Arial" charset="0"/>
                <a:cs typeface="+mj-cs"/>
              </a:rPr>
              <a:t>(Main Idea)</a:t>
            </a:r>
            <a:endParaRPr lang="en-US" dirty="0">
              <a:solidFill>
                <a:schemeClr val="bg1"/>
              </a:solidFill>
              <a:cs typeface="+mj-cs"/>
            </a:endParaRPr>
          </a:p>
        </p:txBody>
      </p:sp>
    </p:spTree>
    <p:extLst>
      <p:ext uri="{BB962C8B-B14F-4D97-AF65-F5344CB8AC3E}">
        <p14:creationId xmlns:p14="http://schemas.microsoft.com/office/powerpoint/2010/main" val="4290999374"/>
      </p:ext>
    </p:extLst>
  </p:cSld>
  <p:clrMapOvr>
    <a:masterClrMapping/>
  </p:clrMapOvr>
  <p:transition spd="med">
    <p:random/>
  </p:transition>
</p:sld>
</file>

<file path=ppt/slides/slide10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31426" name="Picture 2" descr="Flowers 0052"/>
          <p:cNvPicPr>
            <a:picLocks noChangeAspect="1" noChangeArrowheads="1"/>
          </p:cNvPicPr>
          <p:nvPr/>
        </p:nvPicPr>
        <p:blipFill>
          <a:blip r:embed="rId3" cstate="screen">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1603" name="Rectangle 3"/>
          <p:cNvSpPr>
            <a:spLocks noGrp="1" noChangeArrowheads="1"/>
          </p:cNvSpPr>
          <p:nvPr>
            <p:ph type="ctrTitle"/>
          </p:nvPr>
        </p:nvSpPr>
        <p:spPr>
          <a:xfrm>
            <a:off x="228600" y="304800"/>
            <a:ext cx="8915400" cy="838200"/>
          </a:xfrm>
          <a:effectLst>
            <a:outerShdw blurRad="63500" dist="107763" dir="18900000" algn="ctr" rotWithShape="0">
              <a:srgbClr val="000000">
                <a:alpha val="74998"/>
              </a:srgbClr>
            </a:outerShdw>
          </a:effectLst>
        </p:spPr>
        <p:txBody>
          <a:bodyPr/>
          <a:lstStyle/>
          <a:p>
            <a:pPr eaLnBrk="1" hangingPunct="1">
              <a:defRPr/>
            </a:pPr>
            <a:r>
              <a:rPr lang="en-US" sz="6000" b="1" u="sng">
                <a:latin typeface="Arial" charset="0"/>
                <a:cs typeface="+mj-cs"/>
              </a:rPr>
              <a:t>Eternal Priorities</a:t>
            </a:r>
            <a:endParaRPr lang="en-US" sz="5400" b="1">
              <a:latin typeface="Arial" charset="0"/>
              <a:cs typeface="+mj-cs"/>
            </a:endParaRPr>
          </a:p>
        </p:txBody>
      </p:sp>
      <p:sp>
        <p:nvSpPr>
          <p:cNvPr id="281604" name="Rectangle 4"/>
          <p:cNvSpPr>
            <a:spLocks noGrp="1" noChangeArrowheads="1"/>
          </p:cNvSpPr>
          <p:nvPr>
            <p:ph type="subTitle" idx="1"/>
          </p:nvPr>
        </p:nvSpPr>
        <p:spPr>
          <a:xfrm>
            <a:off x="1371600" y="1371600"/>
            <a:ext cx="6934200" cy="2971800"/>
          </a:xfrm>
          <a:effectLst>
            <a:outerShdw blurRad="63500" dist="35921" dir="2700000" algn="ctr" rotWithShape="0">
              <a:srgbClr val="000000">
                <a:alpha val="74998"/>
              </a:srgbClr>
            </a:outerShdw>
          </a:effectLst>
        </p:spPr>
        <p:txBody>
          <a:bodyPr/>
          <a:lstStyle/>
          <a:p>
            <a:pPr marL="609600" indent="-609600" eaLnBrk="1" hangingPunct="1">
              <a:buFont typeface="Arial" charset="0"/>
              <a:buAutoNum type="arabicPeriod"/>
              <a:defRPr/>
            </a:pPr>
            <a:r>
              <a:rPr lang="en-US" sz="5400" b="1" dirty="0">
                <a:solidFill>
                  <a:schemeClr val="tx2"/>
                </a:solidFill>
                <a:effectLst>
                  <a:glow rad="292100">
                    <a:schemeClr val="bg1">
                      <a:alpha val="75000"/>
                    </a:schemeClr>
                  </a:glow>
                </a:effectLst>
                <a:latin typeface="Arial" charset="0"/>
                <a:cs typeface="+mn-cs"/>
              </a:rPr>
              <a:t>God</a:t>
            </a:r>
          </a:p>
          <a:p>
            <a:pPr marL="609600" indent="-609600" eaLnBrk="1" hangingPunct="1">
              <a:buFont typeface="Arial" charset="0"/>
              <a:buAutoNum type="arabicPeriod"/>
              <a:defRPr/>
            </a:pPr>
            <a:r>
              <a:rPr lang="en-US" sz="5400" b="1" dirty="0">
                <a:solidFill>
                  <a:schemeClr val="tx2"/>
                </a:solidFill>
                <a:effectLst>
                  <a:glow rad="292100">
                    <a:schemeClr val="bg1">
                      <a:alpha val="75000"/>
                    </a:schemeClr>
                  </a:glow>
                </a:effectLst>
                <a:latin typeface="Arial" charset="0"/>
                <a:cs typeface="+mn-cs"/>
              </a:rPr>
              <a:t>God</a:t>
            </a:r>
            <a:r>
              <a:rPr lang="fr-FR" altLang="ja-JP" sz="5400" b="1" dirty="0">
                <a:solidFill>
                  <a:schemeClr val="tx2"/>
                </a:solidFill>
                <a:effectLst>
                  <a:glow rad="292100">
                    <a:schemeClr val="bg1">
                      <a:alpha val="75000"/>
                    </a:schemeClr>
                  </a:glow>
                </a:effectLst>
                <a:latin typeface="Arial"/>
                <a:cs typeface="+mn-cs"/>
              </a:rPr>
              <a:t>'</a:t>
            </a:r>
            <a:r>
              <a:rPr lang="en-US" sz="5400" b="1" dirty="0">
                <a:solidFill>
                  <a:schemeClr val="tx2"/>
                </a:solidFill>
                <a:effectLst>
                  <a:glow rad="292100">
                    <a:schemeClr val="bg1">
                      <a:alpha val="75000"/>
                    </a:schemeClr>
                  </a:glow>
                </a:effectLst>
                <a:latin typeface="Arial" charset="0"/>
                <a:cs typeface="+mn-cs"/>
              </a:rPr>
              <a:t>s Word</a:t>
            </a:r>
          </a:p>
          <a:p>
            <a:pPr marL="609600" indent="-609600" eaLnBrk="1" hangingPunct="1">
              <a:buFont typeface="Arial" charset="0"/>
              <a:buAutoNum type="arabicPeriod"/>
              <a:defRPr/>
            </a:pPr>
            <a:r>
              <a:rPr lang="en-US" sz="5400" b="1" dirty="0">
                <a:solidFill>
                  <a:schemeClr val="tx2"/>
                </a:solidFill>
                <a:effectLst>
                  <a:glow rad="292100">
                    <a:schemeClr val="bg1">
                      <a:alpha val="75000"/>
                    </a:schemeClr>
                  </a:glow>
                </a:effectLst>
                <a:latin typeface="Arial" charset="0"/>
                <a:cs typeface="+mn-cs"/>
              </a:rPr>
              <a:t>Souls of People</a:t>
            </a:r>
          </a:p>
        </p:txBody>
      </p:sp>
    </p:spTree>
    <p:extLst>
      <p:ext uri="{BB962C8B-B14F-4D97-AF65-F5344CB8AC3E}">
        <p14:creationId xmlns:p14="http://schemas.microsoft.com/office/powerpoint/2010/main" val="186191055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81604">
                                            <p:txEl>
                                              <p:pRg st="0" end="0"/>
                                            </p:txEl>
                                          </p:spTgt>
                                        </p:tgtEl>
                                        <p:attrNameLst>
                                          <p:attrName>style.visibility</p:attrName>
                                        </p:attrNameLst>
                                      </p:cBhvr>
                                      <p:to>
                                        <p:strVal val="visible"/>
                                      </p:to>
                                    </p:set>
                                    <p:animScale>
                                      <p:cBhvr>
                                        <p:cTn id="7" dur="2000" decel="50000" fill="hold">
                                          <p:stCondLst>
                                            <p:cond delay="0"/>
                                          </p:stCondLst>
                                        </p:cTn>
                                        <p:tgtEl>
                                          <p:spTgt spid="28160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281604">
                                            <p:txEl>
                                              <p:pRg st="0" end="0"/>
                                            </p:txEl>
                                          </p:spTgt>
                                        </p:tgtEl>
                                        <p:attrNameLst>
                                          <p:attrName>ppt_x</p:attrName>
                                          <p:attrName>ppt_y</p:attrName>
                                        </p:attrNameLst>
                                      </p:cBhvr>
                                    </p:animMotion>
                                    <p:animEffect transition="in" filter="fade">
                                      <p:cBhvr>
                                        <p:cTn id="9" dur="2000"/>
                                        <p:tgtEl>
                                          <p:spTgt spid="281604">
                                            <p:txEl>
                                              <p:pRg st="0" end="0"/>
                                            </p:txEl>
                                          </p:spTgt>
                                        </p:tgtEl>
                                      </p:cBhvr>
                                    </p:animEffect>
                                  </p:childTnLst>
                                </p:cTn>
                              </p:par>
                            </p:childTnLst>
                          </p:cTn>
                        </p:par>
                      </p:childTnLst>
                    </p:cTn>
                  </p:par>
                  <p:par>
                    <p:cTn id="10" fill="hold">
                      <p:stCondLst>
                        <p:cond delay="indefinite"/>
                      </p:stCondLst>
                      <p:childTnLst>
                        <p:par>
                          <p:cTn id="11" fill="hold" nodeType="after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281604">
                                            <p:txEl>
                                              <p:pRg st="1" end="1"/>
                                            </p:txEl>
                                          </p:spTgt>
                                        </p:tgtEl>
                                        <p:attrNameLst>
                                          <p:attrName>style.visibility</p:attrName>
                                        </p:attrNameLst>
                                      </p:cBhvr>
                                      <p:to>
                                        <p:strVal val="visible"/>
                                      </p:to>
                                    </p:set>
                                    <p:animScale>
                                      <p:cBhvr>
                                        <p:cTn id="14" dur="2000" decel="50000" fill="hold">
                                          <p:stCondLst>
                                            <p:cond delay="0"/>
                                          </p:stCondLst>
                                        </p:cTn>
                                        <p:tgtEl>
                                          <p:spTgt spid="281604">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2000" decel="50000" fill="hold">
                                          <p:stCondLst>
                                            <p:cond delay="0"/>
                                          </p:stCondLst>
                                        </p:cTn>
                                        <p:tgtEl>
                                          <p:spTgt spid="281604">
                                            <p:txEl>
                                              <p:pRg st="1" end="1"/>
                                            </p:txEl>
                                          </p:spTgt>
                                        </p:tgtEl>
                                        <p:attrNameLst>
                                          <p:attrName>ppt_x</p:attrName>
                                          <p:attrName>ppt_y</p:attrName>
                                        </p:attrNameLst>
                                      </p:cBhvr>
                                    </p:animMotion>
                                    <p:animEffect transition="in" filter="fade">
                                      <p:cBhvr>
                                        <p:cTn id="16" dur="2000"/>
                                        <p:tgtEl>
                                          <p:spTgt spid="281604">
                                            <p:txEl>
                                              <p:pRg st="1" end="1"/>
                                            </p:txEl>
                                          </p:spTgt>
                                        </p:tgtEl>
                                      </p:cBhvr>
                                    </p:animEffect>
                                  </p:childTnLst>
                                </p:cTn>
                              </p:par>
                            </p:childTnLst>
                          </p:cTn>
                        </p:par>
                      </p:childTnLst>
                    </p:cTn>
                  </p:par>
                  <p:par>
                    <p:cTn id="17" fill="hold">
                      <p:stCondLst>
                        <p:cond delay="indefinite"/>
                      </p:stCondLst>
                      <p:childTnLst>
                        <p:par>
                          <p:cTn id="18" fill="hold" nodeType="after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281604">
                                            <p:txEl>
                                              <p:pRg st="2" end="2"/>
                                            </p:txEl>
                                          </p:spTgt>
                                        </p:tgtEl>
                                        <p:attrNameLst>
                                          <p:attrName>style.visibility</p:attrName>
                                        </p:attrNameLst>
                                      </p:cBhvr>
                                      <p:to>
                                        <p:strVal val="visible"/>
                                      </p:to>
                                    </p:set>
                                    <p:animScale>
                                      <p:cBhvr>
                                        <p:cTn id="21" dur="2000" decel="50000" fill="hold">
                                          <p:stCondLst>
                                            <p:cond delay="0"/>
                                          </p:stCondLst>
                                        </p:cTn>
                                        <p:tgtEl>
                                          <p:spTgt spid="281604">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2000" decel="50000" fill="hold">
                                          <p:stCondLst>
                                            <p:cond delay="0"/>
                                          </p:stCondLst>
                                        </p:cTn>
                                        <p:tgtEl>
                                          <p:spTgt spid="281604">
                                            <p:txEl>
                                              <p:pRg st="2" end="2"/>
                                            </p:txEl>
                                          </p:spTgt>
                                        </p:tgtEl>
                                        <p:attrNameLst>
                                          <p:attrName>ppt_x</p:attrName>
                                          <p:attrName>ppt_y</p:attrName>
                                        </p:attrNameLst>
                                      </p:cBhvr>
                                    </p:animMotion>
                                    <p:animEffect transition="in" filter="fade">
                                      <p:cBhvr>
                                        <p:cTn id="23" dur="2000"/>
                                        <p:tgtEl>
                                          <p:spTgt spid="2816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4"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2577"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b="4275"/>
          <a:stretch/>
        </p:blipFill>
        <p:spPr bwMode="auto">
          <a:xfrm>
            <a:off x="2882900" y="2209801"/>
            <a:ext cx="5111750" cy="45315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2579" name="Title 4"/>
          <p:cNvSpPr>
            <a:spLocks noGrp="1"/>
          </p:cNvSpPr>
          <p:nvPr>
            <p:ph type="title" idx="4294967295"/>
          </p:nvPr>
        </p:nvSpPr>
        <p:spPr>
          <a:xfrm>
            <a:off x="0" y="4221088"/>
            <a:ext cx="3131840" cy="1951112"/>
          </a:xfrm>
          <a:solidFill>
            <a:schemeClr val="tx1"/>
          </a:solidFill>
        </p:spPr>
        <p:txBody>
          <a:bodyPr/>
          <a:lstStyle/>
          <a:p>
            <a:pPr lvl="0">
              <a:defRPr/>
            </a:pPr>
            <a:r>
              <a:rPr lang="zh-SG" altLang="en-US" sz="36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哥林多后书</a:t>
            </a:r>
            <a:br>
              <a:rPr lang="en-US" altLang="zh-SG" sz="36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br>
            <a:r>
              <a:rPr lang="zh-CN" altLang="en-US" sz="36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大纲</a:t>
            </a:r>
            <a:endParaRPr lang="zh-SG" altLang="en-US" sz="36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endParaRPr>
          </a:p>
        </p:txBody>
      </p:sp>
      <p:sp>
        <p:nvSpPr>
          <p:cNvPr id="6" name="Title 4"/>
          <p:cNvSpPr txBox="1">
            <a:spLocks/>
          </p:cNvSpPr>
          <p:nvPr/>
        </p:nvSpPr>
        <p:spPr bwMode="auto">
          <a:xfrm rot="21115848">
            <a:off x="50800" y="0"/>
            <a:ext cx="4114800" cy="2819400"/>
          </a:xfrm>
          <a:prstGeom prst="rect">
            <a:avLst/>
          </a:prstGeom>
          <a:solidFill>
            <a:srgbClr val="FEFEEF"/>
          </a:solidFill>
          <a:ln w="9525">
            <a:noFill/>
            <a:miter lim="800000"/>
            <a:headEnd/>
            <a:tailEnd/>
          </a:ln>
        </p:spPr>
        <p:txBody>
          <a:bodyPr anchor="ctr"/>
          <a:lstStyle/>
          <a:p>
            <a:pPr marL="457200" marR="0" lvl="0" indent="-457200" algn="l" defTabSz="914400" rtl="0" eaLnBrk="0" fontAlgn="base" latinLnBrk="0" hangingPunct="0">
              <a:lnSpc>
                <a:spcPct val="100000"/>
              </a:lnSpc>
              <a:spcBef>
                <a:spcPct val="0"/>
              </a:spcBef>
              <a:spcAft>
                <a:spcPct val="0"/>
              </a:spcAft>
              <a:buClrTx/>
              <a:buSzTx/>
              <a:buFontTx/>
              <a:buAutoNum type="arabicPlain"/>
              <a:tabLst/>
              <a:defRPr/>
            </a:pPr>
            <a:r>
              <a:rPr kumimoji="0" lang="zh-CN" altLang="en-US" sz="2000" b="1" i="0" u="none" strike="noStrike" kern="0" cap="none" spc="0" normalizeH="0" baseline="0" noProof="0" dirty="0">
                <a:ln>
                  <a:noFill/>
                </a:ln>
                <a:solidFill>
                  <a:srgbClr val="221304"/>
                </a:solidFill>
                <a:effectLst/>
                <a:uLnTx/>
                <a:uFillTx/>
                <a:latin typeface="Arial"/>
                <a:ea typeface="ＭＳ Ｐゴシック" pitchFamily="-107" charset="-128"/>
                <a:cs typeface="Arial"/>
              </a:rPr>
              <a:t>保罗诚意的见证</a:t>
            </a:r>
          </a:p>
          <a:p>
            <a:pPr marL="457200" marR="0" lvl="0" indent="-457200" algn="l" defTabSz="914400" rtl="0" eaLnBrk="0" fontAlgn="base" latinLnBrk="0" hangingPunct="0">
              <a:lnSpc>
                <a:spcPct val="100000"/>
              </a:lnSpc>
              <a:spcBef>
                <a:spcPct val="0"/>
              </a:spcBef>
              <a:spcAft>
                <a:spcPct val="0"/>
              </a:spcAft>
              <a:buClrTx/>
              <a:buSzTx/>
              <a:buFontTx/>
              <a:buAutoNum type="arabicPlain"/>
              <a:tabLst/>
              <a:defRPr/>
            </a:pPr>
            <a:r>
              <a:rPr kumimoji="0" lang="zh-CN" altLang="en-US" sz="2000" b="1" i="0" u="none" strike="noStrike" kern="0" cap="none" spc="0" normalizeH="0" baseline="0" noProof="0" dirty="0">
                <a:ln>
                  <a:noFill/>
                </a:ln>
                <a:solidFill>
                  <a:srgbClr val="221304"/>
                </a:solidFill>
                <a:effectLst/>
                <a:uLnTx/>
                <a:uFillTx/>
                <a:latin typeface="Arial"/>
                <a:ea typeface="ＭＳ Ｐゴシック" pitchFamily="-107" charset="-128"/>
                <a:cs typeface="Arial"/>
              </a:rPr>
              <a:t>保罗沉重的心</a:t>
            </a:r>
          </a:p>
          <a:p>
            <a:pPr marL="457200" marR="0" lvl="0" indent="-457200" algn="l" defTabSz="914400" rtl="0" eaLnBrk="0" fontAlgn="base" latinLnBrk="0" hangingPunct="0">
              <a:lnSpc>
                <a:spcPct val="100000"/>
              </a:lnSpc>
              <a:spcBef>
                <a:spcPct val="0"/>
              </a:spcBef>
              <a:spcAft>
                <a:spcPct val="0"/>
              </a:spcAft>
              <a:buClrTx/>
              <a:buSzTx/>
              <a:buFontTx/>
              <a:buAutoNum type="arabicPlain"/>
              <a:tabLst/>
              <a:defRPr/>
            </a:pPr>
            <a:r>
              <a:rPr kumimoji="0" lang="zh-CN" altLang="en-US" sz="2000" b="1" i="0" u="none" strike="noStrike" kern="0" cap="none" spc="0" normalizeH="0" baseline="0" noProof="0" dirty="0">
                <a:ln>
                  <a:noFill/>
                </a:ln>
                <a:solidFill>
                  <a:srgbClr val="221304"/>
                </a:solidFill>
                <a:effectLst/>
                <a:uLnTx/>
                <a:uFillTx/>
                <a:latin typeface="Arial"/>
                <a:ea typeface="ＭＳ Ｐゴシック" pitchFamily="-107" charset="-128"/>
                <a:cs typeface="Arial"/>
              </a:rPr>
              <a:t>新的盟约</a:t>
            </a:r>
          </a:p>
          <a:p>
            <a:pPr marL="457200" marR="0" lvl="0" indent="-457200" algn="l" defTabSz="914400" rtl="0" eaLnBrk="0" fontAlgn="base" latinLnBrk="0" hangingPunct="0">
              <a:lnSpc>
                <a:spcPct val="100000"/>
              </a:lnSpc>
              <a:spcBef>
                <a:spcPct val="0"/>
              </a:spcBef>
              <a:spcAft>
                <a:spcPct val="0"/>
              </a:spcAft>
              <a:buClrTx/>
              <a:buSzTx/>
              <a:buFontTx/>
              <a:buAutoNum type="arabicPlain"/>
              <a:tabLst/>
              <a:defRPr/>
            </a:pPr>
            <a:r>
              <a:rPr kumimoji="0" lang="zh-CN" altLang="en-US" sz="2000" b="1" i="0" u="none" strike="noStrike" kern="0" cap="none" spc="0" normalizeH="0" baseline="0" noProof="0" dirty="0">
                <a:ln>
                  <a:noFill/>
                </a:ln>
                <a:solidFill>
                  <a:srgbClr val="221304"/>
                </a:solidFill>
                <a:effectLst/>
                <a:uLnTx/>
                <a:uFillTx/>
                <a:latin typeface="Arial"/>
                <a:ea typeface="ＭＳ Ｐゴシック" pitchFamily="-107" charset="-128"/>
                <a:cs typeface="Arial"/>
              </a:rPr>
              <a:t>俗世与永恒事奉的对比</a:t>
            </a:r>
          </a:p>
          <a:p>
            <a:pPr marL="457200" marR="0" lvl="0" indent="-457200" algn="l" defTabSz="914400" rtl="0" eaLnBrk="0" fontAlgn="base" latinLnBrk="0" hangingPunct="0">
              <a:lnSpc>
                <a:spcPct val="100000"/>
              </a:lnSpc>
              <a:spcBef>
                <a:spcPct val="0"/>
              </a:spcBef>
              <a:spcAft>
                <a:spcPct val="0"/>
              </a:spcAft>
              <a:buClrTx/>
              <a:buSzTx/>
              <a:buFontTx/>
              <a:buAutoNum type="arabicPlain"/>
              <a:tabLst/>
              <a:defRPr/>
            </a:pPr>
            <a:r>
              <a:rPr kumimoji="0" lang="zh-CN" altLang="en-US" sz="2000" b="1" i="0" u="none" strike="noStrike" kern="0" cap="none" spc="0" normalizeH="0" baseline="0" noProof="0" dirty="0">
                <a:ln>
                  <a:noFill/>
                </a:ln>
                <a:solidFill>
                  <a:srgbClr val="221304"/>
                </a:solidFill>
                <a:effectLst/>
                <a:uLnTx/>
                <a:uFillTx/>
                <a:latin typeface="Arial"/>
                <a:ea typeface="ＭＳ Ｐゴシック" pitchFamily="-107" charset="-128"/>
                <a:cs typeface="Arial"/>
              </a:rPr>
              <a:t>和解献给所有人</a:t>
            </a:r>
          </a:p>
          <a:p>
            <a:pPr marL="457200" marR="0" lvl="0" indent="-457200" algn="l" defTabSz="914400" rtl="0" eaLnBrk="0" fontAlgn="base" latinLnBrk="0" hangingPunct="0">
              <a:lnSpc>
                <a:spcPct val="100000"/>
              </a:lnSpc>
              <a:spcBef>
                <a:spcPct val="0"/>
              </a:spcBef>
              <a:spcAft>
                <a:spcPct val="0"/>
              </a:spcAft>
              <a:buClrTx/>
              <a:buSzTx/>
              <a:buFontTx/>
              <a:buAutoNum type="arabicPlain"/>
              <a:tabLst/>
              <a:defRPr/>
            </a:pPr>
            <a:r>
              <a:rPr kumimoji="0" lang="zh-CN" altLang="en-US" sz="2000" b="1" i="0" u="none" strike="noStrike" kern="0" cap="none" spc="0" normalizeH="0" baseline="0" noProof="0" dirty="0">
                <a:ln>
                  <a:noFill/>
                </a:ln>
                <a:solidFill>
                  <a:srgbClr val="221304"/>
                </a:solidFill>
                <a:effectLst/>
                <a:uLnTx/>
                <a:uFillTx/>
                <a:latin typeface="Arial"/>
                <a:ea typeface="ＭＳ Ｐゴシック" pitchFamily="-107" charset="-128"/>
                <a:cs typeface="Arial"/>
              </a:rPr>
              <a:t>禁止与非信徒同婚</a:t>
            </a:r>
          </a:p>
          <a:p>
            <a:pPr marL="457200" marR="0" lvl="0" indent="-457200" algn="l" defTabSz="914400" rtl="0" eaLnBrk="0" fontAlgn="base" latinLnBrk="0" hangingPunct="0">
              <a:lnSpc>
                <a:spcPct val="100000"/>
              </a:lnSpc>
              <a:spcBef>
                <a:spcPct val="0"/>
              </a:spcBef>
              <a:spcAft>
                <a:spcPct val="0"/>
              </a:spcAft>
              <a:buClrTx/>
              <a:buSzTx/>
              <a:buFontTx/>
              <a:buAutoNum type="arabicPlain"/>
              <a:tabLst/>
              <a:defRPr/>
            </a:pPr>
            <a:r>
              <a:rPr kumimoji="0" lang="zh-CN" altLang="en-US" sz="2000" b="1" i="0" u="none" strike="noStrike" kern="0" cap="none" spc="0" normalizeH="0" baseline="0" noProof="0" dirty="0">
                <a:ln>
                  <a:noFill/>
                </a:ln>
                <a:solidFill>
                  <a:srgbClr val="221304"/>
                </a:solidFill>
                <a:effectLst/>
                <a:uLnTx/>
                <a:uFillTx/>
                <a:latin typeface="Arial"/>
                <a:ea typeface="ＭＳ Ｐゴシック" pitchFamily="-107" charset="-128"/>
                <a:cs typeface="Arial"/>
              </a:rPr>
              <a:t>完全圣洁的劝勉</a:t>
            </a:r>
          </a:p>
        </p:txBody>
      </p:sp>
      <p:sp>
        <p:nvSpPr>
          <p:cNvPr id="7" name="Title 4"/>
          <p:cNvSpPr txBox="1">
            <a:spLocks/>
          </p:cNvSpPr>
          <p:nvPr/>
        </p:nvSpPr>
        <p:spPr bwMode="auto">
          <a:xfrm rot="21115848">
            <a:off x="5537200" y="0"/>
            <a:ext cx="3962400" cy="2819400"/>
          </a:xfrm>
          <a:prstGeom prst="rect">
            <a:avLst/>
          </a:prstGeom>
          <a:solidFill>
            <a:srgbClr val="FEFEEF"/>
          </a:solidFill>
          <a:ln w="9525">
            <a:noFill/>
            <a:miter lim="800000"/>
            <a:headEnd/>
            <a:tailEnd/>
          </a:ln>
        </p:spPr>
        <p:txBody>
          <a:bodyPr anchor="ctr"/>
          <a:lstStyle/>
          <a:p>
            <a:pPr marL="457200" marR="0" lvl="0" indent="-457200" algn="l" defTabSz="914400" rtl="0" eaLnBrk="0" fontAlgn="base" latinLnBrk="0" hangingPunct="0">
              <a:lnSpc>
                <a:spcPct val="100000"/>
              </a:lnSpc>
              <a:spcBef>
                <a:spcPct val="0"/>
              </a:spcBef>
              <a:spcAft>
                <a:spcPct val="0"/>
              </a:spcAft>
              <a:buClrTx/>
              <a:buSzTx/>
              <a:buFontTx/>
              <a:buAutoNum type="arabicPlain" startAt="8"/>
              <a:tabLst/>
              <a:defRPr/>
            </a:pPr>
            <a:r>
              <a:rPr kumimoji="0" lang="zh-CN" altLang="en-US" sz="2000" b="1" i="0" u="none" strike="noStrike" kern="0" cap="none" spc="0" normalizeH="0" baseline="0" noProof="0" dirty="0">
                <a:ln>
                  <a:noFill/>
                </a:ln>
                <a:solidFill>
                  <a:srgbClr val="221304"/>
                </a:solidFill>
                <a:effectLst/>
                <a:uLnTx/>
                <a:uFillTx/>
                <a:latin typeface="Arial"/>
                <a:ea typeface="ＭＳ Ｐゴシック" pitchFamily="-107" charset="-128"/>
                <a:cs typeface="Arial"/>
              </a:rPr>
              <a:t>对马其顿人的慷慨</a:t>
            </a:r>
          </a:p>
          <a:p>
            <a:pPr marL="457200" marR="0" lvl="0" indent="-457200" algn="l" defTabSz="914400" rtl="0" eaLnBrk="0" fontAlgn="base" latinLnBrk="0" hangingPunct="0">
              <a:lnSpc>
                <a:spcPct val="100000"/>
              </a:lnSpc>
              <a:spcBef>
                <a:spcPct val="0"/>
              </a:spcBef>
              <a:spcAft>
                <a:spcPct val="0"/>
              </a:spcAft>
              <a:buClrTx/>
              <a:buSzTx/>
              <a:buFontTx/>
              <a:buAutoNum type="arabicPlain" startAt="8"/>
              <a:tabLst/>
              <a:defRPr/>
            </a:pPr>
            <a:r>
              <a:rPr kumimoji="0" lang="zh-CN" altLang="en-US" sz="2000" b="1" i="0" u="none" strike="noStrike" kern="0" cap="none" spc="0" normalizeH="0" baseline="0" noProof="0" dirty="0">
                <a:ln>
                  <a:noFill/>
                </a:ln>
                <a:solidFill>
                  <a:srgbClr val="221304"/>
                </a:solidFill>
                <a:effectLst/>
                <a:uLnTx/>
                <a:uFillTx/>
                <a:latin typeface="Arial"/>
                <a:ea typeface="ＭＳ Ｐゴシック" pitchFamily="-107" charset="-128"/>
                <a:cs typeface="Arial"/>
              </a:rPr>
              <a:t>以喜乐的心奉献</a:t>
            </a:r>
          </a:p>
          <a:p>
            <a:pPr marL="457200" marR="0" lvl="0" indent="-457200" algn="l" defTabSz="914400" rtl="0" eaLnBrk="0" fontAlgn="base" latinLnBrk="0" hangingPunct="0">
              <a:lnSpc>
                <a:spcPct val="100000"/>
              </a:lnSpc>
              <a:spcBef>
                <a:spcPct val="0"/>
              </a:spcBef>
              <a:spcAft>
                <a:spcPct val="0"/>
              </a:spcAft>
              <a:buClrTx/>
              <a:buSzTx/>
              <a:buFontTx/>
              <a:buAutoNum type="arabicPlain" startAt="8"/>
              <a:tabLst/>
              <a:defRPr/>
            </a:pPr>
            <a:r>
              <a:rPr kumimoji="0" lang="zh-CN" altLang="en-US" sz="2000" b="1" i="0" u="none" strike="noStrike" kern="0" cap="none" spc="0" normalizeH="0" baseline="0" noProof="0" dirty="0">
                <a:ln>
                  <a:noFill/>
                </a:ln>
                <a:solidFill>
                  <a:srgbClr val="221304"/>
                </a:solidFill>
                <a:effectLst/>
                <a:uLnTx/>
                <a:uFillTx/>
                <a:latin typeface="Arial"/>
                <a:ea typeface="ＭＳ Ｐゴシック" pitchFamily="-107" charset="-128"/>
                <a:cs typeface="Arial"/>
              </a:rPr>
              <a:t>保罗属灵的权柄</a:t>
            </a:r>
          </a:p>
          <a:p>
            <a:pPr marL="457200" marR="0" lvl="0" indent="-457200" algn="l" defTabSz="914400" rtl="0" eaLnBrk="0" fontAlgn="base" latinLnBrk="0" hangingPunct="0">
              <a:lnSpc>
                <a:spcPct val="100000"/>
              </a:lnSpc>
              <a:spcBef>
                <a:spcPct val="0"/>
              </a:spcBef>
              <a:spcAft>
                <a:spcPct val="0"/>
              </a:spcAft>
              <a:buClrTx/>
              <a:buSzTx/>
              <a:buFontTx/>
              <a:buAutoNum type="arabicPlain" startAt="8"/>
              <a:tabLst/>
              <a:defRPr/>
            </a:pPr>
            <a:r>
              <a:rPr kumimoji="0" lang="zh-CN" altLang="en-US" sz="2000" b="1" i="0" u="none" strike="noStrike" kern="0" cap="none" spc="0" normalizeH="0" baseline="0" noProof="0" dirty="0">
                <a:ln>
                  <a:noFill/>
                </a:ln>
                <a:solidFill>
                  <a:srgbClr val="221304"/>
                </a:solidFill>
                <a:effectLst/>
                <a:uLnTx/>
                <a:uFillTx/>
                <a:latin typeface="Arial"/>
                <a:ea typeface="ＭＳ Ｐゴシック" pitchFamily="-107" charset="-128"/>
                <a:cs typeface="Arial"/>
              </a:rPr>
              <a:t>保罗在基督里的夸口</a:t>
            </a:r>
          </a:p>
          <a:p>
            <a:pPr marL="457200" marR="0" lvl="0" indent="-457200" algn="l" defTabSz="914400" rtl="0" eaLnBrk="0" fontAlgn="base" latinLnBrk="0" hangingPunct="0">
              <a:lnSpc>
                <a:spcPct val="100000"/>
              </a:lnSpc>
              <a:spcBef>
                <a:spcPct val="0"/>
              </a:spcBef>
              <a:spcAft>
                <a:spcPct val="0"/>
              </a:spcAft>
              <a:buClrTx/>
              <a:buSzTx/>
              <a:buFontTx/>
              <a:buAutoNum type="arabicPlain" startAt="8"/>
              <a:tabLst/>
              <a:defRPr/>
            </a:pPr>
            <a:r>
              <a:rPr kumimoji="0" lang="zh-CN" altLang="en-US" sz="2000" b="1" i="0" u="none" strike="noStrike" kern="0" cap="none" spc="0" normalizeH="0" baseline="0" noProof="0" dirty="0">
                <a:ln>
                  <a:noFill/>
                </a:ln>
                <a:solidFill>
                  <a:srgbClr val="221304"/>
                </a:solidFill>
                <a:effectLst/>
                <a:uLnTx/>
                <a:uFillTx/>
                <a:latin typeface="Arial"/>
                <a:ea typeface="ＭＳ Ｐゴシック" pitchFamily="-107" charset="-128"/>
                <a:cs typeface="Arial"/>
              </a:rPr>
              <a:t>保罗那棵刺的经历</a:t>
            </a:r>
          </a:p>
          <a:p>
            <a:pPr marL="457200" marR="0" lvl="0" indent="-457200" algn="l" defTabSz="914400" rtl="0" eaLnBrk="0" fontAlgn="base" latinLnBrk="0" hangingPunct="0">
              <a:lnSpc>
                <a:spcPct val="100000"/>
              </a:lnSpc>
              <a:spcBef>
                <a:spcPct val="0"/>
              </a:spcBef>
              <a:spcAft>
                <a:spcPct val="0"/>
              </a:spcAft>
              <a:buClrTx/>
              <a:buSzTx/>
              <a:buFontTx/>
              <a:buAutoNum type="arabicPlain" startAt="8"/>
              <a:tabLst/>
              <a:defRPr/>
            </a:pPr>
            <a:r>
              <a:rPr kumimoji="0" lang="zh-CN" altLang="en-US" sz="2000" b="1" i="0" u="none" strike="noStrike" kern="0" cap="none" spc="0" normalizeH="0" baseline="0" noProof="0" dirty="0">
                <a:ln>
                  <a:noFill/>
                </a:ln>
                <a:solidFill>
                  <a:srgbClr val="221304"/>
                </a:solidFill>
                <a:effectLst/>
                <a:uLnTx/>
                <a:uFillTx/>
                <a:latin typeface="Arial"/>
                <a:ea typeface="ＭＳ Ｐゴシック" pitchFamily="-107" charset="-128"/>
                <a:cs typeface="Arial"/>
              </a:rPr>
              <a:t>生命的考验</a:t>
            </a:r>
          </a:p>
        </p:txBody>
      </p:sp>
      <p:sp>
        <p:nvSpPr>
          <p:cNvPr id="8"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endParaRPr>
          </a:p>
        </p:txBody>
      </p:sp>
    </p:spTree>
    <p:extLst>
      <p:ext uri="{BB962C8B-B14F-4D97-AF65-F5344CB8AC3E}">
        <p14:creationId xmlns:p14="http://schemas.microsoft.com/office/powerpoint/2010/main" val="237607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2579"/>
                                        </p:tgtEl>
                                        <p:attrNameLst>
                                          <p:attrName>style.visibility</p:attrName>
                                        </p:attrNameLst>
                                      </p:cBhvr>
                                      <p:to>
                                        <p:strVal val="visible"/>
                                      </p:to>
                                    </p:set>
                                    <p:animEffect transition="in" filter="blinds(horizontal)">
                                      <p:cBhvr>
                                        <p:cTn id="7" dur="500"/>
                                        <p:tgtEl>
                                          <p:spTgt spid="152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9"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title" idx="4294967295"/>
          </p:nvPr>
        </p:nvSpPr>
        <p:spPr/>
        <p:txBody>
          <a:bodyPr/>
          <a:lstStyle/>
          <a:p>
            <a:pPr eaLnBrk="1" hangingPunct="1">
              <a:defRPr/>
            </a:pPr>
            <a:r>
              <a:rPr lang="en-US">
                <a:solidFill>
                  <a:schemeClr val="bg1"/>
                </a:solidFill>
                <a:cs typeface="+mj-cs"/>
              </a:rPr>
              <a:t>My two brothers</a:t>
            </a:r>
            <a:endParaRPr lang="en-US">
              <a:cs typeface="+mj-cs"/>
            </a:endParaRPr>
          </a:p>
        </p:txBody>
      </p:sp>
      <p:pic>
        <p:nvPicPr>
          <p:cNvPr id="233474" name="Picture 3" descr="IMG_793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900113"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9383063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8274" name="Rectangle 2"/>
          <p:cNvSpPr>
            <a:spLocks noGrp="1" noChangeArrowheads="1"/>
          </p:cNvSpPr>
          <p:nvPr>
            <p:ph type="title" idx="4294967295"/>
          </p:nvPr>
        </p:nvSpPr>
        <p:spPr>
          <a:xfrm>
            <a:off x="3581400" y="533400"/>
            <a:ext cx="1981200" cy="3429000"/>
          </a:xfrm>
        </p:spPr>
        <p:txBody>
          <a:bodyPr/>
          <a:lstStyle/>
          <a:p>
            <a:pPr eaLnBrk="1" hangingPunct="1">
              <a:defRPr/>
            </a:pPr>
            <a:r>
              <a:rPr lang="en-US">
                <a:solidFill>
                  <a:schemeClr val="bg1"/>
                </a:solidFill>
                <a:cs typeface="+mj-cs"/>
              </a:rPr>
              <a:t>Five More Homes</a:t>
            </a:r>
            <a:endParaRPr lang="en-US">
              <a:cs typeface="+mj-cs"/>
            </a:endParaRPr>
          </a:p>
        </p:txBody>
      </p:sp>
      <p:pic>
        <p:nvPicPr>
          <p:cNvPr id="438275" name="Picture 3" descr="IMG_792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3581400" cy="207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8277" name="Picture 5" descr="IMG_792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2362200"/>
            <a:ext cx="3581400" cy="207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8278" name="Picture 6" descr="IMG_792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4781550"/>
            <a:ext cx="3581400" cy="207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8279" name="Picture 7" descr="IMG_792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5562600" y="0"/>
            <a:ext cx="3581400" cy="207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8280" name="Picture 8" descr="IMG_792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5562600" y="2362200"/>
            <a:ext cx="3581400" cy="207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8281" name="Picture 9" descr="IMG_792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5562600" y="4781550"/>
            <a:ext cx="3581400" cy="207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8282" name="WordArt 10"/>
          <p:cNvSpPr>
            <a:spLocks noChangeArrowheads="1" noChangeShapeType="1" noTextEdit="1"/>
          </p:cNvSpPr>
          <p:nvPr/>
        </p:nvSpPr>
        <p:spPr bwMode="auto">
          <a:xfrm>
            <a:off x="1524000" y="1066800"/>
            <a:ext cx="2438400" cy="1312863"/>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r>
              <a:rPr lang="en-US" sz="3600" b="0" kern="10">
                <a:ln w="9525">
                  <a:round/>
                  <a:headEnd/>
                  <a:tailEnd/>
                </a:ln>
                <a:gradFill rotWithShape="1">
                  <a:gsLst>
                    <a:gs pos="0">
                      <a:srgbClr val="FFE701"/>
                    </a:gs>
                    <a:gs pos="100000">
                      <a:srgbClr val="FE3E02"/>
                    </a:gs>
                  </a:gsLst>
                  <a:lin ang="5400000" scaled="1"/>
                </a:gradFill>
                <a:latin typeface="Impact"/>
                <a:ea typeface="Impact"/>
                <a:cs typeface="Impact"/>
              </a:rPr>
              <a:t>+$50,000</a:t>
            </a:r>
          </a:p>
        </p:txBody>
      </p:sp>
      <p:sp>
        <p:nvSpPr>
          <p:cNvPr id="438283" name="WordArt 11"/>
          <p:cNvSpPr>
            <a:spLocks noChangeArrowheads="1" noChangeShapeType="1" noTextEdit="1"/>
          </p:cNvSpPr>
          <p:nvPr/>
        </p:nvSpPr>
        <p:spPr bwMode="auto">
          <a:xfrm>
            <a:off x="1752600" y="3429000"/>
            <a:ext cx="2438400" cy="1312863"/>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r>
              <a:rPr lang="en-US" sz="3600" b="0" kern="10">
                <a:ln w="9525">
                  <a:round/>
                  <a:headEnd/>
                  <a:tailEnd/>
                </a:ln>
                <a:gradFill rotWithShape="1">
                  <a:gsLst>
                    <a:gs pos="0">
                      <a:srgbClr val="FFE701"/>
                    </a:gs>
                    <a:gs pos="100000">
                      <a:srgbClr val="FE3E02"/>
                    </a:gs>
                  </a:gsLst>
                  <a:lin ang="5400000" scaled="1"/>
                </a:gradFill>
                <a:latin typeface="Impact"/>
                <a:ea typeface="Impact"/>
                <a:cs typeface="Impact"/>
              </a:rPr>
              <a:t>+$50,000</a:t>
            </a:r>
          </a:p>
        </p:txBody>
      </p:sp>
      <p:sp>
        <p:nvSpPr>
          <p:cNvPr id="438284" name="WordArt 12"/>
          <p:cNvSpPr>
            <a:spLocks noChangeArrowheads="1" noChangeShapeType="1" noTextEdit="1"/>
          </p:cNvSpPr>
          <p:nvPr/>
        </p:nvSpPr>
        <p:spPr bwMode="auto">
          <a:xfrm>
            <a:off x="1905000" y="5545138"/>
            <a:ext cx="2438400" cy="1312862"/>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r>
              <a:rPr lang="en-US" sz="3600" b="0" kern="10">
                <a:ln w="9525">
                  <a:round/>
                  <a:headEnd/>
                  <a:tailEnd/>
                </a:ln>
                <a:gradFill rotWithShape="1">
                  <a:gsLst>
                    <a:gs pos="0">
                      <a:srgbClr val="FFE701"/>
                    </a:gs>
                    <a:gs pos="100000">
                      <a:srgbClr val="FE3E02"/>
                    </a:gs>
                  </a:gsLst>
                  <a:lin ang="5400000" scaled="1"/>
                </a:gradFill>
                <a:latin typeface="Impact"/>
                <a:ea typeface="Impact"/>
                <a:cs typeface="Impact"/>
              </a:rPr>
              <a:t>+$50,000</a:t>
            </a:r>
          </a:p>
        </p:txBody>
      </p:sp>
      <p:sp>
        <p:nvSpPr>
          <p:cNvPr id="438285" name="WordArt 13"/>
          <p:cNvSpPr>
            <a:spLocks noChangeArrowheads="1" noChangeShapeType="1" noTextEdit="1"/>
          </p:cNvSpPr>
          <p:nvPr/>
        </p:nvSpPr>
        <p:spPr bwMode="auto">
          <a:xfrm>
            <a:off x="6629400" y="1066800"/>
            <a:ext cx="2438400" cy="1312863"/>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r>
              <a:rPr lang="en-US" sz="3600" b="0" kern="10">
                <a:ln w="9525">
                  <a:round/>
                  <a:headEnd/>
                  <a:tailEnd/>
                </a:ln>
                <a:gradFill rotWithShape="1">
                  <a:gsLst>
                    <a:gs pos="0">
                      <a:srgbClr val="FFE701"/>
                    </a:gs>
                    <a:gs pos="100000">
                      <a:srgbClr val="FE3E02"/>
                    </a:gs>
                  </a:gsLst>
                  <a:lin ang="5400000" scaled="1"/>
                </a:gradFill>
                <a:latin typeface="Impact"/>
                <a:ea typeface="Impact"/>
                <a:cs typeface="Impact"/>
              </a:rPr>
              <a:t>+$50,000</a:t>
            </a:r>
          </a:p>
        </p:txBody>
      </p:sp>
      <p:sp>
        <p:nvSpPr>
          <p:cNvPr id="438286" name="WordArt 14"/>
          <p:cNvSpPr>
            <a:spLocks noChangeArrowheads="1" noChangeShapeType="1" noTextEdit="1"/>
          </p:cNvSpPr>
          <p:nvPr/>
        </p:nvSpPr>
        <p:spPr bwMode="auto">
          <a:xfrm>
            <a:off x="6629400" y="3429000"/>
            <a:ext cx="2438400" cy="1312863"/>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r>
              <a:rPr lang="en-US" sz="3600" b="0" kern="10">
                <a:ln w="9525">
                  <a:round/>
                  <a:headEnd/>
                  <a:tailEnd/>
                </a:ln>
                <a:gradFill rotWithShape="1">
                  <a:gsLst>
                    <a:gs pos="0">
                      <a:srgbClr val="FFE701"/>
                    </a:gs>
                    <a:gs pos="100000">
                      <a:srgbClr val="FE3E02"/>
                    </a:gs>
                  </a:gsLst>
                  <a:lin ang="5400000" scaled="1"/>
                </a:gradFill>
                <a:latin typeface="Impact"/>
                <a:ea typeface="Impact"/>
                <a:cs typeface="Impact"/>
              </a:rPr>
              <a:t>+$50,000</a:t>
            </a:r>
          </a:p>
        </p:txBody>
      </p:sp>
      <p:sp>
        <p:nvSpPr>
          <p:cNvPr id="438287" name="WordArt 15"/>
          <p:cNvSpPr>
            <a:spLocks noChangeArrowheads="1" noChangeShapeType="1" noTextEdit="1"/>
          </p:cNvSpPr>
          <p:nvPr/>
        </p:nvSpPr>
        <p:spPr bwMode="auto">
          <a:xfrm>
            <a:off x="6629400" y="5545138"/>
            <a:ext cx="2438400" cy="1312862"/>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r>
              <a:rPr lang="en-US" sz="3600" b="0" kern="10">
                <a:ln w="9525">
                  <a:round/>
                  <a:headEnd/>
                  <a:tailEnd/>
                </a:ln>
                <a:gradFill rotWithShape="1">
                  <a:gsLst>
                    <a:gs pos="0">
                      <a:srgbClr val="FFE701"/>
                    </a:gs>
                    <a:gs pos="100000">
                      <a:srgbClr val="FE3E02"/>
                    </a:gs>
                  </a:gsLst>
                  <a:lin ang="5400000" scaled="1"/>
                </a:gradFill>
                <a:latin typeface="Impact"/>
                <a:ea typeface="Impact"/>
                <a:cs typeface="Impact"/>
              </a:rPr>
              <a:t>+$50,000</a:t>
            </a:r>
          </a:p>
        </p:txBody>
      </p:sp>
    </p:spTree>
    <p:extLst>
      <p:ext uri="{BB962C8B-B14F-4D97-AF65-F5344CB8AC3E}">
        <p14:creationId xmlns:p14="http://schemas.microsoft.com/office/powerpoint/2010/main" val="26102143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438275"/>
                                        </p:tgtEl>
                                        <p:attrNameLst>
                                          <p:attrName>style.visibility</p:attrName>
                                        </p:attrNameLst>
                                      </p:cBhvr>
                                      <p:to>
                                        <p:strVal val="visible"/>
                                      </p:to>
                                    </p:set>
                                    <p:anim calcmode="lin" valueType="num">
                                      <p:cBhvr>
                                        <p:cTn id="7" dur="1000" fill="hold"/>
                                        <p:tgtEl>
                                          <p:spTgt spid="438275"/>
                                        </p:tgtEl>
                                        <p:attrNameLst>
                                          <p:attrName>ppt_w</p:attrName>
                                        </p:attrNameLst>
                                      </p:cBhvr>
                                      <p:tavLst>
                                        <p:tav tm="0">
                                          <p:val>
                                            <p:fltVal val="0"/>
                                          </p:val>
                                        </p:tav>
                                        <p:tav tm="100000">
                                          <p:val>
                                            <p:strVal val="#ppt_w"/>
                                          </p:val>
                                        </p:tav>
                                      </p:tavLst>
                                    </p:anim>
                                    <p:anim calcmode="lin" valueType="num">
                                      <p:cBhvr>
                                        <p:cTn id="8" dur="1000" fill="hold"/>
                                        <p:tgtEl>
                                          <p:spTgt spid="438275"/>
                                        </p:tgtEl>
                                        <p:attrNameLst>
                                          <p:attrName>ppt_h</p:attrName>
                                        </p:attrNameLst>
                                      </p:cBhvr>
                                      <p:tavLst>
                                        <p:tav tm="0">
                                          <p:val>
                                            <p:fltVal val="0"/>
                                          </p:val>
                                        </p:tav>
                                        <p:tav tm="100000">
                                          <p:val>
                                            <p:strVal val="#ppt_h"/>
                                          </p:val>
                                        </p:tav>
                                      </p:tavLst>
                                    </p:anim>
                                    <p:anim calcmode="lin" valueType="num">
                                      <p:cBhvr>
                                        <p:cTn id="9" dur="1000" fill="hold"/>
                                        <p:tgtEl>
                                          <p:spTgt spid="43827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38275"/>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438277"/>
                                        </p:tgtEl>
                                        <p:attrNameLst>
                                          <p:attrName>style.visibility</p:attrName>
                                        </p:attrNameLst>
                                      </p:cBhvr>
                                      <p:to>
                                        <p:strVal val="visible"/>
                                      </p:to>
                                    </p:set>
                                    <p:anim calcmode="lin" valueType="num">
                                      <p:cBhvr>
                                        <p:cTn id="14" dur="1000" fill="hold"/>
                                        <p:tgtEl>
                                          <p:spTgt spid="438277"/>
                                        </p:tgtEl>
                                        <p:attrNameLst>
                                          <p:attrName>ppt_w</p:attrName>
                                        </p:attrNameLst>
                                      </p:cBhvr>
                                      <p:tavLst>
                                        <p:tav tm="0">
                                          <p:val>
                                            <p:fltVal val="0"/>
                                          </p:val>
                                        </p:tav>
                                        <p:tav tm="100000">
                                          <p:val>
                                            <p:strVal val="#ppt_w"/>
                                          </p:val>
                                        </p:tav>
                                      </p:tavLst>
                                    </p:anim>
                                    <p:anim calcmode="lin" valueType="num">
                                      <p:cBhvr>
                                        <p:cTn id="15" dur="1000" fill="hold"/>
                                        <p:tgtEl>
                                          <p:spTgt spid="438277"/>
                                        </p:tgtEl>
                                        <p:attrNameLst>
                                          <p:attrName>ppt_h</p:attrName>
                                        </p:attrNameLst>
                                      </p:cBhvr>
                                      <p:tavLst>
                                        <p:tav tm="0">
                                          <p:val>
                                            <p:fltVal val="0"/>
                                          </p:val>
                                        </p:tav>
                                        <p:tav tm="100000">
                                          <p:val>
                                            <p:strVal val="#ppt_h"/>
                                          </p:val>
                                        </p:tav>
                                      </p:tavLst>
                                    </p:anim>
                                    <p:anim calcmode="lin" valueType="num">
                                      <p:cBhvr>
                                        <p:cTn id="16" dur="1000" fill="hold"/>
                                        <p:tgtEl>
                                          <p:spTgt spid="438277"/>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438277"/>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2000"/>
                            </p:stCondLst>
                            <p:childTnLst>
                              <p:par>
                                <p:cTn id="19" presetID="15" presetClass="entr" presetSubtype="0" fill="hold" nodeType="afterEffect">
                                  <p:stCondLst>
                                    <p:cond delay="0"/>
                                  </p:stCondLst>
                                  <p:childTnLst>
                                    <p:set>
                                      <p:cBhvr>
                                        <p:cTn id="20" dur="1" fill="hold">
                                          <p:stCondLst>
                                            <p:cond delay="0"/>
                                          </p:stCondLst>
                                        </p:cTn>
                                        <p:tgtEl>
                                          <p:spTgt spid="438278"/>
                                        </p:tgtEl>
                                        <p:attrNameLst>
                                          <p:attrName>style.visibility</p:attrName>
                                        </p:attrNameLst>
                                      </p:cBhvr>
                                      <p:to>
                                        <p:strVal val="visible"/>
                                      </p:to>
                                    </p:set>
                                    <p:anim calcmode="lin" valueType="num">
                                      <p:cBhvr>
                                        <p:cTn id="21" dur="1000" fill="hold"/>
                                        <p:tgtEl>
                                          <p:spTgt spid="438278"/>
                                        </p:tgtEl>
                                        <p:attrNameLst>
                                          <p:attrName>ppt_w</p:attrName>
                                        </p:attrNameLst>
                                      </p:cBhvr>
                                      <p:tavLst>
                                        <p:tav tm="0">
                                          <p:val>
                                            <p:fltVal val="0"/>
                                          </p:val>
                                        </p:tav>
                                        <p:tav tm="100000">
                                          <p:val>
                                            <p:strVal val="#ppt_w"/>
                                          </p:val>
                                        </p:tav>
                                      </p:tavLst>
                                    </p:anim>
                                    <p:anim calcmode="lin" valueType="num">
                                      <p:cBhvr>
                                        <p:cTn id="22" dur="1000" fill="hold"/>
                                        <p:tgtEl>
                                          <p:spTgt spid="438278"/>
                                        </p:tgtEl>
                                        <p:attrNameLst>
                                          <p:attrName>ppt_h</p:attrName>
                                        </p:attrNameLst>
                                      </p:cBhvr>
                                      <p:tavLst>
                                        <p:tav tm="0">
                                          <p:val>
                                            <p:fltVal val="0"/>
                                          </p:val>
                                        </p:tav>
                                        <p:tav tm="100000">
                                          <p:val>
                                            <p:strVal val="#ppt_h"/>
                                          </p:val>
                                        </p:tav>
                                      </p:tavLst>
                                    </p:anim>
                                    <p:anim calcmode="lin" valueType="num">
                                      <p:cBhvr>
                                        <p:cTn id="23" dur="1000" fill="hold"/>
                                        <p:tgtEl>
                                          <p:spTgt spid="438278"/>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438278"/>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3000"/>
                            </p:stCondLst>
                            <p:childTnLst>
                              <p:par>
                                <p:cTn id="26" presetID="15" presetClass="entr" presetSubtype="0" fill="hold" nodeType="afterEffect">
                                  <p:stCondLst>
                                    <p:cond delay="0"/>
                                  </p:stCondLst>
                                  <p:childTnLst>
                                    <p:set>
                                      <p:cBhvr>
                                        <p:cTn id="27" dur="1" fill="hold">
                                          <p:stCondLst>
                                            <p:cond delay="0"/>
                                          </p:stCondLst>
                                        </p:cTn>
                                        <p:tgtEl>
                                          <p:spTgt spid="438279"/>
                                        </p:tgtEl>
                                        <p:attrNameLst>
                                          <p:attrName>style.visibility</p:attrName>
                                        </p:attrNameLst>
                                      </p:cBhvr>
                                      <p:to>
                                        <p:strVal val="visible"/>
                                      </p:to>
                                    </p:set>
                                    <p:anim calcmode="lin" valueType="num">
                                      <p:cBhvr>
                                        <p:cTn id="28" dur="1000" fill="hold"/>
                                        <p:tgtEl>
                                          <p:spTgt spid="438279"/>
                                        </p:tgtEl>
                                        <p:attrNameLst>
                                          <p:attrName>ppt_w</p:attrName>
                                        </p:attrNameLst>
                                      </p:cBhvr>
                                      <p:tavLst>
                                        <p:tav tm="0">
                                          <p:val>
                                            <p:fltVal val="0"/>
                                          </p:val>
                                        </p:tav>
                                        <p:tav tm="100000">
                                          <p:val>
                                            <p:strVal val="#ppt_w"/>
                                          </p:val>
                                        </p:tav>
                                      </p:tavLst>
                                    </p:anim>
                                    <p:anim calcmode="lin" valueType="num">
                                      <p:cBhvr>
                                        <p:cTn id="29" dur="1000" fill="hold"/>
                                        <p:tgtEl>
                                          <p:spTgt spid="438279"/>
                                        </p:tgtEl>
                                        <p:attrNameLst>
                                          <p:attrName>ppt_h</p:attrName>
                                        </p:attrNameLst>
                                      </p:cBhvr>
                                      <p:tavLst>
                                        <p:tav tm="0">
                                          <p:val>
                                            <p:fltVal val="0"/>
                                          </p:val>
                                        </p:tav>
                                        <p:tav tm="100000">
                                          <p:val>
                                            <p:strVal val="#ppt_h"/>
                                          </p:val>
                                        </p:tav>
                                      </p:tavLst>
                                    </p:anim>
                                    <p:anim calcmode="lin" valueType="num">
                                      <p:cBhvr>
                                        <p:cTn id="30" dur="1000" fill="hold"/>
                                        <p:tgtEl>
                                          <p:spTgt spid="438279"/>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438279"/>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4000"/>
                            </p:stCondLst>
                            <p:childTnLst>
                              <p:par>
                                <p:cTn id="33" presetID="15" presetClass="entr" presetSubtype="0" fill="hold" nodeType="afterEffect">
                                  <p:stCondLst>
                                    <p:cond delay="0"/>
                                  </p:stCondLst>
                                  <p:childTnLst>
                                    <p:set>
                                      <p:cBhvr>
                                        <p:cTn id="34" dur="1" fill="hold">
                                          <p:stCondLst>
                                            <p:cond delay="0"/>
                                          </p:stCondLst>
                                        </p:cTn>
                                        <p:tgtEl>
                                          <p:spTgt spid="438280"/>
                                        </p:tgtEl>
                                        <p:attrNameLst>
                                          <p:attrName>style.visibility</p:attrName>
                                        </p:attrNameLst>
                                      </p:cBhvr>
                                      <p:to>
                                        <p:strVal val="visible"/>
                                      </p:to>
                                    </p:set>
                                    <p:anim calcmode="lin" valueType="num">
                                      <p:cBhvr>
                                        <p:cTn id="35" dur="1000" fill="hold"/>
                                        <p:tgtEl>
                                          <p:spTgt spid="438280"/>
                                        </p:tgtEl>
                                        <p:attrNameLst>
                                          <p:attrName>ppt_w</p:attrName>
                                        </p:attrNameLst>
                                      </p:cBhvr>
                                      <p:tavLst>
                                        <p:tav tm="0">
                                          <p:val>
                                            <p:fltVal val="0"/>
                                          </p:val>
                                        </p:tav>
                                        <p:tav tm="100000">
                                          <p:val>
                                            <p:strVal val="#ppt_w"/>
                                          </p:val>
                                        </p:tav>
                                      </p:tavLst>
                                    </p:anim>
                                    <p:anim calcmode="lin" valueType="num">
                                      <p:cBhvr>
                                        <p:cTn id="36" dur="1000" fill="hold"/>
                                        <p:tgtEl>
                                          <p:spTgt spid="438280"/>
                                        </p:tgtEl>
                                        <p:attrNameLst>
                                          <p:attrName>ppt_h</p:attrName>
                                        </p:attrNameLst>
                                      </p:cBhvr>
                                      <p:tavLst>
                                        <p:tav tm="0">
                                          <p:val>
                                            <p:fltVal val="0"/>
                                          </p:val>
                                        </p:tav>
                                        <p:tav tm="100000">
                                          <p:val>
                                            <p:strVal val="#ppt_h"/>
                                          </p:val>
                                        </p:tav>
                                      </p:tavLst>
                                    </p:anim>
                                    <p:anim calcmode="lin" valueType="num">
                                      <p:cBhvr>
                                        <p:cTn id="37" dur="1000" fill="hold"/>
                                        <p:tgtEl>
                                          <p:spTgt spid="438280"/>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438280"/>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5000"/>
                            </p:stCondLst>
                            <p:childTnLst>
                              <p:par>
                                <p:cTn id="40" presetID="15" presetClass="entr" presetSubtype="0" fill="hold" nodeType="afterEffect">
                                  <p:stCondLst>
                                    <p:cond delay="0"/>
                                  </p:stCondLst>
                                  <p:childTnLst>
                                    <p:set>
                                      <p:cBhvr>
                                        <p:cTn id="41" dur="1" fill="hold">
                                          <p:stCondLst>
                                            <p:cond delay="0"/>
                                          </p:stCondLst>
                                        </p:cTn>
                                        <p:tgtEl>
                                          <p:spTgt spid="438281"/>
                                        </p:tgtEl>
                                        <p:attrNameLst>
                                          <p:attrName>style.visibility</p:attrName>
                                        </p:attrNameLst>
                                      </p:cBhvr>
                                      <p:to>
                                        <p:strVal val="visible"/>
                                      </p:to>
                                    </p:set>
                                    <p:anim calcmode="lin" valueType="num">
                                      <p:cBhvr>
                                        <p:cTn id="42" dur="1000" fill="hold"/>
                                        <p:tgtEl>
                                          <p:spTgt spid="438281"/>
                                        </p:tgtEl>
                                        <p:attrNameLst>
                                          <p:attrName>ppt_w</p:attrName>
                                        </p:attrNameLst>
                                      </p:cBhvr>
                                      <p:tavLst>
                                        <p:tav tm="0">
                                          <p:val>
                                            <p:fltVal val="0"/>
                                          </p:val>
                                        </p:tav>
                                        <p:tav tm="100000">
                                          <p:val>
                                            <p:strVal val="#ppt_w"/>
                                          </p:val>
                                        </p:tav>
                                      </p:tavLst>
                                    </p:anim>
                                    <p:anim calcmode="lin" valueType="num">
                                      <p:cBhvr>
                                        <p:cTn id="43" dur="1000" fill="hold"/>
                                        <p:tgtEl>
                                          <p:spTgt spid="438281"/>
                                        </p:tgtEl>
                                        <p:attrNameLst>
                                          <p:attrName>ppt_h</p:attrName>
                                        </p:attrNameLst>
                                      </p:cBhvr>
                                      <p:tavLst>
                                        <p:tav tm="0">
                                          <p:val>
                                            <p:fltVal val="0"/>
                                          </p:val>
                                        </p:tav>
                                        <p:tav tm="100000">
                                          <p:val>
                                            <p:strVal val="#ppt_h"/>
                                          </p:val>
                                        </p:tav>
                                      </p:tavLst>
                                    </p:anim>
                                    <p:anim calcmode="lin" valueType="num">
                                      <p:cBhvr>
                                        <p:cTn id="44" dur="1000" fill="hold"/>
                                        <p:tgtEl>
                                          <p:spTgt spid="438281"/>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438281"/>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6000"/>
                            </p:stCondLst>
                            <p:childTnLst>
                              <p:par>
                                <p:cTn id="47" presetID="15" presetClass="entr" presetSubtype="0" fill="hold" grpId="0" nodeType="afterEffect">
                                  <p:stCondLst>
                                    <p:cond delay="0"/>
                                  </p:stCondLst>
                                  <p:childTnLst>
                                    <p:set>
                                      <p:cBhvr>
                                        <p:cTn id="48" dur="1" fill="hold">
                                          <p:stCondLst>
                                            <p:cond delay="0"/>
                                          </p:stCondLst>
                                        </p:cTn>
                                        <p:tgtEl>
                                          <p:spTgt spid="438282"/>
                                        </p:tgtEl>
                                        <p:attrNameLst>
                                          <p:attrName>style.visibility</p:attrName>
                                        </p:attrNameLst>
                                      </p:cBhvr>
                                      <p:to>
                                        <p:strVal val="visible"/>
                                      </p:to>
                                    </p:set>
                                    <p:anim calcmode="lin" valueType="num">
                                      <p:cBhvr>
                                        <p:cTn id="49" dur="1000" fill="hold"/>
                                        <p:tgtEl>
                                          <p:spTgt spid="438282"/>
                                        </p:tgtEl>
                                        <p:attrNameLst>
                                          <p:attrName>ppt_w</p:attrName>
                                        </p:attrNameLst>
                                      </p:cBhvr>
                                      <p:tavLst>
                                        <p:tav tm="0">
                                          <p:val>
                                            <p:fltVal val="0"/>
                                          </p:val>
                                        </p:tav>
                                        <p:tav tm="100000">
                                          <p:val>
                                            <p:strVal val="#ppt_w"/>
                                          </p:val>
                                        </p:tav>
                                      </p:tavLst>
                                    </p:anim>
                                    <p:anim calcmode="lin" valueType="num">
                                      <p:cBhvr>
                                        <p:cTn id="50" dur="1000" fill="hold"/>
                                        <p:tgtEl>
                                          <p:spTgt spid="438282"/>
                                        </p:tgtEl>
                                        <p:attrNameLst>
                                          <p:attrName>ppt_h</p:attrName>
                                        </p:attrNameLst>
                                      </p:cBhvr>
                                      <p:tavLst>
                                        <p:tav tm="0">
                                          <p:val>
                                            <p:fltVal val="0"/>
                                          </p:val>
                                        </p:tav>
                                        <p:tav tm="100000">
                                          <p:val>
                                            <p:strVal val="#ppt_h"/>
                                          </p:val>
                                        </p:tav>
                                      </p:tavLst>
                                    </p:anim>
                                    <p:anim calcmode="lin" valueType="num">
                                      <p:cBhvr>
                                        <p:cTn id="51" dur="1000" fill="hold"/>
                                        <p:tgtEl>
                                          <p:spTgt spid="438282"/>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438282"/>
                                        </p:tgtEl>
                                        <p:attrNameLst>
                                          <p:attrName>ppt_y</p:attrName>
                                        </p:attrNameLst>
                                      </p:cBhvr>
                                      <p:tavLst>
                                        <p:tav tm="0" fmla="#ppt_y+(sin(-2*pi*(1-$))*-#ppt_x+cos(-2*pi*(1-$))*(1-#ppt_y))*(1-$)">
                                          <p:val>
                                            <p:fltVal val="0"/>
                                          </p:val>
                                        </p:tav>
                                        <p:tav tm="100000">
                                          <p:val>
                                            <p:fltVal val="1"/>
                                          </p:val>
                                        </p:tav>
                                      </p:tavLst>
                                    </p:anim>
                                  </p:childTnLst>
                                </p:cTn>
                              </p:par>
                            </p:childTnLst>
                          </p:cTn>
                        </p:par>
                        <p:par>
                          <p:cTn id="53" fill="hold" nodeType="afterGroup">
                            <p:stCondLst>
                              <p:cond delay="7000"/>
                            </p:stCondLst>
                            <p:childTnLst>
                              <p:par>
                                <p:cTn id="54" presetID="15" presetClass="entr" presetSubtype="0" fill="hold" grpId="0" nodeType="afterEffect">
                                  <p:stCondLst>
                                    <p:cond delay="0"/>
                                  </p:stCondLst>
                                  <p:childTnLst>
                                    <p:set>
                                      <p:cBhvr>
                                        <p:cTn id="55" dur="1" fill="hold">
                                          <p:stCondLst>
                                            <p:cond delay="0"/>
                                          </p:stCondLst>
                                        </p:cTn>
                                        <p:tgtEl>
                                          <p:spTgt spid="438283"/>
                                        </p:tgtEl>
                                        <p:attrNameLst>
                                          <p:attrName>style.visibility</p:attrName>
                                        </p:attrNameLst>
                                      </p:cBhvr>
                                      <p:to>
                                        <p:strVal val="visible"/>
                                      </p:to>
                                    </p:set>
                                    <p:anim calcmode="lin" valueType="num">
                                      <p:cBhvr>
                                        <p:cTn id="56" dur="1000" fill="hold"/>
                                        <p:tgtEl>
                                          <p:spTgt spid="438283"/>
                                        </p:tgtEl>
                                        <p:attrNameLst>
                                          <p:attrName>ppt_w</p:attrName>
                                        </p:attrNameLst>
                                      </p:cBhvr>
                                      <p:tavLst>
                                        <p:tav tm="0">
                                          <p:val>
                                            <p:fltVal val="0"/>
                                          </p:val>
                                        </p:tav>
                                        <p:tav tm="100000">
                                          <p:val>
                                            <p:strVal val="#ppt_w"/>
                                          </p:val>
                                        </p:tav>
                                      </p:tavLst>
                                    </p:anim>
                                    <p:anim calcmode="lin" valueType="num">
                                      <p:cBhvr>
                                        <p:cTn id="57" dur="1000" fill="hold"/>
                                        <p:tgtEl>
                                          <p:spTgt spid="438283"/>
                                        </p:tgtEl>
                                        <p:attrNameLst>
                                          <p:attrName>ppt_h</p:attrName>
                                        </p:attrNameLst>
                                      </p:cBhvr>
                                      <p:tavLst>
                                        <p:tav tm="0">
                                          <p:val>
                                            <p:fltVal val="0"/>
                                          </p:val>
                                        </p:tav>
                                        <p:tav tm="100000">
                                          <p:val>
                                            <p:strVal val="#ppt_h"/>
                                          </p:val>
                                        </p:tav>
                                      </p:tavLst>
                                    </p:anim>
                                    <p:anim calcmode="lin" valueType="num">
                                      <p:cBhvr>
                                        <p:cTn id="58" dur="1000" fill="hold"/>
                                        <p:tgtEl>
                                          <p:spTgt spid="438283"/>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438283"/>
                                        </p:tgtEl>
                                        <p:attrNameLst>
                                          <p:attrName>ppt_y</p:attrName>
                                        </p:attrNameLst>
                                      </p:cBhvr>
                                      <p:tavLst>
                                        <p:tav tm="0" fmla="#ppt_y+(sin(-2*pi*(1-$))*-#ppt_x+cos(-2*pi*(1-$))*(1-#ppt_y))*(1-$)">
                                          <p:val>
                                            <p:fltVal val="0"/>
                                          </p:val>
                                        </p:tav>
                                        <p:tav tm="100000">
                                          <p:val>
                                            <p:fltVal val="1"/>
                                          </p:val>
                                        </p:tav>
                                      </p:tavLst>
                                    </p:anim>
                                  </p:childTnLst>
                                </p:cTn>
                              </p:par>
                            </p:childTnLst>
                          </p:cTn>
                        </p:par>
                        <p:par>
                          <p:cTn id="60" fill="hold" nodeType="afterGroup">
                            <p:stCondLst>
                              <p:cond delay="8000"/>
                            </p:stCondLst>
                            <p:childTnLst>
                              <p:par>
                                <p:cTn id="61" presetID="15" presetClass="entr" presetSubtype="0" fill="hold" grpId="0" nodeType="afterEffect">
                                  <p:stCondLst>
                                    <p:cond delay="0"/>
                                  </p:stCondLst>
                                  <p:childTnLst>
                                    <p:set>
                                      <p:cBhvr>
                                        <p:cTn id="62" dur="1" fill="hold">
                                          <p:stCondLst>
                                            <p:cond delay="0"/>
                                          </p:stCondLst>
                                        </p:cTn>
                                        <p:tgtEl>
                                          <p:spTgt spid="438284"/>
                                        </p:tgtEl>
                                        <p:attrNameLst>
                                          <p:attrName>style.visibility</p:attrName>
                                        </p:attrNameLst>
                                      </p:cBhvr>
                                      <p:to>
                                        <p:strVal val="visible"/>
                                      </p:to>
                                    </p:set>
                                    <p:anim calcmode="lin" valueType="num">
                                      <p:cBhvr>
                                        <p:cTn id="63" dur="1000" fill="hold"/>
                                        <p:tgtEl>
                                          <p:spTgt spid="438284"/>
                                        </p:tgtEl>
                                        <p:attrNameLst>
                                          <p:attrName>ppt_w</p:attrName>
                                        </p:attrNameLst>
                                      </p:cBhvr>
                                      <p:tavLst>
                                        <p:tav tm="0">
                                          <p:val>
                                            <p:fltVal val="0"/>
                                          </p:val>
                                        </p:tav>
                                        <p:tav tm="100000">
                                          <p:val>
                                            <p:strVal val="#ppt_w"/>
                                          </p:val>
                                        </p:tav>
                                      </p:tavLst>
                                    </p:anim>
                                    <p:anim calcmode="lin" valueType="num">
                                      <p:cBhvr>
                                        <p:cTn id="64" dur="1000" fill="hold"/>
                                        <p:tgtEl>
                                          <p:spTgt spid="438284"/>
                                        </p:tgtEl>
                                        <p:attrNameLst>
                                          <p:attrName>ppt_h</p:attrName>
                                        </p:attrNameLst>
                                      </p:cBhvr>
                                      <p:tavLst>
                                        <p:tav tm="0">
                                          <p:val>
                                            <p:fltVal val="0"/>
                                          </p:val>
                                        </p:tav>
                                        <p:tav tm="100000">
                                          <p:val>
                                            <p:strVal val="#ppt_h"/>
                                          </p:val>
                                        </p:tav>
                                      </p:tavLst>
                                    </p:anim>
                                    <p:anim calcmode="lin" valueType="num">
                                      <p:cBhvr>
                                        <p:cTn id="65" dur="1000" fill="hold"/>
                                        <p:tgtEl>
                                          <p:spTgt spid="438284"/>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438284"/>
                                        </p:tgtEl>
                                        <p:attrNameLst>
                                          <p:attrName>ppt_y</p:attrName>
                                        </p:attrNameLst>
                                      </p:cBhvr>
                                      <p:tavLst>
                                        <p:tav tm="0" fmla="#ppt_y+(sin(-2*pi*(1-$))*-#ppt_x+cos(-2*pi*(1-$))*(1-#ppt_y))*(1-$)">
                                          <p:val>
                                            <p:fltVal val="0"/>
                                          </p:val>
                                        </p:tav>
                                        <p:tav tm="100000">
                                          <p:val>
                                            <p:fltVal val="1"/>
                                          </p:val>
                                        </p:tav>
                                      </p:tavLst>
                                    </p:anim>
                                  </p:childTnLst>
                                </p:cTn>
                              </p:par>
                            </p:childTnLst>
                          </p:cTn>
                        </p:par>
                        <p:par>
                          <p:cTn id="67" fill="hold" nodeType="afterGroup">
                            <p:stCondLst>
                              <p:cond delay="9000"/>
                            </p:stCondLst>
                            <p:childTnLst>
                              <p:par>
                                <p:cTn id="68" presetID="15" presetClass="entr" presetSubtype="0" fill="hold" grpId="0" nodeType="afterEffect">
                                  <p:stCondLst>
                                    <p:cond delay="0"/>
                                  </p:stCondLst>
                                  <p:childTnLst>
                                    <p:set>
                                      <p:cBhvr>
                                        <p:cTn id="69" dur="1" fill="hold">
                                          <p:stCondLst>
                                            <p:cond delay="0"/>
                                          </p:stCondLst>
                                        </p:cTn>
                                        <p:tgtEl>
                                          <p:spTgt spid="438285"/>
                                        </p:tgtEl>
                                        <p:attrNameLst>
                                          <p:attrName>style.visibility</p:attrName>
                                        </p:attrNameLst>
                                      </p:cBhvr>
                                      <p:to>
                                        <p:strVal val="visible"/>
                                      </p:to>
                                    </p:set>
                                    <p:anim calcmode="lin" valueType="num">
                                      <p:cBhvr>
                                        <p:cTn id="70" dur="1000" fill="hold"/>
                                        <p:tgtEl>
                                          <p:spTgt spid="438285"/>
                                        </p:tgtEl>
                                        <p:attrNameLst>
                                          <p:attrName>ppt_w</p:attrName>
                                        </p:attrNameLst>
                                      </p:cBhvr>
                                      <p:tavLst>
                                        <p:tav tm="0">
                                          <p:val>
                                            <p:fltVal val="0"/>
                                          </p:val>
                                        </p:tav>
                                        <p:tav tm="100000">
                                          <p:val>
                                            <p:strVal val="#ppt_w"/>
                                          </p:val>
                                        </p:tav>
                                      </p:tavLst>
                                    </p:anim>
                                    <p:anim calcmode="lin" valueType="num">
                                      <p:cBhvr>
                                        <p:cTn id="71" dur="1000" fill="hold"/>
                                        <p:tgtEl>
                                          <p:spTgt spid="438285"/>
                                        </p:tgtEl>
                                        <p:attrNameLst>
                                          <p:attrName>ppt_h</p:attrName>
                                        </p:attrNameLst>
                                      </p:cBhvr>
                                      <p:tavLst>
                                        <p:tav tm="0">
                                          <p:val>
                                            <p:fltVal val="0"/>
                                          </p:val>
                                        </p:tav>
                                        <p:tav tm="100000">
                                          <p:val>
                                            <p:strVal val="#ppt_h"/>
                                          </p:val>
                                        </p:tav>
                                      </p:tavLst>
                                    </p:anim>
                                    <p:anim calcmode="lin" valueType="num">
                                      <p:cBhvr>
                                        <p:cTn id="72" dur="1000" fill="hold"/>
                                        <p:tgtEl>
                                          <p:spTgt spid="438285"/>
                                        </p:tgtEl>
                                        <p:attrNameLst>
                                          <p:attrName>ppt_x</p:attrName>
                                        </p:attrNameLst>
                                      </p:cBhvr>
                                      <p:tavLst>
                                        <p:tav tm="0" fmla="#ppt_x+(cos(-2*pi*(1-$))*-#ppt_x-sin(-2*pi*(1-$))*(1-#ppt_y))*(1-$)">
                                          <p:val>
                                            <p:fltVal val="0"/>
                                          </p:val>
                                        </p:tav>
                                        <p:tav tm="100000">
                                          <p:val>
                                            <p:fltVal val="1"/>
                                          </p:val>
                                        </p:tav>
                                      </p:tavLst>
                                    </p:anim>
                                    <p:anim calcmode="lin" valueType="num">
                                      <p:cBhvr>
                                        <p:cTn id="73" dur="1000" fill="hold"/>
                                        <p:tgtEl>
                                          <p:spTgt spid="438285"/>
                                        </p:tgtEl>
                                        <p:attrNameLst>
                                          <p:attrName>ppt_y</p:attrName>
                                        </p:attrNameLst>
                                      </p:cBhvr>
                                      <p:tavLst>
                                        <p:tav tm="0" fmla="#ppt_y+(sin(-2*pi*(1-$))*-#ppt_x+cos(-2*pi*(1-$))*(1-#ppt_y))*(1-$)">
                                          <p:val>
                                            <p:fltVal val="0"/>
                                          </p:val>
                                        </p:tav>
                                        <p:tav tm="100000">
                                          <p:val>
                                            <p:fltVal val="1"/>
                                          </p:val>
                                        </p:tav>
                                      </p:tavLst>
                                    </p:anim>
                                  </p:childTnLst>
                                </p:cTn>
                              </p:par>
                            </p:childTnLst>
                          </p:cTn>
                        </p:par>
                        <p:par>
                          <p:cTn id="74" fill="hold" nodeType="afterGroup">
                            <p:stCondLst>
                              <p:cond delay="10000"/>
                            </p:stCondLst>
                            <p:childTnLst>
                              <p:par>
                                <p:cTn id="75" presetID="15" presetClass="entr" presetSubtype="0" fill="hold" grpId="0" nodeType="afterEffect">
                                  <p:stCondLst>
                                    <p:cond delay="0"/>
                                  </p:stCondLst>
                                  <p:childTnLst>
                                    <p:set>
                                      <p:cBhvr>
                                        <p:cTn id="76" dur="1" fill="hold">
                                          <p:stCondLst>
                                            <p:cond delay="0"/>
                                          </p:stCondLst>
                                        </p:cTn>
                                        <p:tgtEl>
                                          <p:spTgt spid="438286"/>
                                        </p:tgtEl>
                                        <p:attrNameLst>
                                          <p:attrName>style.visibility</p:attrName>
                                        </p:attrNameLst>
                                      </p:cBhvr>
                                      <p:to>
                                        <p:strVal val="visible"/>
                                      </p:to>
                                    </p:set>
                                    <p:anim calcmode="lin" valueType="num">
                                      <p:cBhvr>
                                        <p:cTn id="77" dur="1000" fill="hold"/>
                                        <p:tgtEl>
                                          <p:spTgt spid="438286"/>
                                        </p:tgtEl>
                                        <p:attrNameLst>
                                          <p:attrName>ppt_w</p:attrName>
                                        </p:attrNameLst>
                                      </p:cBhvr>
                                      <p:tavLst>
                                        <p:tav tm="0">
                                          <p:val>
                                            <p:fltVal val="0"/>
                                          </p:val>
                                        </p:tav>
                                        <p:tav tm="100000">
                                          <p:val>
                                            <p:strVal val="#ppt_w"/>
                                          </p:val>
                                        </p:tav>
                                      </p:tavLst>
                                    </p:anim>
                                    <p:anim calcmode="lin" valueType="num">
                                      <p:cBhvr>
                                        <p:cTn id="78" dur="1000" fill="hold"/>
                                        <p:tgtEl>
                                          <p:spTgt spid="438286"/>
                                        </p:tgtEl>
                                        <p:attrNameLst>
                                          <p:attrName>ppt_h</p:attrName>
                                        </p:attrNameLst>
                                      </p:cBhvr>
                                      <p:tavLst>
                                        <p:tav tm="0">
                                          <p:val>
                                            <p:fltVal val="0"/>
                                          </p:val>
                                        </p:tav>
                                        <p:tav tm="100000">
                                          <p:val>
                                            <p:strVal val="#ppt_h"/>
                                          </p:val>
                                        </p:tav>
                                      </p:tavLst>
                                    </p:anim>
                                    <p:anim calcmode="lin" valueType="num">
                                      <p:cBhvr>
                                        <p:cTn id="79" dur="1000" fill="hold"/>
                                        <p:tgtEl>
                                          <p:spTgt spid="438286"/>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438286"/>
                                        </p:tgtEl>
                                        <p:attrNameLst>
                                          <p:attrName>ppt_y</p:attrName>
                                        </p:attrNameLst>
                                      </p:cBhvr>
                                      <p:tavLst>
                                        <p:tav tm="0" fmla="#ppt_y+(sin(-2*pi*(1-$))*-#ppt_x+cos(-2*pi*(1-$))*(1-#ppt_y))*(1-$)">
                                          <p:val>
                                            <p:fltVal val="0"/>
                                          </p:val>
                                        </p:tav>
                                        <p:tav tm="100000">
                                          <p:val>
                                            <p:fltVal val="1"/>
                                          </p:val>
                                        </p:tav>
                                      </p:tavLst>
                                    </p:anim>
                                  </p:childTnLst>
                                </p:cTn>
                              </p:par>
                            </p:childTnLst>
                          </p:cTn>
                        </p:par>
                        <p:par>
                          <p:cTn id="81" fill="hold" nodeType="afterGroup">
                            <p:stCondLst>
                              <p:cond delay="11000"/>
                            </p:stCondLst>
                            <p:childTnLst>
                              <p:par>
                                <p:cTn id="82" presetID="15" presetClass="entr" presetSubtype="0" fill="hold" grpId="0" nodeType="afterEffect">
                                  <p:stCondLst>
                                    <p:cond delay="0"/>
                                  </p:stCondLst>
                                  <p:childTnLst>
                                    <p:set>
                                      <p:cBhvr>
                                        <p:cTn id="83" dur="1" fill="hold">
                                          <p:stCondLst>
                                            <p:cond delay="0"/>
                                          </p:stCondLst>
                                        </p:cTn>
                                        <p:tgtEl>
                                          <p:spTgt spid="438287"/>
                                        </p:tgtEl>
                                        <p:attrNameLst>
                                          <p:attrName>style.visibility</p:attrName>
                                        </p:attrNameLst>
                                      </p:cBhvr>
                                      <p:to>
                                        <p:strVal val="visible"/>
                                      </p:to>
                                    </p:set>
                                    <p:anim calcmode="lin" valueType="num">
                                      <p:cBhvr>
                                        <p:cTn id="84" dur="1000" fill="hold"/>
                                        <p:tgtEl>
                                          <p:spTgt spid="438287"/>
                                        </p:tgtEl>
                                        <p:attrNameLst>
                                          <p:attrName>ppt_w</p:attrName>
                                        </p:attrNameLst>
                                      </p:cBhvr>
                                      <p:tavLst>
                                        <p:tav tm="0">
                                          <p:val>
                                            <p:fltVal val="0"/>
                                          </p:val>
                                        </p:tav>
                                        <p:tav tm="100000">
                                          <p:val>
                                            <p:strVal val="#ppt_w"/>
                                          </p:val>
                                        </p:tav>
                                      </p:tavLst>
                                    </p:anim>
                                    <p:anim calcmode="lin" valueType="num">
                                      <p:cBhvr>
                                        <p:cTn id="85" dur="1000" fill="hold"/>
                                        <p:tgtEl>
                                          <p:spTgt spid="438287"/>
                                        </p:tgtEl>
                                        <p:attrNameLst>
                                          <p:attrName>ppt_h</p:attrName>
                                        </p:attrNameLst>
                                      </p:cBhvr>
                                      <p:tavLst>
                                        <p:tav tm="0">
                                          <p:val>
                                            <p:fltVal val="0"/>
                                          </p:val>
                                        </p:tav>
                                        <p:tav tm="100000">
                                          <p:val>
                                            <p:strVal val="#ppt_h"/>
                                          </p:val>
                                        </p:tav>
                                      </p:tavLst>
                                    </p:anim>
                                    <p:anim calcmode="lin" valueType="num">
                                      <p:cBhvr>
                                        <p:cTn id="86" dur="1000" fill="hold"/>
                                        <p:tgtEl>
                                          <p:spTgt spid="438287"/>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43828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82" grpId="0" animBg="1"/>
      <p:bldP spid="438283" grpId="0" animBg="1"/>
      <p:bldP spid="438284" grpId="0" animBg="1"/>
      <p:bldP spid="438285" grpId="0" animBg="1"/>
      <p:bldP spid="438286" grpId="0" animBg="1"/>
      <p:bldP spid="438287"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ChangeArrowheads="1"/>
          </p:cNvSpPr>
          <p:nvPr>
            <p:ph type="title" idx="4294967295"/>
          </p:nvPr>
        </p:nvSpPr>
        <p:spPr/>
        <p:txBody>
          <a:bodyPr/>
          <a:lstStyle/>
          <a:p>
            <a:pPr eaLnBrk="1" hangingPunct="1">
              <a:defRPr/>
            </a:pPr>
            <a:r>
              <a:rPr lang="en-US">
                <a:solidFill>
                  <a:schemeClr val="bg1"/>
                </a:solidFill>
                <a:cs typeface="+mj-cs"/>
              </a:rPr>
              <a:t>Emptiness</a:t>
            </a:r>
            <a:endParaRPr lang="en-US">
              <a:cs typeface="+mj-cs"/>
            </a:endParaRPr>
          </a:p>
        </p:txBody>
      </p:sp>
      <p:pic>
        <p:nvPicPr>
          <p:cNvPr id="237570" name="Picture 3" descr="IMG_793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7832970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9617" name="Text Box 4"/>
          <p:cNvSpPr txBox="1">
            <a:spLocks noChangeArrowheads="1"/>
          </p:cNvSpPr>
          <p:nvPr/>
        </p:nvSpPr>
        <p:spPr bwMode="auto">
          <a:xfrm>
            <a:off x="457200" y="1809750"/>
            <a:ext cx="8001000" cy="28384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688975" indent="-6889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buFont typeface="Arial" charset="0"/>
              <a:buAutoNum type="arabicPeriod"/>
            </a:pPr>
            <a:r>
              <a:rPr lang="en-US" sz="3600">
                <a:solidFill>
                  <a:srgbClr val="FFFFFF"/>
                </a:solidFill>
                <a:latin typeface="Arial" charset="0"/>
                <a:cs typeface="Arial" charset="0"/>
              </a:rPr>
              <a:t>The eternal priority of God that I must pursue with passion is…</a:t>
            </a:r>
          </a:p>
          <a:p>
            <a:pPr algn="l">
              <a:buFont typeface="Arial" charset="0"/>
              <a:buAutoNum type="arabicPeriod"/>
            </a:pPr>
            <a:endParaRPr lang="en-US" sz="3600">
              <a:solidFill>
                <a:srgbClr val="FFFFFF"/>
              </a:solidFill>
              <a:latin typeface="Arial" charset="0"/>
              <a:cs typeface="Arial" charset="0"/>
            </a:endParaRPr>
          </a:p>
          <a:p>
            <a:pPr algn="l"/>
            <a:r>
              <a:rPr lang="en-US" sz="3600">
                <a:solidFill>
                  <a:srgbClr val="FFFFFF"/>
                </a:solidFill>
                <a:latin typeface="Arial" charset="0"/>
                <a:cs typeface="Arial" charset="0"/>
              </a:rPr>
              <a:t>2.	The way God is telling me to do this is…</a:t>
            </a:r>
          </a:p>
        </p:txBody>
      </p:sp>
      <p:sp>
        <p:nvSpPr>
          <p:cNvPr id="287749" name="Rectangle 5"/>
          <p:cNvSpPr>
            <a:spLocks noGrp="1" noChangeArrowheads="1"/>
          </p:cNvSpPr>
          <p:nvPr>
            <p:ph type="ctrTitle"/>
          </p:nvPr>
        </p:nvSpPr>
        <p:spPr>
          <a:xfrm>
            <a:off x="827088" y="333375"/>
            <a:ext cx="7772400" cy="968375"/>
          </a:xfrm>
          <a:solidFill>
            <a:srgbClr val="47FFD1"/>
          </a:solidFill>
        </p:spPr>
        <p:txBody>
          <a:bodyPr/>
          <a:lstStyle/>
          <a:p>
            <a:pPr eaLnBrk="1" hangingPunct="1">
              <a:defRPr/>
            </a:pPr>
            <a:r>
              <a:rPr lang="en-US" sz="5400" b="1" dirty="0">
                <a:solidFill>
                  <a:schemeClr val="tx1"/>
                </a:solidFill>
                <a:latin typeface="Arial"/>
                <a:cs typeface="Arial"/>
              </a:rPr>
              <a:t>Two Key Questions</a:t>
            </a:r>
          </a:p>
        </p:txBody>
      </p:sp>
    </p:spTree>
    <p:extLst>
      <p:ext uri="{BB962C8B-B14F-4D97-AF65-F5344CB8AC3E}">
        <p14:creationId xmlns:p14="http://schemas.microsoft.com/office/powerpoint/2010/main" val="657172505"/>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哥林多后书</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60755021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4946" name="Picture 3" descr="bodybuild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0"/>
            <a:ext cx="72421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4947" name="Title 1"/>
          <p:cNvSpPr>
            <a:spLocks noGrp="1"/>
          </p:cNvSpPr>
          <p:nvPr>
            <p:ph type="title"/>
          </p:nvPr>
        </p:nvSpPr>
        <p:spPr>
          <a:xfrm>
            <a:off x="2771801" y="116633"/>
            <a:ext cx="4464496" cy="1905000"/>
          </a:xfrm>
        </p:spPr>
        <p:txBody>
          <a:bodyPr/>
          <a:lstStyle/>
          <a:p>
            <a:r>
              <a:rPr lang="zh-CN" altLang="en-US" b="1" dirty="0">
                <a:latin typeface="Arial" charset="0"/>
                <a:ea typeface="ヒラギノ角ゴ Pro W3" charset="0"/>
                <a:cs typeface="ヒラギノ角ゴ Pro W3" charset="0"/>
              </a:rPr>
              <a:t>复活的身体</a:t>
            </a:r>
            <a:endParaRPr lang="en-US" b="1"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200505835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100000">
              <a:srgbClr val="CCCCFF"/>
            </a:gs>
          </a:gsLst>
          <a:lin ang="2700000" scaled="1"/>
        </a:gradFill>
        <a:effectLst/>
      </p:bgPr>
    </p:bg>
    <p:spTree>
      <p:nvGrpSpPr>
        <p:cNvPr id="1" name=""/>
        <p:cNvGrpSpPr/>
        <p:nvPr/>
      </p:nvGrpSpPr>
      <p:grpSpPr>
        <a:xfrm>
          <a:off x="0" y="0"/>
          <a:ext cx="0" cy="0"/>
          <a:chOff x="0" y="0"/>
          <a:chExt cx="0" cy="0"/>
        </a:xfrm>
      </p:grpSpPr>
      <p:sp>
        <p:nvSpPr>
          <p:cNvPr id="681986" name="Rectangle 2"/>
          <p:cNvSpPr>
            <a:spLocks noChangeArrowheads="1"/>
          </p:cNvSpPr>
          <p:nvPr/>
        </p:nvSpPr>
        <p:spPr bwMode="auto">
          <a:xfrm>
            <a:off x="0" y="247650"/>
            <a:ext cx="9144000" cy="590550"/>
          </a:xfrm>
          <a:prstGeom prst="rect">
            <a:avLst/>
          </a:prstGeom>
          <a:solidFill>
            <a:srgbClr val="FFFFFF">
              <a:alpha val="5294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algn="l" eaLnBrk="0" hangingPunct="0"/>
            <a:endParaRPr lang="en-US" sz="1800" b="0">
              <a:solidFill>
                <a:srgbClr val="000000"/>
              </a:solidFill>
              <a:latin typeface="Arial" charset="0"/>
              <a:ea typeface="Osaka" charset="0"/>
              <a:cs typeface="Osaka" charset="0"/>
            </a:endParaRPr>
          </a:p>
        </p:txBody>
      </p:sp>
      <p:grpSp>
        <p:nvGrpSpPr>
          <p:cNvPr id="681987" name="Group 3"/>
          <p:cNvGrpSpPr>
            <a:grpSpLocks/>
          </p:cNvGrpSpPr>
          <p:nvPr/>
        </p:nvGrpSpPr>
        <p:grpSpPr bwMode="auto">
          <a:xfrm>
            <a:off x="254000" y="2019300"/>
            <a:ext cx="693738" cy="1466850"/>
            <a:chOff x="648" y="1860"/>
            <a:chExt cx="492" cy="924"/>
          </a:xfrm>
        </p:grpSpPr>
        <p:sp>
          <p:nvSpPr>
            <p:cNvPr id="682011" name="Line 4"/>
            <p:cNvSpPr>
              <a:spLocks noChangeShapeType="1"/>
            </p:cNvSpPr>
            <p:nvPr/>
          </p:nvSpPr>
          <p:spPr bwMode="auto">
            <a:xfrm>
              <a:off x="900" y="1860"/>
              <a:ext cx="0" cy="924"/>
            </a:xfrm>
            <a:prstGeom prst="line">
              <a:avLst/>
            </a:prstGeom>
            <a:noFill/>
            <a:ln w="57150">
              <a:solidFill>
                <a:srgbClr val="663300"/>
              </a:solidFill>
              <a:round/>
              <a:headEnd/>
              <a:tailEnd/>
            </a:ln>
            <a:extLst>
              <a:ext uri="{909E8E84-426E-40dd-AFC4-6F175D3DCCD1}">
                <a14:hiddenFill xmlns:a14="http://schemas.microsoft.com/office/drawing/2010/main" xmlns="">
                  <a:noFill/>
                </a14:hiddenFill>
              </a:ext>
            </a:extLst>
          </p:spPr>
          <p:txBody>
            <a:bodyPr>
              <a:spAutoFit/>
            </a:bodyPr>
            <a:lstStyle/>
            <a:p>
              <a:pPr algn="l"/>
              <a:endParaRPr lang="en-US" sz="2400" b="0">
                <a:solidFill>
                  <a:srgbClr val="000000"/>
                </a:solidFill>
                <a:latin typeface="Comic Sans MS" charset="0"/>
                <a:ea typeface="ＭＳ Ｐゴシック" charset="0"/>
              </a:endParaRPr>
            </a:p>
          </p:txBody>
        </p:sp>
        <p:sp>
          <p:nvSpPr>
            <p:cNvPr id="682012" name="Line 5"/>
            <p:cNvSpPr>
              <a:spLocks noChangeShapeType="1"/>
            </p:cNvSpPr>
            <p:nvPr/>
          </p:nvSpPr>
          <p:spPr bwMode="auto">
            <a:xfrm>
              <a:off x="648" y="2100"/>
              <a:ext cx="492" cy="0"/>
            </a:xfrm>
            <a:prstGeom prst="line">
              <a:avLst/>
            </a:prstGeom>
            <a:noFill/>
            <a:ln w="57150">
              <a:solidFill>
                <a:srgbClr val="663300"/>
              </a:solidFill>
              <a:round/>
              <a:headEnd/>
              <a:tailEnd/>
            </a:ln>
            <a:extLst>
              <a:ext uri="{909E8E84-426E-40dd-AFC4-6F175D3DCCD1}">
                <a14:hiddenFill xmlns:a14="http://schemas.microsoft.com/office/drawing/2010/main" xmlns="">
                  <a:noFill/>
                </a14:hiddenFill>
              </a:ext>
            </a:extLst>
          </p:spPr>
          <p:txBody>
            <a:bodyPr>
              <a:spAutoFit/>
            </a:bodyPr>
            <a:lstStyle/>
            <a:p>
              <a:pPr algn="l"/>
              <a:endParaRPr lang="en-US" sz="2400" b="0">
                <a:solidFill>
                  <a:srgbClr val="000000"/>
                </a:solidFill>
                <a:latin typeface="Comic Sans MS" charset="0"/>
                <a:ea typeface="ＭＳ Ｐゴシック" charset="0"/>
              </a:endParaRPr>
            </a:p>
          </p:txBody>
        </p:sp>
      </p:grpSp>
      <p:sp>
        <p:nvSpPr>
          <p:cNvPr id="681988" name="Text Box 6"/>
          <p:cNvSpPr txBox="1">
            <a:spLocks noChangeArrowheads="1"/>
          </p:cNvSpPr>
          <p:nvPr/>
        </p:nvSpPr>
        <p:spPr bwMode="auto">
          <a:xfrm>
            <a:off x="887413" y="3567113"/>
            <a:ext cx="1622425" cy="523875"/>
          </a:xfrm>
          <a:prstGeom prst="rect">
            <a:avLst/>
          </a:prstGeom>
          <a:solidFill>
            <a:srgbClr val="FF9900"/>
          </a:solidFill>
          <a:ln w="9525">
            <a:noFill/>
            <a:miter lim="800000"/>
            <a:headEnd/>
            <a:tailEnd/>
          </a:ln>
        </p:spPr>
        <p:txBody>
          <a:bodyPr wrap="none">
            <a:spAutoFit/>
          </a:bodyPr>
          <a:lstStyle/>
          <a:p>
            <a:pPr>
              <a:defRPr/>
            </a:pPr>
            <a:r>
              <a:rPr lang="zh-CN" altLang="en-US" sz="2800"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rPr>
              <a:t>教会时代</a:t>
            </a:r>
            <a:endParaRPr lang="en-US" sz="2800" dirty="0">
              <a:solidFill>
                <a:srgbClr val="000000"/>
              </a:solidFill>
              <a:effectLst>
                <a:outerShdw blurRad="38100" dist="38100" dir="2700000" algn="tl">
                  <a:srgbClr val="000000">
                    <a:alpha val="43137"/>
                  </a:srgbClr>
                </a:outerShdw>
              </a:effectLst>
              <a:latin typeface="Lucida Sans Unicode" pitchFamily="34" charset="0"/>
              <a:ea typeface="Osaka"/>
              <a:cs typeface="Osaka"/>
            </a:endParaRPr>
          </a:p>
        </p:txBody>
      </p:sp>
      <p:sp>
        <p:nvSpPr>
          <p:cNvPr id="681989" name="Line 7"/>
          <p:cNvSpPr>
            <a:spLocks noChangeShapeType="1"/>
          </p:cNvSpPr>
          <p:nvPr/>
        </p:nvSpPr>
        <p:spPr bwMode="auto">
          <a:xfrm flipV="1">
            <a:off x="0" y="3486150"/>
            <a:ext cx="7196138" cy="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pPr algn="l"/>
            <a:endParaRPr lang="en-US" sz="2400" b="0">
              <a:solidFill>
                <a:srgbClr val="000000"/>
              </a:solidFill>
              <a:latin typeface="Comic Sans MS" charset="0"/>
              <a:ea typeface="ＭＳ Ｐゴシック" charset="0"/>
            </a:endParaRPr>
          </a:p>
        </p:txBody>
      </p:sp>
      <p:sp>
        <p:nvSpPr>
          <p:cNvPr id="681990" name="Text Box 8"/>
          <p:cNvSpPr txBox="1">
            <a:spLocks noChangeArrowheads="1"/>
          </p:cNvSpPr>
          <p:nvPr/>
        </p:nvSpPr>
        <p:spPr bwMode="auto">
          <a:xfrm>
            <a:off x="3363913" y="3567113"/>
            <a:ext cx="901700" cy="523875"/>
          </a:xfrm>
          <a:prstGeom prst="rect">
            <a:avLst/>
          </a:prstGeom>
          <a:solidFill>
            <a:srgbClr val="CCFF66"/>
          </a:solidFill>
          <a:ln w="9525">
            <a:noFill/>
            <a:miter lim="800000"/>
            <a:headEnd/>
            <a:tailEnd/>
          </a:ln>
        </p:spPr>
        <p:txBody>
          <a:bodyPr wrap="none">
            <a:spAutoFit/>
          </a:bodyPr>
          <a:lstStyle/>
          <a:p>
            <a:pPr>
              <a:defRPr/>
            </a:pPr>
            <a:r>
              <a:rPr lang="zh-CN" altLang="en-US" sz="2800"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rPr>
              <a:t>苦难</a:t>
            </a:r>
            <a:endParaRPr lang="en-US" sz="2800" dirty="0">
              <a:solidFill>
                <a:srgbClr val="000000"/>
              </a:solidFill>
              <a:effectLst>
                <a:outerShdw blurRad="38100" dist="38100" dir="2700000" algn="tl">
                  <a:srgbClr val="000000">
                    <a:alpha val="43137"/>
                  </a:srgbClr>
                </a:outerShdw>
              </a:effectLst>
              <a:latin typeface="Lucida Sans Unicode" pitchFamily="34" charset="0"/>
              <a:ea typeface="Osaka"/>
              <a:cs typeface="Osaka"/>
            </a:endParaRPr>
          </a:p>
        </p:txBody>
      </p:sp>
      <p:sp>
        <p:nvSpPr>
          <p:cNvPr id="681991" name="Text Box 9"/>
          <p:cNvSpPr txBox="1">
            <a:spLocks noChangeArrowheads="1"/>
          </p:cNvSpPr>
          <p:nvPr/>
        </p:nvSpPr>
        <p:spPr bwMode="auto">
          <a:xfrm>
            <a:off x="5448300" y="3567113"/>
            <a:ext cx="903288" cy="523875"/>
          </a:xfrm>
          <a:prstGeom prst="rect">
            <a:avLst/>
          </a:prstGeom>
          <a:solidFill>
            <a:srgbClr val="99FFCC"/>
          </a:solidFill>
          <a:ln w="9525">
            <a:noFill/>
            <a:miter lim="800000"/>
            <a:headEnd/>
            <a:tailEnd/>
          </a:ln>
        </p:spPr>
        <p:txBody>
          <a:bodyPr wrap="none">
            <a:spAutoFit/>
          </a:bodyPr>
          <a:lstStyle/>
          <a:p>
            <a:pPr>
              <a:defRPr/>
            </a:pPr>
            <a:r>
              <a:rPr lang="zh-CN" altLang="en-US" sz="2800"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rPr>
              <a:t>千年</a:t>
            </a:r>
            <a:endParaRPr lang="en-US" sz="2800" dirty="0">
              <a:solidFill>
                <a:srgbClr val="000000"/>
              </a:solidFill>
              <a:effectLst>
                <a:outerShdw blurRad="38100" dist="38100" dir="2700000" algn="tl">
                  <a:srgbClr val="000000">
                    <a:alpha val="43137"/>
                  </a:srgbClr>
                </a:outerShdw>
              </a:effectLst>
              <a:latin typeface="Lucida Sans Unicode" pitchFamily="34" charset="0"/>
              <a:ea typeface="Osaka"/>
              <a:cs typeface="Osaka"/>
            </a:endParaRPr>
          </a:p>
        </p:txBody>
      </p:sp>
      <p:cxnSp>
        <p:nvCxnSpPr>
          <p:cNvPr id="681992" name="AutoShape 10"/>
          <p:cNvCxnSpPr>
            <a:cxnSpLocks noChangeShapeType="1"/>
          </p:cNvCxnSpPr>
          <p:nvPr/>
        </p:nvCxnSpPr>
        <p:spPr bwMode="auto">
          <a:xfrm rot="-5400000">
            <a:off x="2562225" y="1533525"/>
            <a:ext cx="1046163" cy="531813"/>
          </a:xfrm>
          <a:prstGeom prst="curvedConnector3">
            <a:avLst>
              <a:gd name="adj1" fmla="val -8862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81993" name="Text Box 11"/>
          <p:cNvSpPr txBox="1">
            <a:spLocks noChangeArrowheads="1"/>
          </p:cNvSpPr>
          <p:nvPr/>
        </p:nvSpPr>
        <p:spPr bwMode="auto">
          <a:xfrm>
            <a:off x="1971675" y="1833563"/>
            <a:ext cx="1622425" cy="523875"/>
          </a:xfrm>
          <a:prstGeom prst="rect">
            <a:avLst/>
          </a:prstGeom>
          <a:solidFill>
            <a:srgbClr val="FFFF99"/>
          </a:solidFill>
          <a:ln w="9525">
            <a:noFill/>
            <a:miter lim="800000"/>
            <a:headEnd/>
            <a:tailEnd/>
          </a:ln>
        </p:spPr>
        <p:txBody>
          <a:bodyPr wrap="none">
            <a:spAutoFit/>
          </a:bodyPr>
          <a:lstStyle/>
          <a:p>
            <a:pPr>
              <a:defRPr/>
            </a:pPr>
            <a:r>
              <a:rPr lang="zh-CN" altLang="en-US" sz="2800"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rPr>
              <a:t>欢天喜地</a:t>
            </a:r>
            <a:endParaRPr lang="en-US" sz="2800" dirty="0">
              <a:solidFill>
                <a:srgbClr val="000000"/>
              </a:solidFill>
              <a:effectLst>
                <a:outerShdw blurRad="38100" dist="38100" dir="2700000" algn="tl">
                  <a:srgbClr val="000000">
                    <a:alpha val="43137"/>
                  </a:srgbClr>
                </a:outerShdw>
              </a:effectLst>
              <a:latin typeface="Lucida Sans Unicode" pitchFamily="34" charset="0"/>
              <a:ea typeface="Osaka"/>
              <a:cs typeface="Osaka"/>
            </a:endParaRPr>
          </a:p>
        </p:txBody>
      </p:sp>
      <p:sp>
        <p:nvSpPr>
          <p:cNvPr id="681994" name="Line 12"/>
          <p:cNvSpPr>
            <a:spLocks noChangeShapeType="1"/>
          </p:cNvSpPr>
          <p:nvPr/>
        </p:nvSpPr>
        <p:spPr bwMode="auto">
          <a:xfrm>
            <a:off x="4843463" y="2266950"/>
            <a:ext cx="0" cy="116205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pPr algn="l"/>
            <a:endParaRPr lang="en-US" sz="2400" b="0">
              <a:solidFill>
                <a:srgbClr val="000000"/>
              </a:solidFill>
              <a:latin typeface="Comic Sans MS" charset="0"/>
              <a:ea typeface="ＭＳ Ｐゴシック" charset="0"/>
            </a:endParaRPr>
          </a:p>
        </p:txBody>
      </p:sp>
      <p:sp>
        <p:nvSpPr>
          <p:cNvPr id="681995" name="Text Box 13"/>
          <p:cNvSpPr txBox="1">
            <a:spLocks noChangeArrowheads="1"/>
          </p:cNvSpPr>
          <p:nvPr/>
        </p:nvSpPr>
        <p:spPr bwMode="auto">
          <a:xfrm>
            <a:off x="3859213" y="1852613"/>
            <a:ext cx="1981200" cy="523875"/>
          </a:xfrm>
          <a:prstGeom prst="rect">
            <a:avLst/>
          </a:prstGeom>
          <a:solidFill>
            <a:srgbClr val="FF99CC"/>
          </a:solidFill>
          <a:ln w="9525">
            <a:noFill/>
            <a:miter lim="800000"/>
            <a:headEnd/>
            <a:tailEnd/>
          </a:ln>
        </p:spPr>
        <p:txBody>
          <a:bodyPr wrap="none">
            <a:spAutoFit/>
          </a:bodyPr>
          <a:lstStyle/>
          <a:p>
            <a:pPr>
              <a:defRPr/>
            </a:pPr>
            <a:r>
              <a:rPr lang="zh-CN" altLang="en-US" sz="2800"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rPr>
              <a:t>第二次降临</a:t>
            </a:r>
            <a:endParaRPr lang="en-US" sz="2800" dirty="0">
              <a:solidFill>
                <a:srgbClr val="000000"/>
              </a:solidFill>
              <a:effectLst>
                <a:outerShdw blurRad="38100" dist="38100" dir="2700000" algn="tl">
                  <a:srgbClr val="000000">
                    <a:alpha val="43137"/>
                  </a:srgbClr>
                </a:outerShdw>
              </a:effectLst>
              <a:latin typeface="Lucida Sans Unicode" pitchFamily="34" charset="0"/>
              <a:ea typeface="Osaka"/>
              <a:cs typeface="Osaka"/>
            </a:endParaRPr>
          </a:p>
        </p:txBody>
      </p:sp>
      <p:sp>
        <p:nvSpPr>
          <p:cNvPr id="681996" name="Text Box 14"/>
          <p:cNvSpPr txBox="1">
            <a:spLocks noChangeArrowheads="1"/>
          </p:cNvSpPr>
          <p:nvPr/>
        </p:nvSpPr>
        <p:spPr bwMode="auto">
          <a:xfrm>
            <a:off x="3441700" y="4938713"/>
            <a:ext cx="1260475" cy="954087"/>
          </a:xfrm>
          <a:prstGeom prst="rect">
            <a:avLst/>
          </a:prstGeom>
          <a:solidFill>
            <a:srgbClr val="FFCC66"/>
          </a:solidFill>
          <a:ln w="9525">
            <a:noFill/>
            <a:miter lim="800000"/>
            <a:headEnd/>
            <a:tailEnd/>
          </a:ln>
        </p:spPr>
        <p:txBody>
          <a:bodyPr wrap="none">
            <a:spAutoFit/>
          </a:bodyPr>
          <a:lstStyle/>
          <a:p>
            <a:pPr>
              <a:defRPr/>
            </a:pPr>
            <a:r>
              <a:rPr lang="zh-CN" altLang="en-US" sz="2800"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rPr>
              <a:t>战役</a:t>
            </a:r>
            <a:br>
              <a:rPr lang="zh-CN" altLang="en-US" sz="2800"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rPr>
            </a:br>
            <a:r>
              <a:rPr lang="zh-CN" altLang="en-US" sz="2800"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rPr>
              <a:t>大决战</a:t>
            </a:r>
            <a:endParaRPr lang="en-US" sz="2800" dirty="0">
              <a:solidFill>
                <a:srgbClr val="000000"/>
              </a:solidFill>
              <a:effectLst>
                <a:outerShdw blurRad="38100" dist="38100" dir="2700000" algn="tl">
                  <a:srgbClr val="000000">
                    <a:alpha val="43137"/>
                  </a:srgbClr>
                </a:outerShdw>
              </a:effectLst>
              <a:latin typeface="Lucida Sans Unicode" pitchFamily="34" charset="0"/>
              <a:ea typeface="Osaka"/>
              <a:cs typeface="Osaka"/>
            </a:endParaRPr>
          </a:p>
        </p:txBody>
      </p:sp>
      <p:sp>
        <p:nvSpPr>
          <p:cNvPr id="681997" name="Text Box 15"/>
          <p:cNvSpPr txBox="1">
            <a:spLocks noChangeArrowheads="1"/>
          </p:cNvSpPr>
          <p:nvPr/>
        </p:nvSpPr>
        <p:spPr bwMode="auto">
          <a:xfrm>
            <a:off x="6107113" y="4957763"/>
            <a:ext cx="1622425" cy="954087"/>
          </a:xfrm>
          <a:prstGeom prst="rect">
            <a:avLst/>
          </a:prstGeom>
          <a:solidFill>
            <a:srgbClr val="99CCFF"/>
          </a:solidFill>
          <a:ln w="9525">
            <a:noFill/>
            <a:miter lim="800000"/>
            <a:headEnd/>
            <a:tailEnd/>
          </a:ln>
        </p:spPr>
        <p:txBody>
          <a:bodyPr wrap="none">
            <a:spAutoFit/>
          </a:bodyPr>
          <a:lstStyle/>
          <a:p>
            <a:pPr>
              <a:defRPr/>
            </a:pPr>
            <a:r>
              <a:rPr lang="zh-CN" altLang="en-US" sz="2800"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rPr>
              <a:t>战役</a:t>
            </a:r>
            <a:br>
              <a:rPr lang="zh-CN" altLang="en-US" sz="2800"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rPr>
            </a:br>
            <a:r>
              <a:rPr lang="zh-CN" altLang="en-US" sz="2800"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rPr>
              <a:t>歌革和玛</a:t>
            </a:r>
            <a:endParaRPr lang="en-US" sz="2800" dirty="0">
              <a:solidFill>
                <a:srgbClr val="000000"/>
              </a:solidFill>
              <a:effectLst>
                <a:outerShdw blurRad="38100" dist="38100" dir="2700000" algn="tl">
                  <a:srgbClr val="000000">
                    <a:alpha val="43137"/>
                  </a:srgbClr>
                </a:outerShdw>
              </a:effectLst>
              <a:latin typeface="Lucida Sans Unicode" pitchFamily="34" charset="0"/>
              <a:ea typeface="Osaka"/>
              <a:cs typeface="Osaka"/>
            </a:endParaRPr>
          </a:p>
        </p:txBody>
      </p:sp>
      <p:sp>
        <p:nvSpPr>
          <p:cNvPr id="681998" name="Text Box 16"/>
          <p:cNvSpPr txBox="1">
            <a:spLocks noChangeArrowheads="1"/>
          </p:cNvSpPr>
          <p:nvPr/>
        </p:nvSpPr>
        <p:spPr bwMode="auto">
          <a:xfrm>
            <a:off x="7581900" y="2751138"/>
            <a:ext cx="1238250" cy="954087"/>
          </a:xfrm>
          <a:prstGeom prst="rect">
            <a:avLst/>
          </a:prstGeom>
          <a:solidFill>
            <a:schemeClr val="bg1"/>
          </a:solidFill>
          <a:ln w="9525">
            <a:noFill/>
            <a:miter lim="800000"/>
            <a:headEnd/>
            <a:tailEnd/>
          </a:ln>
        </p:spPr>
        <p:txBody>
          <a:bodyPr>
            <a:spAutoFit/>
          </a:bodyPr>
          <a:lstStyle/>
          <a:p>
            <a:pPr>
              <a:defRPr/>
            </a:pPr>
            <a:r>
              <a:rPr lang="zh-CN" altLang="en-US" sz="2800"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rPr>
              <a:t>大白</a:t>
            </a:r>
            <a:br>
              <a:rPr lang="zh-CN" altLang="en-US" sz="2800"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rPr>
            </a:br>
            <a:r>
              <a:rPr lang="zh-CN" altLang="en-US" sz="2800"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rPr>
              <a:t>宝座</a:t>
            </a:r>
            <a:endParaRPr lang="en-US" sz="2800" dirty="0">
              <a:solidFill>
                <a:srgbClr val="000000"/>
              </a:solidFill>
              <a:effectLst>
                <a:outerShdw blurRad="38100" dist="38100" dir="2700000" algn="tl">
                  <a:srgbClr val="000000">
                    <a:alpha val="43137"/>
                  </a:srgbClr>
                </a:outerShdw>
              </a:effectLst>
              <a:latin typeface="Lucida Sans Unicode" pitchFamily="34" charset="0"/>
              <a:ea typeface="Osaka"/>
              <a:cs typeface="Osaka"/>
            </a:endParaRPr>
          </a:p>
        </p:txBody>
      </p:sp>
      <p:sp>
        <p:nvSpPr>
          <p:cNvPr id="681999" name="Line 17"/>
          <p:cNvSpPr>
            <a:spLocks noChangeShapeType="1"/>
          </p:cNvSpPr>
          <p:nvPr/>
        </p:nvSpPr>
        <p:spPr bwMode="auto">
          <a:xfrm flipV="1">
            <a:off x="4859338" y="40386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pPr algn="l"/>
            <a:endParaRPr lang="en-US" sz="2400" b="0">
              <a:solidFill>
                <a:srgbClr val="000000"/>
              </a:solidFill>
              <a:latin typeface="Comic Sans MS" charset="0"/>
              <a:ea typeface="ＭＳ Ｐゴシック" charset="0"/>
            </a:endParaRPr>
          </a:p>
        </p:txBody>
      </p:sp>
      <p:sp>
        <p:nvSpPr>
          <p:cNvPr id="682000" name="Line 18"/>
          <p:cNvSpPr>
            <a:spLocks noChangeShapeType="1"/>
          </p:cNvSpPr>
          <p:nvPr/>
        </p:nvSpPr>
        <p:spPr bwMode="auto">
          <a:xfrm flipV="1">
            <a:off x="6926263" y="405765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pPr algn="l"/>
            <a:endParaRPr lang="en-US" sz="2400" b="0">
              <a:solidFill>
                <a:srgbClr val="000000"/>
              </a:solidFill>
              <a:latin typeface="Comic Sans MS" charset="0"/>
              <a:ea typeface="ＭＳ Ｐゴシック" charset="0"/>
            </a:endParaRPr>
          </a:p>
        </p:txBody>
      </p:sp>
      <p:sp>
        <p:nvSpPr>
          <p:cNvPr id="682001" name="Rectangle 19"/>
          <p:cNvSpPr>
            <a:spLocks noGrp="1" noChangeArrowheads="1"/>
          </p:cNvSpPr>
          <p:nvPr>
            <p:ph type="title"/>
          </p:nvPr>
        </p:nvSpPr>
        <p:spPr>
          <a:xfrm>
            <a:off x="2932113" y="228600"/>
            <a:ext cx="3278187" cy="830263"/>
          </a:xfrm>
        </p:spPr>
        <p:txBody>
          <a:bodyPr wrap="none" anchor="t">
            <a:spAutoFit/>
          </a:bodyPr>
          <a:lstStyle/>
          <a:p>
            <a:pPr eaLnBrk="1" hangingPunct="1">
              <a:defRPr/>
            </a:pPr>
            <a:r>
              <a:rPr lang="zh-CN" sz="4800" b="1" dirty="0">
                <a:effectLst>
                  <a:outerShdw blurRad="38100" dist="38100" dir="2700000" algn="tl">
                    <a:srgbClr val="000000">
                      <a:alpha val="43137"/>
                    </a:srgbClr>
                  </a:outerShdw>
                </a:effectLst>
              </a:rPr>
              <a:t>复活和判断</a:t>
            </a:r>
            <a:endParaRPr lang="en-US" sz="4800" b="1" dirty="0">
              <a:solidFill>
                <a:schemeClr val="tx1"/>
              </a:solidFill>
              <a:effectLst>
                <a:outerShdw blurRad="38100" dist="38100" dir="2700000" algn="tl">
                  <a:srgbClr val="000000">
                    <a:alpha val="43137"/>
                  </a:srgbClr>
                </a:outerShdw>
              </a:effectLst>
              <a:latin typeface="Lucida Sans Unicode" pitchFamily="34" charset="0"/>
              <a:ea typeface="ＭＳ Ｐゴシック" pitchFamily="34" charset="-128"/>
            </a:endParaRPr>
          </a:p>
        </p:txBody>
      </p:sp>
      <p:sp>
        <p:nvSpPr>
          <p:cNvPr id="682002" name="Text Box 21"/>
          <p:cNvSpPr txBox="1">
            <a:spLocks noChangeArrowheads="1"/>
          </p:cNvSpPr>
          <p:nvPr/>
        </p:nvSpPr>
        <p:spPr bwMode="auto">
          <a:xfrm>
            <a:off x="845185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l"/>
            <a:r>
              <a:rPr lang="en-US">
                <a:solidFill>
                  <a:srgbClr val="000000"/>
                </a:solidFill>
                <a:latin typeface="Arial" charset="0"/>
                <a:ea typeface="Osaka" charset="0"/>
                <a:cs typeface="Osaka" charset="0"/>
              </a:rPr>
              <a:t>439</a:t>
            </a:r>
            <a:endParaRPr lang="en-US" sz="1800" b="0">
              <a:solidFill>
                <a:srgbClr val="000000"/>
              </a:solidFill>
              <a:latin typeface="Arial" charset="0"/>
              <a:ea typeface="Osaka" charset="0"/>
              <a:cs typeface="Osaka" charset="0"/>
            </a:endParaRPr>
          </a:p>
        </p:txBody>
      </p:sp>
      <p:sp>
        <p:nvSpPr>
          <p:cNvPr id="682003" name="Text Box 24"/>
          <p:cNvSpPr txBox="1">
            <a:spLocks noChangeArrowheads="1"/>
          </p:cNvSpPr>
          <p:nvPr/>
        </p:nvSpPr>
        <p:spPr bwMode="auto">
          <a:xfrm>
            <a:off x="4572000" y="914400"/>
            <a:ext cx="4427538" cy="523875"/>
          </a:xfrm>
          <a:prstGeom prst="rect">
            <a:avLst/>
          </a:prstGeom>
          <a:noFill/>
          <a:ln w="9525">
            <a:noFill/>
            <a:miter lim="800000"/>
            <a:headEnd/>
            <a:tailEnd/>
          </a:ln>
        </p:spPr>
        <p:txBody>
          <a:bodyPr>
            <a:spAutoFit/>
          </a:bodyPr>
          <a:lstStyle/>
          <a:p>
            <a:pPr algn="l" eaLnBrk="0" hangingPunct="0">
              <a:defRPr/>
            </a:pPr>
            <a:r>
              <a:rPr lang="en-US" sz="2400" dirty="0">
                <a:solidFill>
                  <a:srgbClr val="333399"/>
                </a:solidFill>
                <a:latin typeface="Arial" pitchFamily="34" charset="0"/>
                <a:ea typeface="Osaka"/>
                <a:cs typeface="Osaka"/>
              </a:rPr>
              <a:t>R = 4</a:t>
            </a:r>
            <a:r>
              <a:rPr lang="zh-CN" altLang="en-US" sz="2400" dirty="0">
                <a:solidFill>
                  <a:srgbClr val="333399"/>
                </a:solidFill>
                <a:latin typeface="Arial" pitchFamily="34" charset="0"/>
                <a:ea typeface="Osaka"/>
                <a:cs typeface="Osaka"/>
              </a:rPr>
              <a:t> </a:t>
            </a:r>
            <a:r>
              <a:rPr lang="zh-CN" altLang="en-US" sz="2800" dirty="0">
                <a:solidFill>
                  <a:srgbClr val="0033CC"/>
                </a:solidFill>
                <a:effectLst>
                  <a:outerShdw blurRad="38100" dist="38100" dir="2700000" algn="tl">
                    <a:srgbClr val="000000">
                      <a:alpha val="43137"/>
                    </a:srgbClr>
                  </a:outerShdw>
                </a:effectLst>
                <a:latin typeface="Comic Sans MS" pitchFamily="66" charset="0"/>
                <a:ea typeface="ＭＳ Ｐゴシック" pitchFamily="34" charset="-128"/>
              </a:rPr>
              <a:t>组复活</a:t>
            </a:r>
            <a:endParaRPr lang="en-US" sz="2800" dirty="0">
              <a:solidFill>
                <a:srgbClr val="0033CC"/>
              </a:solidFill>
              <a:effectLst>
                <a:outerShdw blurRad="38100" dist="38100" dir="2700000" algn="tl">
                  <a:srgbClr val="000000">
                    <a:alpha val="43137"/>
                  </a:srgbClr>
                </a:outerShdw>
              </a:effectLst>
              <a:latin typeface="Arial" pitchFamily="34" charset="0"/>
              <a:ea typeface="Osaka"/>
              <a:cs typeface="Osaka"/>
            </a:endParaRPr>
          </a:p>
        </p:txBody>
      </p:sp>
      <p:sp>
        <p:nvSpPr>
          <p:cNvPr id="682004" name="Text Box 25"/>
          <p:cNvSpPr txBox="1">
            <a:spLocks noChangeArrowheads="1"/>
          </p:cNvSpPr>
          <p:nvPr/>
        </p:nvSpPr>
        <p:spPr bwMode="auto">
          <a:xfrm>
            <a:off x="4572000" y="1295400"/>
            <a:ext cx="3802063" cy="523875"/>
          </a:xfrm>
          <a:prstGeom prst="rect">
            <a:avLst/>
          </a:prstGeom>
          <a:noFill/>
          <a:ln w="9525">
            <a:noFill/>
            <a:miter lim="800000"/>
            <a:headEnd/>
            <a:tailEnd/>
          </a:ln>
        </p:spPr>
        <p:txBody>
          <a:bodyPr>
            <a:spAutoFit/>
          </a:bodyPr>
          <a:lstStyle/>
          <a:p>
            <a:pPr algn="l" eaLnBrk="0" hangingPunct="0">
              <a:defRPr/>
            </a:pPr>
            <a:r>
              <a:rPr lang="en-US" sz="2400" dirty="0">
                <a:solidFill>
                  <a:srgbClr val="000000"/>
                </a:solidFill>
                <a:latin typeface="Arial" pitchFamily="34" charset="0"/>
                <a:ea typeface="Osaka"/>
                <a:cs typeface="Osaka"/>
              </a:rPr>
              <a:t>J</a:t>
            </a:r>
            <a:r>
              <a:rPr lang="en-US" sz="1800" dirty="0">
                <a:solidFill>
                  <a:srgbClr val="000000"/>
                </a:solidFill>
                <a:latin typeface="Arial" pitchFamily="34" charset="0"/>
                <a:ea typeface="Osaka"/>
                <a:cs typeface="Osaka"/>
              </a:rPr>
              <a:t>  </a:t>
            </a:r>
            <a:r>
              <a:rPr lang="en-US" sz="2400" dirty="0">
                <a:solidFill>
                  <a:srgbClr val="000000"/>
                </a:solidFill>
                <a:latin typeface="Arial" pitchFamily="34" charset="0"/>
                <a:ea typeface="Osaka"/>
                <a:cs typeface="Osaka"/>
              </a:rPr>
              <a:t>= 7</a:t>
            </a:r>
            <a:r>
              <a:rPr lang="zh-CN" altLang="en-US" sz="2800" dirty="0">
                <a:solidFill>
                  <a:srgbClr val="000000">
                    <a:lumMod val="85000"/>
                    <a:lumOff val="15000"/>
                  </a:srgbClr>
                </a:solidFill>
                <a:latin typeface="Comic Sans MS" pitchFamily="66" charset="0"/>
                <a:ea typeface="ＭＳ Ｐゴシック" pitchFamily="34" charset="-128"/>
              </a:rPr>
              <a:t>判断组</a:t>
            </a:r>
            <a:endParaRPr lang="en-US" sz="2800" dirty="0">
              <a:solidFill>
                <a:srgbClr val="000000">
                  <a:lumMod val="85000"/>
                  <a:lumOff val="15000"/>
                </a:srgbClr>
              </a:solidFill>
              <a:latin typeface="Arial" pitchFamily="34" charset="0"/>
              <a:ea typeface="Osaka"/>
              <a:cs typeface="Osaka"/>
            </a:endParaRPr>
          </a:p>
        </p:txBody>
      </p:sp>
      <p:sp>
        <p:nvSpPr>
          <p:cNvPr id="682005" name="Text Box 26"/>
          <p:cNvSpPr txBox="1">
            <a:spLocks noChangeArrowheads="1"/>
          </p:cNvSpPr>
          <p:nvPr/>
        </p:nvSpPr>
        <p:spPr bwMode="auto">
          <a:xfrm>
            <a:off x="3124200" y="2971800"/>
            <a:ext cx="3540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l"/>
            <a:r>
              <a:rPr lang="en-US">
                <a:solidFill>
                  <a:srgbClr val="000000"/>
                </a:solidFill>
                <a:latin typeface="Arial" charset="0"/>
                <a:ea typeface="Osaka" charset="0"/>
                <a:cs typeface="Osaka" charset="0"/>
              </a:rPr>
              <a:t>J</a:t>
            </a:r>
          </a:p>
        </p:txBody>
      </p:sp>
      <p:sp>
        <p:nvSpPr>
          <p:cNvPr id="682006" name="Text Box 27"/>
          <p:cNvSpPr txBox="1">
            <a:spLocks noChangeArrowheads="1"/>
          </p:cNvSpPr>
          <p:nvPr/>
        </p:nvSpPr>
        <p:spPr bwMode="auto">
          <a:xfrm>
            <a:off x="4572000" y="29718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l"/>
            <a:r>
              <a:rPr lang="en-US">
                <a:solidFill>
                  <a:srgbClr val="000000"/>
                </a:solidFill>
                <a:latin typeface="Arial" charset="0"/>
                <a:ea typeface="Osaka" charset="0"/>
                <a:cs typeface="Osaka" charset="0"/>
              </a:rPr>
              <a:t>4J</a:t>
            </a:r>
          </a:p>
        </p:txBody>
      </p:sp>
      <p:sp>
        <p:nvSpPr>
          <p:cNvPr id="682007" name="Text Box 29"/>
          <p:cNvSpPr txBox="1">
            <a:spLocks noChangeArrowheads="1"/>
          </p:cNvSpPr>
          <p:nvPr/>
        </p:nvSpPr>
        <p:spPr bwMode="auto">
          <a:xfrm>
            <a:off x="6934200" y="29718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l"/>
            <a:r>
              <a:rPr lang="en-US">
                <a:solidFill>
                  <a:srgbClr val="000000"/>
                </a:solidFill>
                <a:latin typeface="Arial" charset="0"/>
                <a:ea typeface="Osaka" charset="0"/>
                <a:cs typeface="Osaka" charset="0"/>
              </a:rPr>
              <a:t>2J</a:t>
            </a:r>
          </a:p>
        </p:txBody>
      </p:sp>
      <p:sp>
        <p:nvSpPr>
          <p:cNvPr id="682008" name="Text Box 30"/>
          <p:cNvSpPr txBox="1">
            <a:spLocks noChangeArrowheads="1"/>
          </p:cNvSpPr>
          <p:nvPr/>
        </p:nvSpPr>
        <p:spPr bwMode="auto">
          <a:xfrm>
            <a:off x="2895600" y="2667000"/>
            <a:ext cx="4048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l"/>
            <a:r>
              <a:rPr lang="en-US">
                <a:solidFill>
                  <a:srgbClr val="333399"/>
                </a:solidFill>
                <a:latin typeface="Arial" charset="0"/>
                <a:ea typeface="Osaka" charset="0"/>
                <a:cs typeface="Osaka" charset="0"/>
              </a:rPr>
              <a:t>R</a:t>
            </a:r>
          </a:p>
        </p:txBody>
      </p:sp>
      <p:sp>
        <p:nvSpPr>
          <p:cNvPr id="682009" name="Text Box 31"/>
          <p:cNvSpPr txBox="1">
            <a:spLocks noChangeArrowheads="1"/>
          </p:cNvSpPr>
          <p:nvPr/>
        </p:nvSpPr>
        <p:spPr bwMode="auto">
          <a:xfrm>
            <a:off x="4572000" y="2667000"/>
            <a:ext cx="5730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l"/>
            <a:r>
              <a:rPr lang="en-US">
                <a:solidFill>
                  <a:srgbClr val="333399"/>
                </a:solidFill>
                <a:latin typeface="Arial" charset="0"/>
                <a:ea typeface="Osaka" charset="0"/>
                <a:cs typeface="Osaka" charset="0"/>
              </a:rPr>
              <a:t>2R</a:t>
            </a:r>
          </a:p>
        </p:txBody>
      </p:sp>
      <p:sp>
        <p:nvSpPr>
          <p:cNvPr id="682010" name="Text Box 32"/>
          <p:cNvSpPr txBox="1">
            <a:spLocks noChangeArrowheads="1"/>
          </p:cNvSpPr>
          <p:nvPr/>
        </p:nvSpPr>
        <p:spPr bwMode="auto">
          <a:xfrm>
            <a:off x="7062788" y="2667000"/>
            <a:ext cx="4048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l"/>
            <a:r>
              <a:rPr lang="en-US">
                <a:solidFill>
                  <a:srgbClr val="333399"/>
                </a:solidFill>
                <a:latin typeface="Arial" charset="0"/>
                <a:ea typeface="Osaka" charset="0"/>
                <a:cs typeface="Osaka" charset="0"/>
              </a:rPr>
              <a:t>R</a:t>
            </a:r>
          </a:p>
        </p:txBody>
      </p:sp>
    </p:spTree>
    <p:extLst>
      <p:ext uri="{BB962C8B-B14F-4D97-AF65-F5344CB8AC3E}">
        <p14:creationId xmlns:p14="http://schemas.microsoft.com/office/powerpoint/2010/main" val="10345405"/>
      </p:ext>
    </p:extLst>
  </p:cSld>
  <p:clrMapOvr>
    <a:masterClrMapping/>
  </p:clrMapOvr>
  <p:transition>
    <p:plus/>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Rectangle 7"/>
          <p:cNvSpPr>
            <a:spLocks noChangeArrowheads="1"/>
          </p:cNvSpPr>
          <p:nvPr/>
        </p:nvSpPr>
        <p:spPr bwMode="auto">
          <a:xfrm>
            <a:off x="0" y="0"/>
            <a:ext cx="9220200" cy="6858000"/>
          </a:xfrm>
          <a:prstGeom prst="rect">
            <a:avLst/>
          </a:prstGeom>
          <a:solidFill>
            <a:srgbClr val="FFFFFD"/>
          </a:solidFill>
          <a:ln w="9525">
            <a:solidFill>
              <a:schemeClr val="tx1"/>
            </a:solidFill>
            <a:round/>
            <a:headEnd/>
            <a:tailEnd/>
          </a:ln>
        </p:spPr>
        <p:txBody>
          <a:bodyPr wrap="none"/>
          <a:lstStyle/>
          <a:p>
            <a:pPr algn="l" eaLnBrk="0" hangingPunct="0"/>
            <a:endParaRPr lang="en-US" sz="1800" b="0">
              <a:solidFill>
                <a:srgbClr val="000000"/>
              </a:solidFill>
              <a:latin typeface="Arial" charset="0"/>
              <a:ea typeface="Osaka" charset="0"/>
              <a:cs typeface="Osaka" charset="0"/>
            </a:endParaRPr>
          </a:p>
        </p:txBody>
      </p:sp>
      <p:pic>
        <p:nvPicPr>
          <p:cNvPr id="683011" name="Picture 2" descr="Jesus second coming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1200"/>
            <a:ext cx="4124325"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3012" name="Rectangle 3"/>
          <p:cNvSpPr>
            <a:spLocks noGrp="1" noChangeArrowheads="1"/>
          </p:cNvSpPr>
          <p:nvPr>
            <p:ph type="title" idx="4294967295"/>
          </p:nvPr>
        </p:nvSpPr>
        <p:spPr/>
        <p:txBody>
          <a:bodyPr/>
          <a:lstStyle/>
          <a:p>
            <a:pPr>
              <a:defRPr/>
            </a:pPr>
            <a:r>
              <a:rPr lang="zh-CN" sz="4800" b="1" dirty="0">
                <a:effectLst>
                  <a:outerShdw blurRad="38100" dist="38100" dir="2700000" algn="tl">
                    <a:srgbClr val="000000">
                      <a:alpha val="43137"/>
                    </a:srgbClr>
                  </a:outerShdw>
                </a:effectLst>
              </a:rPr>
              <a:t>基督的审判台前</a:t>
            </a:r>
            <a:endParaRPr lang="en-US" sz="4800" b="1" dirty="0">
              <a:effectLst>
                <a:outerShdw blurRad="38100" dist="38100" dir="2700000" algn="tl">
                  <a:srgbClr val="000000">
                    <a:alpha val="43137"/>
                  </a:srgbClr>
                </a:outerShdw>
              </a:effectLst>
              <a:latin typeface="Arial" pitchFamily="34" charset="0"/>
              <a:ea typeface="ＭＳ Ｐゴシック" pitchFamily="34" charset="-128"/>
              <a:cs typeface="Arial" pitchFamily="34" charset="0"/>
            </a:endParaRPr>
          </a:p>
        </p:txBody>
      </p:sp>
      <p:sp>
        <p:nvSpPr>
          <p:cNvPr id="683013" name="Text Box 4"/>
          <p:cNvSpPr txBox="1">
            <a:spLocks noChangeArrowheads="1"/>
          </p:cNvSpPr>
          <p:nvPr/>
        </p:nvSpPr>
        <p:spPr bwMode="auto">
          <a:xfrm>
            <a:off x="8404225"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l">
              <a:spcBef>
                <a:spcPct val="50000"/>
              </a:spcBef>
            </a:pPr>
            <a:r>
              <a:rPr lang="en-US">
                <a:solidFill>
                  <a:srgbClr val="000000"/>
                </a:solidFill>
                <a:latin typeface="Arial" charset="0"/>
                <a:ea typeface="Osaka" charset="0"/>
                <a:cs typeface="Osaka" charset="0"/>
              </a:rPr>
              <a:t>439</a:t>
            </a:r>
            <a:endParaRPr lang="en-US" sz="1800" b="0">
              <a:solidFill>
                <a:srgbClr val="000000"/>
              </a:solidFill>
              <a:latin typeface="Arial" charset="0"/>
              <a:ea typeface="Osaka" charset="0"/>
              <a:cs typeface="Osaka" charset="0"/>
            </a:endParaRPr>
          </a:p>
        </p:txBody>
      </p:sp>
      <p:sp>
        <p:nvSpPr>
          <p:cNvPr id="683014" name="Rectangle 3"/>
          <p:cNvSpPr txBox="1">
            <a:spLocks noChangeArrowheads="1"/>
          </p:cNvSpPr>
          <p:nvPr/>
        </p:nvSpPr>
        <p:spPr bwMode="auto">
          <a:xfrm>
            <a:off x="3752850" y="2152650"/>
            <a:ext cx="4953000" cy="4267200"/>
          </a:xfrm>
          <a:prstGeom prst="rect">
            <a:avLst/>
          </a:prstGeom>
          <a:noFill/>
          <a:ln w="9525">
            <a:noFill/>
            <a:miter lim="800000"/>
            <a:headEnd/>
            <a:tailEnd/>
          </a:ln>
        </p:spPr>
        <p:txBody>
          <a:bodyPr anchor="ctr"/>
          <a:lstStyle>
            <a:lvl1pPr marL="363538" indent="-363538"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l">
              <a:buFont typeface="Arial" charset="0"/>
              <a:buChar char="•"/>
            </a:pPr>
            <a:r>
              <a:rPr lang="zh-CN" altLang="en-US" sz="3600">
                <a:solidFill>
                  <a:srgbClr val="000000"/>
                </a:solidFill>
                <a:effectLst>
                  <a:outerShdw blurRad="38100" dist="38100" dir="2700000" algn="tl">
                    <a:srgbClr val="DDDDDD"/>
                  </a:outerShdw>
                </a:effectLst>
              </a:rPr>
              <a:t>奖赏由基督的信徒</a:t>
            </a:r>
            <a:endParaRPr lang="en-US" altLang="zh-CN" sz="3600">
              <a:solidFill>
                <a:srgbClr val="000000"/>
              </a:solidFill>
              <a:effectLst>
                <a:outerShdw blurRad="38100" dist="38100" dir="2700000" algn="tl">
                  <a:srgbClr val="DDDDDD"/>
                </a:outerShdw>
              </a:effectLst>
            </a:endParaRPr>
          </a:p>
          <a:p>
            <a:pPr algn="l"/>
            <a:r>
              <a:rPr lang="zh-CN" altLang="en-US" sz="3600">
                <a:solidFill>
                  <a:srgbClr val="000000"/>
                </a:solidFill>
                <a:effectLst>
                  <a:outerShdw blurRad="38100" dist="38100" dir="2700000" algn="tl">
                    <a:srgbClr val="DDDDDD"/>
                  </a:outerShdw>
                </a:effectLst>
                <a:latin typeface="Arial" charset="0"/>
                <a:ea typeface="Osaka" charset="0"/>
                <a:cs typeface="Arial" charset="0"/>
              </a:rPr>
              <a:t>   </a:t>
            </a:r>
            <a:r>
              <a:rPr lang="en-US" sz="3600">
                <a:solidFill>
                  <a:srgbClr val="000000"/>
                </a:solidFill>
                <a:effectLst>
                  <a:outerShdw blurRad="38100" dist="38100" dir="2700000" algn="tl">
                    <a:srgbClr val="DDDDDD"/>
                  </a:outerShdw>
                </a:effectLst>
                <a:latin typeface="Arial" charset="0"/>
                <a:ea typeface="Osaka" charset="0"/>
                <a:cs typeface="Arial" charset="0"/>
              </a:rPr>
              <a:t>(</a:t>
            </a:r>
            <a:r>
              <a:rPr lang="zh-CN" altLang="en-US" sz="3600">
                <a:solidFill>
                  <a:srgbClr val="000000"/>
                </a:solidFill>
                <a:effectLst>
                  <a:outerShdw blurRad="38100" dist="38100" dir="2700000" algn="tl">
                    <a:srgbClr val="DDDDDD"/>
                  </a:outerShdw>
                </a:effectLst>
                <a:latin typeface="Arial" charset="0"/>
                <a:ea typeface="Osaka" charset="0"/>
                <a:cs typeface="Arial" charset="0"/>
              </a:rPr>
              <a:t>林后</a:t>
            </a:r>
            <a:r>
              <a:rPr lang="en-US" sz="3600">
                <a:solidFill>
                  <a:srgbClr val="000000"/>
                </a:solidFill>
                <a:effectLst>
                  <a:outerShdw blurRad="38100" dist="38100" dir="2700000" algn="tl">
                    <a:srgbClr val="DDDDDD"/>
                  </a:outerShdw>
                </a:effectLst>
                <a:latin typeface="Arial" charset="0"/>
                <a:ea typeface="Osaka" charset="0"/>
                <a:cs typeface="Arial" charset="0"/>
              </a:rPr>
              <a:t>. 5:10)</a:t>
            </a:r>
          </a:p>
          <a:p>
            <a:pPr algn="l">
              <a:buFont typeface="Arial" charset="0"/>
              <a:buChar char="•"/>
            </a:pPr>
            <a:endParaRPr lang="en-US" sz="3200" b="0">
              <a:solidFill>
                <a:srgbClr val="000000"/>
              </a:solidFill>
              <a:latin typeface="Arial" charset="0"/>
              <a:ea typeface="Osaka" charset="0"/>
              <a:cs typeface="Arial" charset="0"/>
            </a:endParaRPr>
          </a:p>
          <a:p>
            <a:pPr algn="l">
              <a:buFont typeface="Arial" charset="0"/>
              <a:buChar char="•"/>
            </a:pPr>
            <a:r>
              <a:rPr lang="zh-CN" altLang="en-US" sz="3600">
                <a:solidFill>
                  <a:srgbClr val="000000"/>
                </a:solidFill>
                <a:effectLst>
                  <a:outerShdw blurRad="38100" dist="38100" dir="2700000" algn="tl">
                    <a:srgbClr val="DDDDDD"/>
                  </a:outerShdw>
                </a:effectLst>
              </a:rPr>
              <a:t>在着迷</a:t>
            </a:r>
            <a:br>
              <a:rPr lang="en-US" sz="3600" b="0">
                <a:solidFill>
                  <a:srgbClr val="000000"/>
                </a:solidFill>
                <a:latin typeface="Arial" charset="0"/>
                <a:ea typeface="Osaka" charset="0"/>
                <a:cs typeface="Osaka" charset="0"/>
              </a:rPr>
            </a:br>
            <a:r>
              <a:rPr lang="en-US" sz="3600">
                <a:solidFill>
                  <a:srgbClr val="000000"/>
                </a:solidFill>
                <a:effectLst>
                  <a:outerShdw blurRad="38100" dist="38100" dir="2700000" algn="tl">
                    <a:srgbClr val="DDDDDD"/>
                  </a:outerShdw>
                </a:effectLst>
                <a:latin typeface="Arial" charset="0"/>
                <a:ea typeface="Osaka" charset="0"/>
                <a:cs typeface="Osaka" charset="0"/>
              </a:rPr>
              <a:t>(</a:t>
            </a:r>
            <a:r>
              <a:rPr lang="zh-CN" altLang="en-US" sz="3600">
                <a:solidFill>
                  <a:srgbClr val="000000"/>
                </a:solidFill>
                <a:effectLst>
                  <a:outerShdw blurRad="38100" dist="38100" dir="2700000" algn="tl">
                    <a:srgbClr val="DDDDDD"/>
                  </a:outerShdw>
                </a:effectLst>
                <a:latin typeface="Arial" charset="0"/>
                <a:ea typeface="Osaka" charset="0"/>
                <a:cs typeface="Osaka" charset="0"/>
              </a:rPr>
              <a:t>贴前</a:t>
            </a:r>
            <a:r>
              <a:rPr lang="en-US" sz="3600">
                <a:solidFill>
                  <a:srgbClr val="000000"/>
                </a:solidFill>
                <a:effectLst>
                  <a:outerShdw blurRad="38100" dist="38100" dir="2700000" algn="tl">
                    <a:srgbClr val="DDDDDD"/>
                  </a:outerShdw>
                </a:effectLst>
                <a:latin typeface="Arial" charset="0"/>
                <a:ea typeface="Osaka" charset="0"/>
                <a:cs typeface="Osaka" charset="0"/>
              </a:rPr>
              <a:t>. 4:17)</a:t>
            </a:r>
          </a:p>
          <a:p>
            <a:pPr algn="l">
              <a:buFont typeface="Arial" charset="0"/>
              <a:buChar char="•"/>
            </a:pPr>
            <a:endParaRPr lang="en-US" sz="3200" b="0">
              <a:solidFill>
                <a:srgbClr val="000000"/>
              </a:solidFill>
              <a:latin typeface="Arial" charset="0"/>
              <a:ea typeface="Osaka" charset="0"/>
              <a:cs typeface="Osaka" charset="0"/>
            </a:endParaRPr>
          </a:p>
          <a:p>
            <a:pPr algn="l">
              <a:buFont typeface="Arial" charset="0"/>
              <a:buChar char="•"/>
            </a:pPr>
            <a:r>
              <a:rPr lang="zh-CN" altLang="en-US" sz="3600">
                <a:solidFill>
                  <a:srgbClr val="000000"/>
                </a:solidFill>
                <a:effectLst>
                  <a:outerShdw blurRad="38100" dist="38100" dir="2700000" algn="tl">
                    <a:srgbClr val="DDDDDD"/>
                  </a:outerShdw>
                </a:effectLst>
              </a:rPr>
              <a:t>奖励的奖励或损失</a:t>
            </a:r>
            <a:endParaRPr lang="en-US" altLang="zh-CN" sz="3600">
              <a:solidFill>
                <a:srgbClr val="000000"/>
              </a:solidFill>
              <a:effectLst>
                <a:outerShdw blurRad="38100" dist="38100" dir="2700000" algn="tl">
                  <a:srgbClr val="DDDDDD"/>
                </a:outerShdw>
              </a:effectLst>
            </a:endParaRPr>
          </a:p>
          <a:p>
            <a:pPr algn="l">
              <a:buFont typeface="Arial" charset="0"/>
              <a:buChar char="•"/>
            </a:pPr>
            <a:r>
              <a:rPr lang="zh-CN" altLang="en-US" sz="3600">
                <a:solidFill>
                  <a:srgbClr val="000000"/>
                </a:solidFill>
                <a:effectLst>
                  <a:outerShdw blurRad="38100" dist="38100" dir="2700000" algn="tl">
                    <a:srgbClr val="DDDDDD"/>
                  </a:outerShdw>
                </a:effectLst>
              </a:rPr>
              <a:t>（未得救）</a:t>
            </a:r>
            <a:endParaRPr lang="en-US" sz="3600">
              <a:solidFill>
                <a:srgbClr val="000000"/>
              </a:solidFill>
              <a:effectLst>
                <a:outerShdw blurRad="38100" dist="38100" dir="2700000" algn="tl">
                  <a:srgbClr val="DDDDDD"/>
                </a:outerShdw>
              </a:effectLst>
              <a:latin typeface="Arial" charset="0"/>
              <a:ea typeface="Osaka" charset="0"/>
              <a:cs typeface="Osaka" charset="0"/>
            </a:endParaRPr>
          </a:p>
        </p:txBody>
      </p:sp>
    </p:spTree>
    <p:extLst>
      <p:ext uri="{BB962C8B-B14F-4D97-AF65-F5344CB8AC3E}">
        <p14:creationId xmlns:p14="http://schemas.microsoft.com/office/powerpoint/2010/main" val="368739955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377" name="Picture 2" descr="angel_trumpe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6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1" name="Rectangle 3"/>
          <p:cNvSpPr>
            <a:spLocks noGrp="1" noChangeArrowheads="1"/>
          </p:cNvSpPr>
          <p:nvPr>
            <p:ph type="title" idx="4294967295"/>
          </p:nvPr>
        </p:nvSpPr>
        <p:spPr/>
        <p:txBody>
          <a:bodyPr/>
          <a:lstStyle/>
          <a:p>
            <a:r>
              <a:rPr lang="zh-CN" altLang="en-US" sz="5400" b="1" dirty="0">
                <a:effectLst>
                  <a:outerShdw blurRad="38100" dist="38100" dir="2700000" algn="tl">
                    <a:srgbClr val="C0C0C0"/>
                  </a:outerShdw>
                </a:effectLst>
                <a:ea typeface="SimSun" pitchFamily="2" charset="-122"/>
              </a:rPr>
              <a:t>我们会与他在云中相见</a:t>
            </a:r>
            <a:br>
              <a:rPr lang="en-US" altLang="zh-CN" sz="5400" b="1" dirty="0">
                <a:effectLst>
                  <a:outerShdw blurRad="38100" dist="38100" dir="2700000" algn="tl">
                    <a:srgbClr val="C0C0C0"/>
                  </a:outerShdw>
                </a:effectLst>
                <a:ea typeface="SimSun" pitchFamily="2" charset="-122"/>
              </a:rPr>
            </a:br>
            <a:r>
              <a:rPr lang="en-US" altLang="zh-CN" sz="3600" b="1" dirty="0">
                <a:effectLst>
                  <a:outerShdw blurRad="38100" dist="38100" dir="2700000" algn="tl">
                    <a:srgbClr val="C0C0C0"/>
                  </a:outerShdw>
                </a:effectLst>
                <a:ea typeface="SimSun" pitchFamily="2" charset="-122"/>
              </a:rPr>
              <a:t>(</a:t>
            </a:r>
            <a:r>
              <a:rPr lang="zh-CN" altLang="en-US" sz="3600" b="1" dirty="0">
                <a:effectLst>
                  <a:outerShdw blurRad="38100" dist="38100" dir="2700000" algn="tl">
                    <a:srgbClr val="C0C0C0"/>
                  </a:outerShdw>
                </a:effectLst>
                <a:ea typeface="SimSun" pitchFamily="2" charset="-122"/>
              </a:rPr>
              <a:t>贴前</a:t>
            </a:r>
            <a:r>
              <a:rPr lang="en-US" altLang="zh-CN" sz="3600" b="1" dirty="0">
                <a:effectLst>
                  <a:outerShdw blurRad="38100" dist="38100" dir="2700000" algn="tl">
                    <a:srgbClr val="C0C0C0"/>
                  </a:outerShdw>
                </a:effectLst>
                <a:ea typeface="SimSun" pitchFamily="2" charset="-122"/>
              </a:rPr>
              <a:t>4:17)</a:t>
            </a:r>
            <a:endParaRPr lang="zh-CN" altLang="en-US" sz="3600" b="1" dirty="0">
              <a:effectLst>
                <a:outerShdw blurRad="38100" dist="38100" dir="2700000" algn="tl">
                  <a:srgbClr val="C0C0C0"/>
                </a:outerShdw>
              </a:effectLst>
            </a:endParaRPr>
          </a:p>
        </p:txBody>
      </p:sp>
    </p:spTree>
    <p:extLst>
      <p:ext uri="{BB962C8B-B14F-4D97-AF65-F5344CB8AC3E}">
        <p14:creationId xmlns:p14="http://schemas.microsoft.com/office/powerpoint/2010/main" val="316048108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3"/>
          <p:cNvSpPr>
            <a:spLocks noGrp="1" noChangeArrowheads="1"/>
          </p:cNvSpPr>
          <p:nvPr>
            <p:ph type="title" idx="4294967295"/>
          </p:nvPr>
        </p:nvSpPr>
        <p:spPr>
          <a:xfrm>
            <a:off x="4038600" y="0"/>
            <a:ext cx="5105400" cy="1752600"/>
          </a:xfrm>
          <a:solidFill>
            <a:schemeClr val="accent1"/>
          </a:solidFill>
        </p:spPr>
        <p:txBody>
          <a:bodyPr/>
          <a:lstStyle/>
          <a:p>
            <a:pPr eaLnBrk="1" hangingPunct="1"/>
            <a:r>
              <a:rPr lang="zh-CN" altLang="en-US" sz="4000" b="1" dirty="0">
                <a:latin typeface="Arial" charset="0"/>
                <a:ea typeface="ＭＳ Ｐゴシック" charset="0"/>
                <a:cs typeface="ＭＳ Ｐゴシック" charset="0"/>
              </a:rPr>
              <a:t>我们在地上的帐棚拆毁了</a:t>
            </a:r>
            <a:r>
              <a:rPr lang="en-US" altLang="ja-JP" sz="4000" b="1" dirty="0">
                <a:latin typeface="Arial" charset="0"/>
                <a:ea typeface="ＭＳ Ｐゴシック" charset="0"/>
                <a:cs typeface="ＭＳ Ｐゴシック" charset="0"/>
              </a:rPr>
              <a:t> </a:t>
            </a:r>
            <a:br>
              <a:rPr lang="en-US" altLang="ja-JP" sz="4000" b="1" dirty="0">
                <a:latin typeface="Arial" charset="0"/>
                <a:ea typeface="ＭＳ Ｐゴシック" charset="0"/>
                <a:cs typeface="ＭＳ Ｐゴシック" charset="0"/>
              </a:rPr>
            </a:br>
            <a:r>
              <a:rPr lang="en-US" altLang="ja-JP" sz="4000" b="1" dirty="0">
                <a:latin typeface="Arial" charset="0"/>
                <a:ea typeface="ＭＳ Ｐゴシック" charset="0"/>
                <a:cs typeface="ＭＳ Ｐゴシック" charset="0"/>
              </a:rPr>
              <a:t>(</a:t>
            </a:r>
            <a:r>
              <a:rPr lang="zh-CN" altLang="en-US" sz="4000" b="1" dirty="0">
                <a:latin typeface="Arial" charset="0"/>
                <a:ea typeface="ＭＳ Ｐゴシック" charset="0"/>
                <a:cs typeface="ＭＳ Ｐゴシック" charset="0"/>
              </a:rPr>
              <a:t>林后</a:t>
            </a:r>
            <a:r>
              <a:rPr lang="en-US" altLang="ja-JP" sz="4000" b="1" dirty="0">
                <a:latin typeface="Arial" charset="0"/>
                <a:ea typeface="ＭＳ Ｐゴシック" charset="0"/>
                <a:cs typeface="ＭＳ Ｐゴシック" charset="0"/>
              </a:rPr>
              <a:t>. 5:1)</a:t>
            </a:r>
            <a:endParaRPr lang="en-US"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445459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3F4A0A9-33E1-AA4B-B242-36CE03E962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4544" y="0"/>
            <a:ext cx="5784163" cy="4338122"/>
          </a:xfrm>
          <a:prstGeom prst="rect">
            <a:avLst/>
          </a:prstGeom>
        </p:spPr>
      </p:pic>
      <p:sp>
        <p:nvSpPr>
          <p:cNvPr id="900098" name="Rectangle 2"/>
          <p:cNvSpPr>
            <a:spLocks noGrp="1" noChangeArrowheads="1"/>
          </p:cNvSpPr>
          <p:nvPr>
            <p:ph type="ctrTitle"/>
          </p:nvPr>
        </p:nvSpPr>
        <p:spPr>
          <a:xfrm>
            <a:off x="1" y="3258002"/>
            <a:ext cx="9143999" cy="1080120"/>
          </a:xfrm>
          <a:effectLst/>
        </p:spPr>
        <p:txBody>
          <a:bodyPr/>
          <a:lstStyle/>
          <a:p>
            <a:pPr>
              <a:defRPr/>
            </a:pPr>
            <a:r>
              <a:rPr lang="zh-SG" altLang="en-US" sz="6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反应灵敏</a:t>
            </a:r>
            <a:endParaRPr lang="en-US" sz="6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9" name="Rectangle 2">
            <a:extLst>
              <a:ext uri="{FF2B5EF4-FFF2-40B4-BE49-F238E27FC236}">
                <a16:creationId xmlns:a16="http://schemas.microsoft.com/office/drawing/2014/main" id="{F7669E60-D32A-714B-B639-82C9391973F7}"/>
              </a:ext>
            </a:extLst>
          </p:cNvPr>
          <p:cNvSpPr txBox="1">
            <a:spLocks noChangeArrowheads="1"/>
          </p:cNvSpPr>
          <p:nvPr/>
        </p:nvSpPr>
        <p:spPr bwMode="auto">
          <a:xfrm>
            <a:off x="-36512" y="4941168"/>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88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rPr>
              <a:t>哥林多后书</a:t>
            </a:r>
          </a:p>
        </p:txBody>
      </p:sp>
      <p:sp>
        <p:nvSpPr>
          <p:cNvPr id="10" name="Text Box 5">
            <a:extLst>
              <a:ext uri="{FF2B5EF4-FFF2-40B4-BE49-F238E27FC236}">
                <a16:creationId xmlns:a16="http://schemas.microsoft.com/office/drawing/2014/main" id="{6FF45E72-4F06-3945-B6F0-2DD2EA08CAAF}"/>
              </a:ext>
            </a:extLst>
          </p:cNvPr>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
        <p:nvSpPr>
          <p:cNvPr id="2" name="Rectangle 1"/>
          <p:cNvSpPr/>
          <p:nvPr/>
        </p:nvSpPr>
        <p:spPr>
          <a:xfrm>
            <a:off x="1303132" y="1045620"/>
            <a:ext cx="2180297" cy="2246769"/>
          </a:xfrm>
          <a:prstGeom prst="rect">
            <a:avLst/>
          </a:prstGeom>
          <a:solidFill>
            <a:schemeClr val="tx2"/>
          </a:solid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0" b="0" i="0" u="none" strike="noStrike" kern="1200" cap="none" spc="0" normalizeH="0" baseline="0" noProof="0" dirty="0">
                <a:ln w="0"/>
                <a:solidFill>
                  <a:srgbClr val="FFFFFF"/>
                </a:solidFill>
                <a:effectLst>
                  <a:outerShdw blurRad="38100" dist="19050" dir="2700000" algn="tl" rotWithShape="0">
                    <a:srgbClr val="000000">
                      <a:alpha val="40000"/>
                    </a:srgbClr>
                  </a:outerShdw>
                </a:effectLst>
                <a:uLnTx/>
                <a:uFillTx/>
                <a:latin typeface="Microsoft YaHei UI" panose="020B0503020204020204" pitchFamily="34" charset="-122"/>
                <a:ea typeface="Microsoft YaHei UI" panose="020B0503020204020204" pitchFamily="34" charset="-122"/>
                <a:cs typeface="+mn-cs"/>
              </a:rPr>
              <a:t>要</a:t>
            </a:r>
            <a:endParaRPr kumimoji="0" lang="en-US" sz="14000" b="0" i="0" u="none" strike="noStrike" kern="1200" cap="none" spc="0" normalizeH="0" baseline="0" noProof="0" dirty="0">
              <a:ln w="0"/>
              <a:solidFill>
                <a:srgbClr val="FFFFFF"/>
              </a:solidFill>
              <a:effectLst>
                <a:outerShdw blurRad="38100" dist="19050" dir="2700000" algn="tl" rotWithShape="0">
                  <a:srgbClr val="000000">
                    <a:alpha val="40000"/>
                  </a:srgbClr>
                </a:outerShdw>
              </a:effectLst>
              <a:uLnTx/>
              <a:uFillTx/>
              <a:latin typeface="Microsoft YaHei UI" panose="020B0503020204020204" pitchFamily="34" charset="-122"/>
              <a:ea typeface="Microsoft YaHei UI" panose="020B0503020204020204" pitchFamily="34" charset="-122"/>
              <a:cs typeface="+mn-cs"/>
            </a:endParaRPr>
          </a:p>
        </p:txBody>
      </p:sp>
    </p:spTree>
    <p:extLst>
      <p:ext uri="{BB962C8B-B14F-4D97-AF65-F5344CB8AC3E}">
        <p14:creationId xmlns:p14="http://schemas.microsoft.com/office/powerpoint/2010/main" val="15305141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img35[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7"/>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2" name="Rectangle 3"/>
          <p:cNvSpPr>
            <a:spLocks noGrp="1" noChangeArrowheads="1"/>
          </p:cNvSpPr>
          <p:nvPr>
            <p:ph type="title" idx="4294967295"/>
          </p:nvPr>
        </p:nvSpPr>
        <p:spPr>
          <a:xfrm>
            <a:off x="251520" y="332656"/>
            <a:ext cx="7772400" cy="1143000"/>
          </a:xfrm>
        </p:spPr>
        <p:txBody>
          <a:bodyPr/>
          <a:lstStyle/>
          <a:p>
            <a:pPr algn="l" eaLnBrk="1" hangingPunct="1"/>
            <a:r>
              <a:rPr lang="zh-CN" altLang="en-US" b="1" dirty="0">
                <a:latin typeface="Arial" charset="0"/>
                <a:ea typeface="ＭＳ Ｐゴシック" charset="0"/>
                <a:cs typeface="ＭＳ Ｐゴシック" charset="0"/>
              </a:rPr>
              <a:t>全新的身体</a:t>
            </a:r>
            <a:endParaRPr lang="en-US"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14948107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2286000" y="304800"/>
            <a:ext cx="6172200" cy="3124200"/>
          </a:xfrm>
          <a:effectLst>
            <a:outerShdw blurRad="63500" algn="ctr" rotWithShape="0">
              <a:srgbClr val="000000">
                <a:alpha val="75000"/>
              </a:srgbClr>
            </a:outerShdw>
          </a:effectLst>
        </p:spPr>
        <p:txBody>
          <a:bodyPr/>
          <a:lstStyle/>
          <a:p>
            <a:pPr eaLnBrk="1" hangingPunct="1">
              <a:defRPr/>
            </a:pPr>
            <a:r>
              <a:rPr lang="zh-CN" altLang="en-US" sz="5400" b="1" dirty="0">
                <a:solidFill>
                  <a:schemeClr val="accent2"/>
                </a:solidFill>
                <a:latin typeface="Copperplate Gothic Light" charset="0"/>
                <a:ea typeface="ヒラギノ角ゴ Pro W3" charset="0"/>
                <a:cs typeface="ヒラギノ角ゴ Pro W3" charset="0"/>
              </a:rPr>
              <a:t>基督的审判台</a:t>
            </a:r>
            <a:endParaRPr lang="en-US" b="1" dirty="0">
              <a:solidFill>
                <a:schemeClr val="accent2"/>
              </a:solidFill>
              <a:latin typeface="Copperplate Gothic Light" charset="0"/>
              <a:ea typeface="ヒラギノ角ゴ Pro W3" charset="0"/>
              <a:cs typeface="ヒラギノ角ゴ Pro W3" charset="0"/>
            </a:endParaRPr>
          </a:p>
        </p:txBody>
      </p:sp>
      <p:sp>
        <p:nvSpPr>
          <p:cNvPr id="52227" name="Rectangle 3"/>
          <p:cNvSpPr>
            <a:spLocks noChangeArrowheads="1"/>
          </p:cNvSpPr>
          <p:nvPr/>
        </p:nvSpPr>
        <p:spPr bwMode="auto">
          <a:xfrm>
            <a:off x="1907704" y="4077072"/>
            <a:ext cx="5562600" cy="2438400"/>
          </a:xfrm>
          <a:prstGeom prst="rect">
            <a:avLst/>
          </a:prstGeom>
          <a:noFill/>
          <a:ln w="9525">
            <a:noFill/>
            <a:miter lim="800000"/>
            <a:headEnd/>
            <a:tailEnd/>
          </a:ln>
          <a:effectLst>
            <a:outerShdw blurRad="63500" dist="35921" dir="2700000" algn="ctr" rotWithShape="0">
              <a:srgbClr val="FFFFFF">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Tx/>
              <a:buSzTx/>
              <a:buFont typeface="Wingdings" charset="0"/>
              <a:buNone/>
              <a:tabLst/>
              <a:defRPr/>
            </a:pPr>
            <a:r>
              <a:rPr kumimoji="0" lang="zh-CN" altLang="en-US" sz="4000" b="1" i="1"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这是为定</a:t>
            </a:r>
            <a:r>
              <a:rPr kumimoji="0" lang="zh-CN" altLang="en-US" sz="4000" b="1" i="1" u="sng"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救恩</a:t>
            </a:r>
            <a:r>
              <a:rPr kumimoji="0" lang="zh-CN" altLang="en-US" sz="4000" b="1" i="1"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的审判？</a:t>
            </a:r>
            <a:endParaRPr kumimoji="0" lang="en-US" altLang="zh-CN" sz="4000" b="1" i="1"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endParaRPr>
          </a:p>
          <a:p>
            <a:pPr marL="0" marR="0" lvl="0" indent="0" algn="l" defTabSz="914400" rtl="0" eaLnBrk="1" fontAlgn="base" latinLnBrk="0" hangingPunct="1">
              <a:lnSpc>
                <a:spcPct val="100000"/>
              </a:lnSpc>
              <a:spcBef>
                <a:spcPct val="20000"/>
              </a:spcBef>
              <a:spcAft>
                <a:spcPct val="0"/>
              </a:spcAft>
              <a:buClrTx/>
              <a:buSzTx/>
              <a:buFont typeface="Wingdings" charset="0"/>
              <a:buNone/>
              <a:tabLst/>
              <a:defRPr/>
            </a:pPr>
            <a:endParaRPr kumimoji="0" lang="en-US" sz="4000" b="1" i="1"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endParaRPr>
          </a:p>
          <a:p>
            <a:pPr marL="0" marR="0" lvl="0" indent="0" algn="l" defTabSz="914400" rtl="0" eaLnBrk="1" fontAlgn="base" latinLnBrk="0" hangingPunct="1">
              <a:lnSpc>
                <a:spcPct val="100000"/>
              </a:lnSpc>
              <a:spcBef>
                <a:spcPct val="20000"/>
              </a:spcBef>
              <a:spcAft>
                <a:spcPct val="0"/>
              </a:spcAft>
              <a:buClrTx/>
              <a:buSzTx/>
              <a:buFont typeface="Wingdings" charset="0"/>
              <a:buNone/>
              <a:tabLst/>
              <a:defRPr/>
            </a:pPr>
            <a:r>
              <a:rPr kumimoji="0" lang="zh-CN" altLang="en-US" sz="4000" b="1" i="1"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还是为了</a:t>
            </a:r>
            <a:r>
              <a:rPr kumimoji="0" lang="zh-CN" altLang="en-US" sz="4000" b="1" i="1" u="sng"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奖励</a:t>
            </a:r>
            <a:r>
              <a:rPr kumimoji="0" lang="zh-CN" altLang="en-US" sz="4000" b="1" i="1"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信徒？</a:t>
            </a:r>
            <a:endParaRPr kumimoji="0" lang="en-US" sz="4000" b="1" i="1"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25699548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6018" name="Picture 2" descr="corinth8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848600" cy="696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0"/>
            <a:ext cx="9144000" cy="838200"/>
          </a:xfrm>
          <a:effectLst>
            <a:outerShdw blurRad="63500" dist="35921" dir="2700000" algn="ctr" rotWithShape="0">
              <a:srgbClr val="000000"/>
            </a:outerShdw>
          </a:effectLst>
        </p:spPr>
        <p:txBody>
          <a:bodyPr/>
          <a:lstStyle/>
          <a:p>
            <a:pPr algn="l" eaLnBrk="1" hangingPunct="1">
              <a:defRPr/>
            </a:pPr>
            <a:r>
              <a:rPr lang="zh-CN" altLang="en-US" sz="3600" dirty="0">
                <a:solidFill>
                  <a:schemeClr val="tx1"/>
                </a:solidFill>
                <a:latin typeface="Arial" charset="0"/>
                <a:ea typeface="ＭＳ Ｐゴシック" charset="0"/>
                <a:cs typeface="ＭＳ Ｐゴシック" charset="0"/>
              </a:rPr>
              <a:t>审判台（</a:t>
            </a:r>
            <a:r>
              <a:rPr lang="en-US" sz="3600" dirty="0">
                <a:solidFill>
                  <a:schemeClr val="tx1"/>
                </a:solidFill>
                <a:latin typeface="Arial" charset="0"/>
                <a:ea typeface="ＭＳ Ｐゴシック" charset="0"/>
                <a:cs typeface="ＭＳ Ｐゴシック" charset="0"/>
              </a:rPr>
              <a:t>Bema</a:t>
            </a:r>
            <a:r>
              <a:rPr lang="zh-CN" altLang="en-US" sz="3600" dirty="0">
                <a:solidFill>
                  <a:schemeClr val="tx1"/>
                </a:solidFill>
                <a:latin typeface="Arial" charset="0"/>
                <a:ea typeface="ＭＳ Ｐゴシック" charset="0"/>
                <a:cs typeface="ＭＳ Ｐゴシック" charset="0"/>
              </a:rPr>
              <a:t>）任存在</a:t>
            </a:r>
            <a:endParaRPr lang="en-US" sz="3600" dirty="0">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56305587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8066" name="Picture 2" descr="Corinth_bema_and_Acrocorinth_tb_n0116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6019800"/>
            <a:ext cx="9144000" cy="838200"/>
          </a:xfrm>
          <a:solidFill>
            <a:schemeClr val="tx1"/>
          </a:solidFill>
          <a:effectLst>
            <a:outerShdw blurRad="63500" dist="35921" dir="2700000" algn="ctr" rotWithShape="0">
              <a:srgbClr val="000000"/>
            </a:outerShdw>
          </a:effectLst>
        </p:spPr>
        <p:txBody>
          <a:bodyPr/>
          <a:lstStyle/>
          <a:p>
            <a:pPr eaLnBrk="1" hangingPunct="1">
              <a:defRPr/>
            </a:pPr>
            <a:r>
              <a:rPr lang="zh-CN" altLang="en-US" sz="4000" dirty="0">
                <a:solidFill>
                  <a:schemeClr val="bg1"/>
                </a:solidFill>
                <a:latin typeface="Arial" charset="0"/>
                <a:ea typeface="ＭＳ Ｐゴシック" charset="0"/>
                <a:cs typeface="ＭＳ Ｐゴシック" charset="0"/>
              </a:rPr>
              <a:t>审判台和阿克罗科林斯在后</a:t>
            </a:r>
            <a:endParaRPr lang="en-US" sz="4000"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3113963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0114" name="Picture 2" descr="Acrocorinth_Temple_of_Aphrodite2,_tb0508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304800"/>
            <a:ext cx="9144000" cy="1143000"/>
          </a:xfrm>
          <a:effectLst>
            <a:outerShdw blurRad="63500" dist="35921" dir="2700000" algn="ctr" rotWithShape="0">
              <a:srgbClr val="000000"/>
            </a:outerShdw>
          </a:effectLst>
        </p:spPr>
        <p:txBody>
          <a:bodyPr/>
          <a:lstStyle/>
          <a:p>
            <a:pPr eaLnBrk="1" hangingPunct="1">
              <a:defRPr/>
            </a:pPr>
            <a:r>
              <a:rPr lang="zh-CN" altLang="en-US" dirty="0">
                <a:solidFill>
                  <a:schemeClr val="bg1"/>
                </a:solidFill>
                <a:latin typeface="Arial" charset="0"/>
                <a:ea typeface="ＭＳ Ｐゴシック" charset="0"/>
                <a:cs typeface="ＭＳ Ｐゴシック" charset="0"/>
              </a:rPr>
              <a:t>阿克罗科林斯的风景</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953188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62" name="Picture 2" descr="Corinth_excavations_from_Acrocorinth3,_tb0508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0"/>
            <a:ext cx="9144000" cy="914400"/>
          </a:xfrm>
          <a:solidFill>
            <a:srgbClr val="000000"/>
          </a:solidFill>
          <a:effectLst>
            <a:outerShdw blurRad="63500" dist="35921" dir="2700000" algn="ctr" rotWithShape="0">
              <a:srgbClr val="000000"/>
            </a:outerShdw>
          </a:effectLst>
        </p:spPr>
        <p:txBody>
          <a:bodyPr/>
          <a:lstStyle/>
          <a:p>
            <a:pPr eaLnBrk="1" hangingPunct="1">
              <a:defRPr/>
            </a:pPr>
            <a:r>
              <a:rPr lang="zh-CN" altLang="en-US" dirty="0">
                <a:solidFill>
                  <a:schemeClr val="bg1"/>
                </a:solidFill>
                <a:latin typeface="Arial" charset="0"/>
                <a:ea typeface="ＭＳ Ｐゴシック" charset="0"/>
                <a:cs typeface="ＭＳ Ｐゴシック" charset="0"/>
              </a:rPr>
              <a:t>主城之下</a:t>
            </a:r>
            <a:endParaRPr lang="en-US"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7029890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4294188" y="1790700"/>
            <a:ext cx="4773612" cy="5067300"/>
          </a:xfrm>
          <a:prstGeom prst="rect">
            <a:avLst/>
          </a:prstGeom>
          <a:solidFill>
            <a:srgbClr val="FFFFCC"/>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64515" name="Picture 3"/>
          <p:cNvPicPr>
            <a:picLocks noChangeAspect="1" noChangeArrowheads="1"/>
          </p:cNvPicPr>
          <p:nvPr/>
        </p:nvPicPr>
        <p:blipFill>
          <a:blip r:embed="rId4"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0" y="1143000"/>
            <a:ext cx="5943600" cy="4184650"/>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64516" name="Rectangle 4"/>
          <p:cNvSpPr>
            <a:spLocks noChangeArrowheads="1"/>
          </p:cNvSpPr>
          <p:nvPr/>
        </p:nvSpPr>
        <p:spPr bwMode="auto">
          <a:xfrm rot="-879592">
            <a:off x="1524000" y="3733800"/>
            <a:ext cx="1524000" cy="914400"/>
          </a:xfrm>
          <a:prstGeom prst="rect">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4517" name="Rectangle 5"/>
          <p:cNvSpPr>
            <a:spLocks noChangeArrowheads="1"/>
          </p:cNvSpPr>
          <p:nvPr/>
        </p:nvSpPr>
        <p:spPr bwMode="auto">
          <a:xfrm rot="-1164261">
            <a:off x="3125788" y="2601913"/>
            <a:ext cx="609600" cy="304800"/>
          </a:xfrm>
          <a:prstGeom prst="rect">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4518" name="Rectangle 6"/>
          <p:cNvSpPr>
            <a:spLocks noChangeArrowheads="1"/>
          </p:cNvSpPr>
          <p:nvPr/>
        </p:nvSpPr>
        <p:spPr bwMode="auto">
          <a:xfrm rot="-851032">
            <a:off x="2438400" y="3124200"/>
            <a:ext cx="457200" cy="377825"/>
          </a:xfrm>
          <a:prstGeom prst="rect">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4519" name="Rectangle 7"/>
          <p:cNvSpPr>
            <a:spLocks noChangeArrowheads="1"/>
          </p:cNvSpPr>
          <p:nvPr/>
        </p:nvSpPr>
        <p:spPr bwMode="auto">
          <a:xfrm rot="-1253622">
            <a:off x="2971800" y="1844675"/>
            <a:ext cx="533400" cy="441325"/>
          </a:xfrm>
          <a:prstGeom prst="rect">
            <a:avLst/>
          </a:prstGeom>
          <a:noFill/>
          <a:ln w="76200">
            <a:solidFill>
              <a:srgbClr val="0066CC"/>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4520" name="Rectangle 8"/>
          <p:cNvSpPr>
            <a:spLocks noChangeArrowheads="1"/>
          </p:cNvSpPr>
          <p:nvPr/>
        </p:nvSpPr>
        <p:spPr bwMode="auto">
          <a:xfrm rot="-1056036">
            <a:off x="2971800" y="3124200"/>
            <a:ext cx="1219200" cy="228600"/>
          </a:xfrm>
          <a:prstGeom prst="rect">
            <a:avLst/>
          </a:prstGeom>
          <a:solidFill>
            <a:srgbClr val="0066CC"/>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4521" name="Rectangle 9"/>
          <p:cNvSpPr>
            <a:spLocks noChangeArrowheads="1"/>
          </p:cNvSpPr>
          <p:nvPr/>
        </p:nvSpPr>
        <p:spPr bwMode="auto">
          <a:xfrm rot="-1341590">
            <a:off x="3633788" y="4137025"/>
            <a:ext cx="1981200" cy="228600"/>
          </a:xfrm>
          <a:prstGeom prst="rect">
            <a:avLst/>
          </a:prstGeom>
          <a:solidFill>
            <a:srgbClr val="0066CC"/>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4522" name="Rectangle 10"/>
          <p:cNvSpPr>
            <a:spLocks noChangeArrowheads="1"/>
          </p:cNvSpPr>
          <p:nvPr/>
        </p:nvSpPr>
        <p:spPr bwMode="auto">
          <a:xfrm rot="-1341590">
            <a:off x="3551238" y="3814763"/>
            <a:ext cx="1981200" cy="76200"/>
          </a:xfrm>
          <a:prstGeom prst="rect">
            <a:avLst/>
          </a:prstGeom>
          <a:solidFill>
            <a:srgbClr val="0066CC"/>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4218" name="Text Box 11"/>
          <p:cNvSpPr txBox="1">
            <a:spLocks noChangeArrowheads="1"/>
          </p:cNvSpPr>
          <p:nvPr/>
        </p:nvSpPr>
        <p:spPr bwMode="auto">
          <a:xfrm>
            <a:off x="685800" y="6237312"/>
            <a:ext cx="3178175" cy="3667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1" u="none" strike="noStrike" kern="1200" cap="none" spc="0" normalizeH="0" baseline="0" noProof="0">
                <a:ln>
                  <a:noFill/>
                </a:ln>
                <a:solidFill>
                  <a:srgbClr val="FFFFFF"/>
                </a:solidFill>
                <a:effectLst/>
                <a:uLnTx/>
                <a:uFillTx/>
                <a:latin typeface="Arial Narrow" charset="0"/>
                <a:ea typeface="ＭＳ Ｐゴシック" charset="0"/>
              </a:rPr>
              <a:t>Bible Visual Resource Book, </a:t>
            </a:r>
            <a:r>
              <a:rPr kumimoji="0" lang="en-US" altLang="zh-CN" sz="1800" b="1" i="0" u="none" strike="noStrike" kern="1200" cap="none" spc="0" normalizeH="0" baseline="0" noProof="0">
                <a:ln>
                  <a:noFill/>
                </a:ln>
                <a:solidFill>
                  <a:srgbClr val="FFFFFF"/>
                </a:solidFill>
                <a:effectLst/>
                <a:uLnTx/>
                <a:uFillTx/>
                <a:latin typeface="Arial Narrow" charset="0"/>
                <a:ea typeface="ＭＳ Ｐゴシック" charset="0"/>
              </a:rPr>
              <a:t>235</a:t>
            </a: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rPr>
              <a:t> </a:t>
            </a:r>
          </a:p>
        </p:txBody>
      </p:sp>
      <p:sp>
        <p:nvSpPr>
          <p:cNvPr id="64524" name="Line 12"/>
          <p:cNvSpPr>
            <a:spLocks noChangeShapeType="1"/>
          </p:cNvSpPr>
          <p:nvPr/>
        </p:nvSpPr>
        <p:spPr bwMode="auto">
          <a:xfrm flipH="1" flipV="1">
            <a:off x="5791200" y="1295400"/>
            <a:ext cx="1066800" cy="2057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4525" name="Line 13"/>
          <p:cNvSpPr>
            <a:spLocks noChangeShapeType="1"/>
          </p:cNvSpPr>
          <p:nvPr/>
        </p:nvSpPr>
        <p:spPr bwMode="auto">
          <a:xfrm flipH="1">
            <a:off x="5791200" y="3810000"/>
            <a:ext cx="1066800" cy="13716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4221" name="Rectangle 14"/>
          <p:cNvSpPr>
            <a:spLocks noGrp="1" noChangeArrowheads="1"/>
          </p:cNvSpPr>
          <p:nvPr>
            <p:ph type="title" idx="4294967295"/>
          </p:nvPr>
        </p:nvSpPr>
        <p:spPr>
          <a:xfrm>
            <a:off x="534760" y="234487"/>
            <a:ext cx="3031599" cy="646331"/>
          </a:xfrm>
          <a:solidFill>
            <a:srgbClr val="000000"/>
          </a:solidFill>
        </p:spPr>
        <p:txBody>
          <a:bodyPr wrap="none" anchor="t">
            <a:spAutoFit/>
          </a:bodyPr>
          <a:lstStyle/>
          <a:p>
            <a:pPr algn="ctr" eaLnBrk="1" hangingPunct="1"/>
            <a:r>
              <a:rPr lang="zh-CN" altLang="en-US" sz="3600" b="1">
                <a:solidFill>
                  <a:srgbClr val="FFFFFF"/>
                </a:solidFill>
                <a:latin typeface="Arial" charset="0"/>
              </a:rPr>
              <a:t>哥林多的市集</a:t>
            </a:r>
            <a:endParaRPr lang="en-US" sz="3600" b="1" dirty="0">
              <a:solidFill>
                <a:srgbClr val="FFFFFF"/>
              </a:solidFill>
              <a:latin typeface="Arial" charset="0"/>
            </a:endParaRPr>
          </a:p>
        </p:txBody>
      </p:sp>
    </p:spTree>
    <p:extLst>
      <p:ext uri="{BB962C8B-B14F-4D97-AF65-F5344CB8AC3E}">
        <p14:creationId xmlns:p14="http://schemas.microsoft.com/office/powerpoint/2010/main" val="4234367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4525"/>
                                        </p:tgtEl>
                                        <p:attrNameLst>
                                          <p:attrName>style.visibility</p:attrName>
                                        </p:attrNameLst>
                                      </p:cBhvr>
                                      <p:to>
                                        <p:strVal val="visible"/>
                                      </p:to>
                                    </p:set>
                                    <p:animEffect transition="in" filter="wipe(right)">
                                      <p:cBhvr>
                                        <p:cTn id="7" dur="500"/>
                                        <p:tgtEl>
                                          <p:spTgt spid="6452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4524"/>
                                        </p:tgtEl>
                                        <p:attrNameLst>
                                          <p:attrName>style.visibility</p:attrName>
                                        </p:attrNameLst>
                                      </p:cBhvr>
                                      <p:to>
                                        <p:strVal val="visible"/>
                                      </p:to>
                                    </p:set>
                                    <p:animEffect transition="in" filter="wipe(right)">
                                      <p:cBhvr>
                                        <p:cTn id="10" dur="500"/>
                                        <p:tgtEl>
                                          <p:spTgt spid="64524"/>
                                        </p:tgtEl>
                                      </p:cBhvr>
                                    </p:animEffec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64515"/>
                                        </p:tgtEl>
                                        <p:attrNameLst>
                                          <p:attrName>style.visibility</p:attrName>
                                        </p:attrNameLst>
                                      </p:cBhvr>
                                      <p:to>
                                        <p:strVal val="visible"/>
                                      </p:to>
                                    </p:set>
                                    <p:animEffect transition="in" filter="dissolve">
                                      <p:cBhvr>
                                        <p:cTn id="14" dur="500"/>
                                        <p:tgtEl>
                                          <p:spTgt spid="6451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64521"/>
                                        </p:tgtEl>
                                        <p:attrNameLst>
                                          <p:attrName>style.visibility</p:attrName>
                                        </p:attrNameLst>
                                      </p:cBhvr>
                                      <p:to>
                                        <p:strVal val="visible"/>
                                      </p:to>
                                    </p:set>
                                    <p:animEffect transition="in" filter="dissolve">
                                      <p:cBhvr>
                                        <p:cTn id="19" dur="500"/>
                                        <p:tgtEl>
                                          <p:spTgt spid="6452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64522"/>
                                        </p:tgtEl>
                                        <p:attrNameLst>
                                          <p:attrName>style.visibility</p:attrName>
                                        </p:attrNameLst>
                                      </p:cBhvr>
                                      <p:to>
                                        <p:strVal val="visible"/>
                                      </p:to>
                                    </p:set>
                                    <p:animEffect transition="in" filter="dissolve">
                                      <p:cBhvr>
                                        <p:cTn id="22" dur="500"/>
                                        <p:tgtEl>
                                          <p:spTgt spid="64522"/>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64520"/>
                                        </p:tgtEl>
                                        <p:attrNameLst>
                                          <p:attrName>style.visibility</p:attrName>
                                        </p:attrNameLst>
                                      </p:cBhvr>
                                      <p:to>
                                        <p:strVal val="visible"/>
                                      </p:to>
                                    </p:set>
                                    <p:animEffect transition="in" filter="dissolve">
                                      <p:cBhvr>
                                        <p:cTn id="25" dur="500"/>
                                        <p:tgtEl>
                                          <p:spTgt spid="64520"/>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64519"/>
                                        </p:tgtEl>
                                        <p:attrNameLst>
                                          <p:attrName>style.visibility</p:attrName>
                                        </p:attrNameLst>
                                      </p:cBhvr>
                                      <p:to>
                                        <p:strVal val="visible"/>
                                      </p:to>
                                    </p:set>
                                    <p:animEffect transition="in" filter="dissolve">
                                      <p:cBhvr>
                                        <p:cTn id="28" dur="500"/>
                                        <p:tgtEl>
                                          <p:spTgt spid="6451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64516"/>
                                        </p:tgtEl>
                                        <p:attrNameLst>
                                          <p:attrName>style.visibility</p:attrName>
                                        </p:attrNameLst>
                                      </p:cBhvr>
                                      <p:to>
                                        <p:strVal val="visible"/>
                                      </p:to>
                                    </p:set>
                                    <p:animEffect transition="in" filter="dissolve">
                                      <p:cBhvr>
                                        <p:cTn id="33" dur="500"/>
                                        <p:tgtEl>
                                          <p:spTgt spid="64516"/>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64518"/>
                                        </p:tgtEl>
                                        <p:attrNameLst>
                                          <p:attrName>style.visibility</p:attrName>
                                        </p:attrNameLst>
                                      </p:cBhvr>
                                      <p:to>
                                        <p:strVal val="visible"/>
                                      </p:to>
                                    </p:set>
                                    <p:animEffect transition="in" filter="dissolve">
                                      <p:cBhvr>
                                        <p:cTn id="36" dur="500"/>
                                        <p:tgtEl>
                                          <p:spTgt spid="64518"/>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64517"/>
                                        </p:tgtEl>
                                        <p:attrNameLst>
                                          <p:attrName>style.visibility</p:attrName>
                                        </p:attrNameLst>
                                      </p:cBhvr>
                                      <p:to>
                                        <p:strVal val="visible"/>
                                      </p:to>
                                    </p:set>
                                    <p:animEffect transition="in" filter="dissolve">
                                      <p:cBhvr>
                                        <p:cTn id="39" dur="500"/>
                                        <p:tgtEl>
                                          <p:spTgt spid="64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animBg="1"/>
      <p:bldP spid="64517" grpId="0" animBg="1"/>
      <p:bldP spid="64518" grpId="0" animBg="1"/>
      <p:bldP spid="64519" grpId="0" animBg="1"/>
      <p:bldP spid="64520" grpId="0" animBg="1"/>
      <p:bldP spid="64521" grpId="0" animBg="1"/>
      <p:bldP spid="64522" grpId="0" animBg="1"/>
      <p:bldP spid="64524" grpId="0" animBg="1"/>
      <p:bldP spid="64525"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ChangeArrowheads="1"/>
          </p:cNvSpPr>
          <p:nvPr/>
        </p:nvSpPr>
        <p:spPr bwMode="auto">
          <a:xfrm>
            <a:off x="67056" y="5410200"/>
            <a:ext cx="9372600" cy="1447800"/>
          </a:xfrm>
          <a:prstGeom prst="rect">
            <a:avLst/>
          </a:prstGeom>
          <a:solidFill>
            <a:srgbClr val="FF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96258"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l="1031" t="644" r="1289" b="816"/>
          <a:stretch>
            <a:fillRect/>
          </a:stretch>
        </p:blipFill>
        <p:spPr bwMode="auto">
          <a:xfrm>
            <a:off x="0" y="0"/>
            <a:ext cx="9372600" cy="597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4" name="Text Box 4"/>
          <p:cNvSpPr txBox="1">
            <a:spLocks noChangeArrowheads="1"/>
          </p:cNvSpPr>
          <p:nvPr/>
        </p:nvSpPr>
        <p:spPr bwMode="auto">
          <a:xfrm>
            <a:off x="228600" y="3429000"/>
            <a:ext cx="2362200" cy="1138773"/>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3333FF"/>
                </a:solidFill>
                <a:effectLst/>
                <a:uLnTx/>
                <a:uFillTx/>
                <a:latin typeface="Times New Roman" charset="0"/>
                <a:ea typeface="ＭＳ Ｐゴシック" charset="0"/>
              </a:rPr>
              <a:t>告状</a:t>
            </a:r>
            <a:r>
              <a:rPr kumimoji="0" lang="en-US" sz="3600" b="1" i="0" u="none" strike="noStrike" kern="1200" cap="none" spc="0" normalizeH="0" baseline="0" noProof="0" dirty="0">
                <a:ln>
                  <a:noFill/>
                </a:ln>
                <a:solidFill>
                  <a:srgbClr val="3333FF"/>
                </a:solidFill>
                <a:effectLst/>
                <a:uLnTx/>
                <a:uFillTx/>
                <a:latin typeface="Times New Roman" charset="0"/>
                <a:ea typeface="ＭＳ Ｐゴシック" charset="0"/>
              </a:rPr>
              <a:t> </a:t>
            </a:r>
            <a:br>
              <a:rPr kumimoji="0" lang="en-US" sz="3600" b="1" i="0" u="none" strike="noStrike" kern="1200" cap="none" spc="0" normalizeH="0" baseline="0" noProof="0" dirty="0">
                <a:ln>
                  <a:noFill/>
                </a:ln>
                <a:solidFill>
                  <a:srgbClr val="3333FF"/>
                </a:solidFill>
                <a:effectLst/>
                <a:uLnTx/>
                <a:uFillTx/>
                <a:latin typeface="Times New Roman" charset="0"/>
                <a:ea typeface="ＭＳ Ｐゴシック" charset="0"/>
              </a:rPr>
            </a:br>
            <a:r>
              <a:rPr kumimoji="0" lang="zh-CN" altLang="en-US" sz="3200" b="1" i="0" u="none" strike="noStrike" kern="1200" cap="none" spc="0" normalizeH="0" baseline="0" noProof="0" dirty="0">
                <a:ln>
                  <a:noFill/>
                </a:ln>
                <a:solidFill>
                  <a:srgbClr val="3333FF"/>
                </a:solidFill>
                <a:effectLst/>
                <a:uLnTx/>
                <a:uFillTx/>
                <a:latin typeface="Times New Roman" charset="0"/>
                <a:ea typeface="ＭＳ Ｐゴシック" charset="0"/>
              </a:rPr>
              <a:t>哥林多前</a:t>
            </a:r>
            <a:r>
              <a:rPr kumimoji="0" lang="en-US" sz="3200" b="1" i="0" u="none" strike="noStrike" kern="1200" cap="none" spc="0" normalizeH="0" baseline="0" noProof="0" dirty="0">
                <a:ln>
                  <a:noFill/>
                </a:ln>
                <a:solidFill>
                  <a:srgbClr val="3333FF"/>
                </a:solidFill>
                <a:effectLst/>
                <a:uLnTx/>
                <a:uFillTx/>
                <a:latin typeface="Times New Roman" charset="0"/>
                <a:ea typeface="ＭＳ Ｐゴシック" charset="0"/>
              </a:rPr>
              <a:t> 6</a:t>
            </a:r>
          </a:p>
        </p:txBody>
      </p:sp>
      <p:sp>
        <p:nvSpPr>
          <p:cNvPr id="66565" name="Text Box 5"/>
          <p:cNvSpPr txBox="1">
            <a:spLocks noChangeArrowheads="1"/>
          </p:cNvSpPr>
          <p:nvPr/>
        </p:nvSpPr>
        <p:spPr bwMode="auto">
          <a:xfrm>
            <a:off x="2664536" y="4417516"/>
            <a:ext cx="3810000" cy="1692771"/>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3333FF"/>
                </a:solidFill>
                <a:effectLst/>
                <a:uLnTx/>
                <a:uFillTx/>
                <a:latin typeface="Times New Roman" charset="0"/>
                <a:ea typeface="ＭＳ Ｐゴシック" charset="0"/>
              </a:rPr>
              <a:t>保罗被带</a:t>
            </a:r>
            <a:endParaRPr kumimoji="0" lang="en-US" altLang="zh-CN" sz="3600" b="1" i="0" u="none" strike="noStrike" kern="1200" cap="none" spc="0" normalizeH="0" baseline="0" noProof="0" dirty="0">
              <a:ln>
                <a:noFill/>
              </a:ln>
              <a:solidFill>
                <a:srgbClr val="3333FF"/>
              </a:solidFill>
              <a:effectLst/>
              <a:uLnTx/>
              <a:uFillTx/>
              <a:latin typeface="Times New Roman"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3333FF"/>
                </a:solidFill>
                <a:effectLst/>
                <a:uLnTx/>
                <a:uFillTx/>
                <a:latin typeface="Times New Roman" charset="0"/>
                <a:ea typeface="ＭＳ Ｐゴシック" charset="0"/>
              </a:rPr>
              <a:t>到审判台前</a:t>
            </a:r>
            <a:endParaRPr kumimoji="0" lang="en-US" altLang="zh-CN" sz="3600" b="1" i="0" u="none" strike="noStrike" kern="1200" cap="none" spc="0" normalizeH="0" baseline="0" noProof="0" dirty="0">
              <a:ln>
                <a:noFill/>
              </a:ln>
              <a:solidFill>
                <a:srgbClr val="3333FF"/>
              </a:solidFill>
              <a:effectLst/>
              <a:uLnTx/>
              <a:uFillTx/>
              <a:latin typeface="Times New Roman"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3333FF"/>
                </a:solidFill>
                <a:effectLst/>
                <a:uLnTx/>
                <a:uFillTx/>
                <a:latin typeface="Times New Roman" charset="0"/>
                <a:ea typeface="ＭＳ Ｐゴシック" charset="0"/>
              </a:rPr>
              <a:t>使徒行</a:t>
            </a:r>
            <a:r>
              <a:rPr kumimoji="0" lang="en-US" sz="3200" b="1" i="0" u="none" strike="noStrike" kern="1200" cap="none" spc="0" normalizeH="0" baseline="0" noProof="0" dirty="0">
                <a:ln>
                  <a:noFill/>
                </a:ln>
                <a:solidFill>
                  <a:srgbClr val="3333FF"/>
                </a:solidFill>
                <a:effectLst/>
                <a:uLnTx/>
                <a:uFillTx/>
                <a:latin typeface="Times New Roman" charset="0"/>
                <a:ea typeface="ＭＳ Ｐゴシック" charset="0"/>
              </a:rPr>
              <a:t> 18:12</a:t>
            </a:r>
          </a:p>
        </p:txBody>
      </p:sp>
      <p:sp>
        <p:nvSpPr>
          <p:cNvPr id="66566" name="Text Box 6"/>
          <p:cNvSpPr txBox="1">
            <a:spLocks noChangeArrowheads="1"/>
          </p:cNvSpPr>
          <p:nvPr/>
        </p:nvSpPr>
        <p:spPr bwMode="auto">
          <a:xfrm>
            <a:off x="6781800" y="3962400"/>
            <a:ext cx="1905000" cy="646331"/>
          </a:xfrm>
          <a:prstGeom prst="rect">
            <a:avLst/>
          </a:prstGeom>
          <a:noFill/>
          <a:ln w="9525">
            <a:noFill/>
            <a:miter lim="800000"/>
            <a:headEnd/>
            <a:tailEnd/>
          </a:ln>
          <a:effectLst>
            <a:outerShdw blurRad="63500" dist="29783" dir="1514402" algn="ctr" rotWithShape="0">
              <a:schemeClr val="bg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0805"/>
                </a:solidFill>
                <a:effectLst/>
                <a:uLnTx/>
                <a:uFillTx/>
                <a:latin typeface="Times New Roman" charset="0"/>
                <a:ea typeface="ＭＳ Ｐゴシック" charset="0"/>
              </a:rPr>
              <a:t>公堂</a:t>
            </a:r>
            <a:endParaRPr kumimoji="0" lang="en-US" sz="3600" b="1" i="0" u="none" strike="noStrike" kern="1200" cap="none" spc="0" normalizeH="0" baseline="0" noProof="0" dirty="0">
              <a:ln>
                <a:noFill/>
              </a:ln>
              <a:solidFill>
                <a:srgbClr val="FF0805"/>
              </a:solidFill>
              <a:effectLst/>
              <a:uLnTx/>
              <a:uFillTx/>
              <a:latin typeface="Times New Roman" charset="0"/>
              <a:ea typeface="ＭＳ Ｐゴシック" charset="0"/>
            </a:endParaRPr>
          </a:p>
        </p:txBody>
      </p:sp>
      <p:sp>
        <p:nvSpPr>
          <p:cNvPr id="96262" name="Rectangle 7"/>
          <p:cNvSpPr>
            <a:spLocks noGrp="1" noChangeArrowheads="1"/>
          </p:cNvSpPr>
          <p:nvPr>
            <p:ph type="title" idx="4294967295"/>
          </p:nvPr>
        </p:nvSpPr>
        <p:spPr>
          <a:xfrm>
            <a:off x="76200" y="6248400"/>
            <a:ext cx="6096000" cy="533400"/>
          </a:xfrm>
        </p:spPr>
        <p:txBody>
          <a:bodyPr/>
          <a:lstStyle/>
          <a:p>
            <a:pPr algn="l" eaLnBrk="1" hangingPunct="1"/>
            <a:r>
              <a:rPr lang="zh-CN" altLang="en-US" sz="3600" b="1" dirty="0">
                <a:latin typeface="Times New Roman" charset="0"/>
              </a:rPr>
              <a:t>在哥林多的公堂</a:t>
            </a:r>
            <a:endParaRPr lang="en-US" sz="3600" dirty="0">
              <a:latin typeface="Times New Roman" charset="0"/>
            </a:endParaRPr>
          </a:p>
        </p:txBody>
      </p:sp>
      <p:sp>
        <p:nvSpPr>
          <p:cNvPr id="96263" name="Rectangle 8"/>
          <p:cNvSpPr>
            <a:spLocks noChangeArrowheads="1"/>
          </p:cNvSpPr>
          <p:nvPr/>
        </p:nvSpPr>
        <p:spPr bwMode="auto">
          <a:xfrm rot="-1260481">
            <a:off x="6553200" y="4267200"/>
            <a:ext cx="381000" cy="152400"/>
          </a:xfrm>
          <a:prstGeom prst="rect">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64" name="TextBox 10"/>
          <p:cNvSpPr txBox="1">
            <a:spLocks noChangeArrowheads="1"/>
          </p:cNvSpPr>
          <p:nvPr/>
        </p:nvSpPr>
        <p:spPr bwMode="auto">
          <a:xfrm>
            <a:off x="0" y="0"/>
            <a:ext cx="9372600" cy="95410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82550" indent="-825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82550" marR="0" lvl="0" indent="-82550" algn="ctr" defTabSz="914400" rtl="0" eaLnBrk="0" fontAlgn="base" latinLnBrk="0" hangingPunct="0">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rPr>
              <a:t>“</a:t>
            </a:r>
            <a:r>
              <a:rPr kumimoji="0" lang="zh-CN" altLang="en-US" sz="2800" b="0" i="0" u="none" strike="noStrike" kern="1200" cap="none" spc="0" normalizeH="0" baseline="0" noProof="0" dirty="0">
                <a:ln>
                  <a:noFill/>
                </a:ln>
                <a:solidFill>
                  <a:srgbClr val="FFFFFF"/>
                </a:solidFill>
                <a:effectLst/>
                <a:uLnTx/>
                <a:uFillTx/>
                <a:latin typeface="Arial" charset="0"/>
                <a:ea typeface="ＭＳ Ｐゴシック" charset="0"/>
              </a:rPr>
              <a:t>迦利奥任亚该亚省长的时候，犹太人一致起来攻击保罗，把他带到审判台前</a:t>
            </a:r>
            <a:r>
              <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8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zh-CN" altLang="en-US" sz="2800" b="0" i="0" u="none" strike="noStrike" kern="1200" cap="none" spc="0" normalizeH="0" baseline="0" noProof="0" dirty="0">
                <a:ln>
                  <a:noFill/>
                </a:ln>
                <a:solidFill>
                  <a:srgbClr val="FFFFFF"/>
                </a:solidFill>
                <a:effectLst/>
                <a:uLnTx/>
                <a:uFillTx/>
                <a:latin typeface="Arial" charset="0"/>
                <a:ea typeface="ＭＳ Ｐゴシック" charset="0"/>
              </a:rPr>
              <a:t>使徒行</a:t>
            </a:r>
            <a:r>
              <a:rPr kumimoji="0" lang="en-US" altLang="ja-JP" sz="2800" b="0" i="0" u="none" strike="noStrike" kern="1200" cap="none" spc="0" normalizeH="0" baseline="0" noProof="0" dirty="0">
                <a:ln>
                  <a:noFill/>
                </a:ln>
                <a:solidFill>
                  <a:srgbClr val="FFFFFF"/>
                </a:solidFill>
                <a:effectLst/>
                <a:uLnTx/>
                <a:uFillTx/>
                <a:latin typeface="Arial" charset="0"/>
                <a:ea typeface="ＭＳ Ｐゴシック" charset="0"/>
              </a:rPr>
              <a:t>18:12</a:t>
            </a:r>
            <a:r>
              <a:rPr kumimoji="0" lang="zh-CN" altLang="en-US" sz="28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rPr>
              <a:t>CSBT</a:t>
            </a:r>
            <a:r>
              <a:rPr kumimoji="0" lang="en-US" altLang="ja-JP" sz="2800" b="0"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28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2225178294"/>
      </p:ext>
    </p:extLst>
  </p:cSld>
  <p:clrMapOvr>
    <a:masterClrMapping/>
  </p:clrMapOvr>
  <p:transition spd="med">
    <p:randomBar dir="vert"/>
  </p:transition>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8306" name="Picture 2" descr="Bema closeup"/>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8165" t="-24" r="2946" b="3929"/>
          <a:stretch/>
        </p:blipFill>
        <p:spPr bwMode="auto">
          <a:xfrm flipH="1">
            <a:off x="0" y="-531440"/>
            <a:ext cx="9144000" cy="7389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304800" y="332656"/>
            <a:ext cx="8534400" cy="990600"/>
          </a:xfrm>
          <a:effectLst/>
        </p:spPr>
        <p:txBody>
          <a:bodyPr/>
          <a:lstStyle/>
          <a:p>
            <a:pPr algn="l" eaLnBrk="1" hangingPunct="1">
              <a:defRPr/>
            </a:pPr>
            <a:r>
              <a:rPr lang="zh-CN" altLang="en-US" sz="5400" dirty="0">
                <a:solidFill>
                  <a:schemeClr val="bg1"/>
                </a:solidFill>
                <a:latin typeface="Arial" charset="0"/>
                <a:ea typeface="ＭＳ Ｐゴシック" charset="0"/>
                <a:cs typeface="ＭＳ Ｐゴシック" charset="0"/>
              </a:rPr>
              <a:t>靠近审判台</a:t>
            </a:r>
            <a:endParaRPr lang="en-US" sz="5400" dirty="0">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89756" y="4182968"/>
            <a:ext cx="8964488" cy="270359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所以， 无论是住在身内，离开</a:t>
            </a:r>
            <a: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身外</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，我们立了志向，要得主的喜悦。</a:t>
            </a:r>
            <a:r>
              <a:rPr kumimoji="0" lang="zh-CN" altLang="en-US" sz="32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因为我们众人必要在基督的审判台前显露出来</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，叫各人按着本身所行的， 或善或恶受抱</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哥林多后 </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5:9-10 </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CUVS</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2886779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0354" name="Picture 2" descr="Bema, place of judgm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2"/>
          <p:cNvSpPr>
            <a:spLocks noChangeArrowheads="1"/>
          </p:cNvSpPr>
          <p:nvPr/>
        </p:nvSpPr>
        <p:spPr bwMode="auto">
          <a:xfrm>
            <a:off x="0" y="4272"/>
            <a:ext cx="9144000" cy="1143000"/>
          </a:xfrm>
          <a:prstGeom prst="rect">
            <a:avLst/>
          </a:prstGeom>
          <a:noFill/>
          <a:ln w="9525">
            <a:noFill/>
            <a:miter lim="800000"/>
            <a:headEnd/>
            <a:tailEnd/>
          </a:ln>
          <a:effectLst>
            <a:outerShdw blurRad="63500" dist="35921" dir="2700000" algn="ctr" rotWithShape="0">
              <a:srgbClr val="FFFFFF"/>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000000"/>
                </a:solidFill>
                <a:effectLst/>
                <a:uLnTx/>
                <a:uFillTx/>
                <a:latin typeface="Arial" charset="0"/>
                <a:ea typeface="ＭＳ Ｐゴシック" charset="0"/>
              </a:rPr>
              <a:t>法官或演讲者站在审判台之上</a:t>
            </a:r>
            <a:endParaRPr kumimoji="0" lang="en-US" sz="4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43092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transformationllc.com/wp-content/uploads/2014/10/Conflict-Transformation-Open-vs-Closed-Receiving-Feedback.png">
            <a:extLst>
              <a:ext uri="{FF2B5EF4-FFF2-40B4-BE49-F238E27FC236}">
                <a16:creationId xmlns:a16="http://schemas.microsoft.com/office/drawing/2014/main" id="{EA6DB941-16FC-3449-ACF8-F0C1F51609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7875"/>
          <a:stretch/>
        </p:blipFill>
        <p:spPr bwMode="auto">
          <a:xfrm>
            <a:off x="0" y="382587"/>
            <a:ext cx="3851920" cy="609282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17149"/>
            <a:ext cx="4355976" cy="1086599"/>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开放</a:t>
            </a:r>
            <a:endParaRPr lang="en-US" sz="4800" b="1" dirty="0">
              <a:effectLst>
                <a:glow rad="127000">
                  <a:schemeClr val="tx1"/>
                </a:glow>
              </a:effectLst>
              <a:latin typeface="Arial" charset="0"/>
              <a:ea typeface="ＭＳ Ｐゴシック" charset="0"/>
              <a:cs typeface="ＭＳ Ｐゴシック" charset="0"/>
            </a:endParaRPr>
          </a:p>
        </p:txBody>
      </p:sp>
      <p:grpSp>
        <p:nvGrpSpPr>
          <p:cNvPr id="2" name="Group 1">
            <a:extLst>
              <a:ext uri="{FF2B5EF4-FFF2-40B4-BE49-F238E27FC236}">
                <a16:creationId xmlns:a16="http://schemas.microsoft.com/office/drawing/2014/main" id="{557634F0-E45A-A642-B55B-69B3B2925588}"/>
              </a:ext>
            </a:extLst>
          </p:cNvPr>
          <p:cNvGrpSpPr/>
          <p:nvPr/>
        </p:nvGrpSpPr>
        <p:grpSpPr>
          <a:xfrm>
            <a:off x="3851920" y="382587"/>
            <a:ext cx="5073489" cy="6092825"/>
            <a:chOff x="3851920" y="382587"/>
            <a:chExt cx="5073489" cy="6092825"/>
          </a:xfrm>
        </p:grpSpPr>
        <p:pic>
          <p:nvPicPr>
            <p:cNvPr id="5" name="Picture 4" descr="http://transformationllc.com/wp-content/uploads/2014/10/Conflict-Transformation-Open-vs-Closed-Receiving-Feedback.png">
              <a:extLst>
                <a:ext uri="{FF2B5EF4-FFF2-40B4-BE49-F238E27FC236}">
                  <a16:creationId xmlns:a16="http://schemas.microsoft.com/office/drawing/2014/main" id="{ACD48931-7746-ED42-B220-DD3BDD954A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515"/>
            <a:stretch/>
          </p:blipFill>
          <p:spPr bwMode="auto">
            <a:xfrm>
              <a:off x="3851920" y="382587"/>
              <a:ext cx="5073489" cy="60928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46E3AFD0-EF9C-EB41-9077-2FA8431BAA36}"/>
                </a:ext>
              </a:extLst>
            </p:cNvPr>
            <p:cNvSpPr txBox="1">
              <a:spLocks noChangeArrowheads="1"/>
            </p:cNvSpPr>
            <p:nvPr/>
          </p:nvSpPr>
          <p:spPr bwMode="auto">
            <a:xfrm>
              <a:off x="4067944" y="517149"/>
              <a:ext cx="4355976" cy="108659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关闭</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sp>
        <p:nvSpPr>
          <p:cNvPr id="7" name="Rectangle 2">
            <a:extLst>
              <a:ext uri="{FF2B5EF4-FFF2-40B4-BE49-F238E27FC236}">
                <a16:creationId xmlns:a16="http://schemas.microsoft.com/office/drawing/2014/main" id="{C90E763B-4496-E747-9633-6855DA9CFDF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哥林多后书</a:t>
            </a:r>
          </a:p>
        </p:txBody>
      </p:sp>
    </p:spTree>
    <p:extLst>
      <p:ext uri="{BB962C8B-B14F-4D97-AF65-F5344CB8AC3E}">
        <p14:creationId xmlns:p14="http://schemas.microsoft.com/office/powerpoint/2010/main" val="34485061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02" name="Picture 2" descr="Before the judgment sea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76200"/>
            <a:ext cx="9144000" cy="1143000"/>
          </a:xfrm>
          <a:effectLst/>
        </p:spPr>
        <p:txBody>
          <a:bodyPr/>
          <a:lstStyle/>
          <a:p>
            <a:pPr eaLnBrk="1" hangingPunct="1">
              <a:defRPr/>
            </a:pPr>
            <a:r>
              <a:rPr lang="zh-CN" altLang="en-US" b="1" dirty="0">
                <a:solidFill>
                  <a:schemeClr val="bg1"/>
                </a:solidFill>
                <a:effectLst>
                  <a:glow rad="228600">
                    <a:schemeClr val="tx1"/>
                  </a:glow>
                </a:effectLst>
                <a:latin typeface="Arial" charset="0"/>
                <a:ea typeface="ＭＳ Ｐゴシック" charset="0"/>
                <a:cs typeface="ＭＳ Ｐゴシック" charset="0"/>
              </a:rPr>
              <a:t>站在审判台前受审或受奖赏</a:t>
            </a:r>
            <a:endParaRPr lang="en-US" dirty="0">
              <a:effectLst>
                <a:glow rad="2286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4014714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1026"/>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8482" name="Rectangle 2"/>
          <p:cNvSpPr>
            <a:spLocks noGrp="1" noChangeArrowheads="1"/>
          </p:cNvSpPr>
          <p:nvPr>
            <p:ph type="title" idx="4294967295"/>
          </p:nvPr>
        </p:nvSpPr>
        <p:spPr>
          <a:xfrm>
            <a:off x="2732125" y="307032"/>
            <a:ext cx="5400600" cy="990600"/>
          </a:xfrm>
          <a:solidFill>
            <a:schemeClr val="accent2"/>
          </a:solidFill>
          <a:effectLst>
            <a:outerShdw blurRad="63500" dist="35921" dir="2700000" algn="ctr" rotWithShape="0">
              <a:srgbClr val="000000"/>
            </a:outerShdw>
          </a:effectLst>
        </p:spPr>
        <p:txBody>
          <a:bodyPr/>
          <a:lstStyle/>
          <a:p>
            <a:pPr eaLnBrk="1" hangingPunct="1">
              <a:defRPr/>
            </a:pPr>
            <a:r>
              <a:rPr lang="zh-CN" altLang="en-US" sz="6000" b="1" dirty="0">
                <a:solidFill>
                  <a:schemeClr val="bg1"/>
                </a:solidFill>
                <a:effectLst>
                  <a:outerShdw blurRad="38100" dist="38100" dir="2700000" algn="tl">
                    <a:srgbClr val="000000"/>
                  </a:outerShdw>
                </a:effectLst>
                <a:latin typeface="Arial"/>
                <a:ea typeface="ＭＳ Ｐゴシック" charset="0"/>
                <a:cs typeface="Arial"/>
              </a:rPr>
              <a:t>审判台的奖赏</a:t>
            </a:r>
            <a:endParaRPr lang="en-US" sz="6000" b="1" dirty="0">
              <a:latin typeface="Arial"/>
              <a:ea typeface="ＭＳ Ｐゴシック" charset="0"/>
              <a:cs typeface="Arial"/>
            </a:endParaRPr>
          </a:p>
        </p:txBody>
      </p:sp>
      <p:sp>
        <p:nvSpPr>
          <p:cNvPr id="104452" name="Text Box 1028"/>
          <p:cNvSpPr txBox="1">
            <a:spLocks noChangeArrowheads="1"/>
          </p:cNvSpPr>
          <p:nvPr/>
        </p:nvSpPr>
        <p:spPr bwMode="auto">
          <a:xfrm>
            <a:off x="114300" y="1483191"/>
            <a:ext cx="8915400" cy="5016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40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zh-CN" altLang="en-US" sz="4000" b="1" i="0" u="none" strike="noStrike" kern="1200" cap="none" spc="0" normalizeH="0" baseline="0" noProof="0" dirty="0">
                <a:ln>
                  <a:noFill/>
                </a:ln>
                <a:solidFill>
                  <a:srgbClr val="FFFFFF"/>
                </a:solidFill>
                <a:effectLst/>
                <a:uLnTx/>
                <a:uFillTx/>
                <a:latin typeface="Arial"/>
                <a:ea typeface="ＭＳ Ｐゴシック" charset="0"/>
                <a:cs typeface="Arial"/>
              </a:rPr>
              <a:t>在雅典古希腊竞赛中</a:t>
            </a:r>
            <a:r>
              <a:rPr kumimoji="0" lang="en-US" altLang="ja-JP" sz="40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zh-CN" altLang="en-US" sz="4000" b="1" i="0" u="none" strike="noStrike" kern="1200" cap="none" spc="0" normalizeH="0" baseline="0" noProof="0" dirty="0">
                <a:ln>
                  <a:noFill/>
                </a:ln>
                <a:solidFill>
                  <a:srgbClr val="FFFFFF"/>
                </a:solidFill>
                <a:effectLst/>
                <a:uLnTx/>
                <a:uFillTx/>
                <a:latin typeface="Arial"/>
                <a:ea typeface="ＭＳ Ｐゴシック" charset="0"/>
                <a:cs typeface="Arial"/>
              </a:rPr>
              <a:t> 旧的竞技场都有个升降台，是主席或竞技赛裁判坐的地方</a:t>
            </a:r>
            <a:r>
              <a:rPr kumimoji="0" lang="en-US" altLang="ja-JP" sz="40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zh-CN" altLang="en-US" sz="4000" b="1" i="0" u="none" strike="noStrike" kern="1200" cap="none" spc="0" normalizeH="0" baseline="0" noProof="0" dirty="0">
                <a:ln>
                  <a:noFill/>
                </a:ln>
                <a:solidFill>
                  <a:srgbClr val="FFFFFF"/>
                </a:solidFill>
                <a:effectLst/>
                <a:uLnTx/>
                <a:uFillTx/>
                <a:latin typeface="Arial"/>
                <a:ea typeface="ＭＳ Ｐゴシック" charset="0"/>
                <a:cs typeface="Arial"/>
              </a:rPr>
              <a:t>从这里，他会奖赏所有的参赛者； 从这里，他会奖赏所有的冠军。</a:t>
            </a:r>
            <a:r>
              <a:rPr kumimoji="0" lang="en-US" altLang="ja-JP" sz="40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zh-CN" altLang="en-US" sz="4000" b="1" i="0" u="none" strike="noStrike" kern="1200" cap="none" spc="0" normalizeH="0" baseline="0" noProof="0" dirty="0">
                <a:ln>
                  <a:noFill/>
                </a:ln>
                <a:solidFill>
                  <a:srgbClr val="FFFFFF"/>
                </a:solidFill>
                <a:effectLst/>
                <a:uLnTx/>
                <a:uFillTx/>
                <a:latin typeface="Arial"/>
                <a:ea typeface="ＭＳ Ｐゴシック" charset="0"/>
                <a:cs typeface="Arial"/>
              </a:rPr>
              <a:t>这叫做 </a:t>
            </a:r>
            <a:r>
              <a:rPr kumimoji="0" lang="zh-CN" altLang="en-US" sz="4000" b="1" i="1" u="none" strike="noStrike" kern="1200" cap="none" spc="0" normalizeH="0" baseline="0" noProof="0" dirty="0">
                <a:ln>
                  <a:noFill/>
                </a:ln>
                <a:solidFill>
                  <a:srgbClr val="FFFFFF"/>
                </a:solidFill>
                <a:effectLst/>
                <a:uLnTx/>
                <a:uFillTx/>
                <a:latin typeface="Arial"/>
                <a:ea typeface="ＭＳ Ｐゴシック" charset="0"/>
                <a:cs typeface="Arial"/>
              </a:rPr>
              <a:t>‘读经台’</a:t>
            </a:r>
            <a:r>
              <a:rPr kumimoji="0" lang="en-US" altLang="ja-JP" sz="4000" b="1" i="1"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en-US" altLang="ja-JP" sz="4000" b="1" i="0" u="none" strike="noStrike" kern="1200" cap="none" spc="0" normalizeH="0" baseline="0" noProof="0" dirty="0">
                <a:ln>
                  <a:noFill/>
                </a:ln>
                <a:solidFill>
                  <a:srgbClr val="FFFFFF"/>
                </a:solidFill>
                <a:effectLst/>
                <a:uLnTx/>
                <a:uFillTx/>
                <a:latin typeface="Arial"/>
                <a:ea typeface="ＭＳ Ｐゴシック" charset="0"/>
                <a:cs typeface="Arial"/>
              </a:rPr>
              <a:t>or </a:t>
            </a:r>
            <a:r>
              <a:rPr kumimoji="0" lang="fr-FR" altLang="ja-JP" sz="4000" b="1" i="1"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zh-CN" altLang="en-US" sz="4000" b="1" i="1" u="none" strike="noStrike" kern="1200" cap="none" spc="0" normalizeH="0" baseline="0" noProof="0" dirty="0">
                <a:ln>
                  <a:noFill/>
                </a:ln>
                <a:solidFill>
                  <a:srgbClr val="FFFFFF"/>
                </a:solidFill>
                <a:effectLst/>
                <a:uLnTx/>
                <a:uFillTx/>
                <a:latin typeface="Arial"/>
                <a:ea typeface="ＭＳ Ｐゴシック" charset="0"/>
                <a:cs typeface="Arial"/>
              </a:rPr>
              <a:t>奖赏之位</a:t>
            </a:r>
            <a:r>
              <a:rPr kumimoji="0" lang="en-US" altLang="ja-JP" sz="4000" b="1" i="1"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fr-FR" altLang="ja-JP" sz="4000" b="1" i="1"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altLang="ja-JP" sz="40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zh-CN" altLang="en-US" sz="4000" b="1" i="0" u="none" strike="noStrike" kern="1200" cap="none" spc="0" normalizeH="0" baseline="0" noProof="0" dirty="0">
                <a:ln>
                  <a:noFill/>
                </a:ln>
                <a:solidFill>
                  <a:srgbClr val="FFFFFF"/>
                </a:solidFill>
                <a:effectLst/>
                <a:uLnTx/>
                <a:uFillTx/>
                <a:latin typeface="Arial"/>
                <a:ea typeface="ＭＳ Ｐゴシック" charset="0"/>
                <a:cs typeface="Arial"/>
              </a:rPr>
              <a:t>它从不以审判台而用</a:t>
            </a:r>
            <a:r>
              <a:rPr kumimoji="0" lang="en-US" altLang="ja-JP" sz="40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br>
            <a:endPar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L. Sale-Harrison, </a:t>
            </a:r>
            <a:r>
              <a:rPr kumimoji="0" lang="en-US" sz="2400" b="1" i="1" u="none" strike="noStrike" kern="1200" cap="none" spc="0" normalizeH="0" baseline="0" noProof="0" dirty="0">
                <a:ln>
                  <a:noFill/>
                </a:ln>
                <a:solidFill>
                  <a:srgbClr val="FFFFFF"/>
                </a:solidFill>
                <a:effectLst/>
                <a:uLnTx/>
                <a:uFillTx/>
                <a:latin typeface="Arial"/>
                <a:ea typeface="ＭＳ Ｐゴシック" charset="0"/>
                <a:cs typeface="Arial"/>
              </a:rPr>
              <a:t>Judgment Seat of Christ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8</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cited by Pentecost, </a:t>
            </a:r>
            <a:r>
              <a:rPr kumimoji="0" lang="en-US" sz="2400" b="1" i="1" u="none" strike="noStrike" kern="1200" cap="none" spc="0" normalizeH="0" baseline="0" noProof="0" dirty="0">
                <a:ln>
                  <a:noFill/>
                </a:ln>
                <a:solidFill>
                  <a:srgbClr val="FFFFFF"/>
                </a:solidFill>
                <a:effectLst/>
                <a:uLnTx/>
                <a:uFillTx/>
                <a:latin typeface="Arial"/>
                <a:ea typeface="ＭＳ Ｐゴシック" charset="0"/>
                <a:cs typeface="Arial"/>
              </a:rPr>
              <a:t>Things to Come</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220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pic>
        <p:nvPicPr>
          <p:cNvPr id="104453" name="Picture 1029" descr="Bema closeu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693982" cy="1585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6390" name="WordArt 1030"/>
          <p:cNvSpPr>
            <a:spLocks noChangeArrowheads="1" noChangeShapeType="1" noTextEdit="1"/>
          </p:cNvSpPr>
          <p:nvPr/>
        </p:nvSpPr>
        <p:spPr bwMode="auto">
          <a:xfrm>
            <a:off x="6237570" y="4052976"/>
            <a:ext cx="2362200" cy="1568450"/>
          </a:xfrm>
          <a:prstGeom prst="rect">
            <a:avLst/>
          </a:prstGeom>
        </p:spPr>
        <p:txBody>
          <a:bodyPr wrap="none" fromWordArt="1">
            <a:prstTxWarp prst="textCascadeUp">
              <a:avLst>
                <a:gd name="adj" fmla="val 44444"/>
              </a:avLst>
            </a:prstTxWarp>
            <a:scene3d>
              <a:camera prst="legacyPerspectiveFront">
                <a:rot lat="20519994"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真的吗</a:t>
            </a:r>
            <a:r>
              <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a:t>
            </a:r>
          </a:p>
        </p:txBody>
      </p:sp>
      <p:sp>
        <p:nvSpPr>
          <p:cNvPr id="104455" name="Text Box 7"/>
          <p:cNvSpPr txBox="1">
            <a:spLocks noChangeArrowheads="1"/>
          </p:cNvSpPr>
          <p:nvPr/>
        </p:nvSpPr>
        <p:spPr bwMode="auto">
          <a:xfrm>
            <a:off x="8578850"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75</a:t>
            </a:r>
            <a:endParaRPr kumimoji="0" lang="en-US" sz="2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29043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656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6390"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4" descr="eccehom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85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498" name="Rectangle 2"/>
          <p:cNvSpPr>
            <a:spLocks noGrp="1" noChangeArrowheads="1"/>
          </p:cNvSpPr>
          <p:nvPr>
            <p:ph type="ctrTitle" idx="4294967295"/>
          </p:nvPr>
        </p:nvSpPr>
        <p:spPr>
          <a:xfrm>
            <a:off x="2555776" y="476672"/>
            <a:ext cx="4565104" cy="1752600"/>
          </a:xfrm>
        </p:spPr>
        <p:txBody>
          <a:bodyPr/>
          <a:lstStyle/>
          <a:p>
            <a:pPr algn="ctr" eaLnBrk="1" hangingPunct="1"/>
            <a:r>
              <a:rPr lang="zh-CN" altLang="en-US" sz="4800" b="1" dirty="0">
                <a:solidFill>
                  <a:schemeClr val="bg2"/>
                </a:solidFill>
                <a:latin typeface="Arial"/>
                <a:cs typeface="Arial"/>
              </a:rPr>
              <a:t>审判台是耶稣 被带到彼拉多 前的地方</a:t>
            </a:r>
            <a:endParaRPr lang="en-US" sz="4800" b="1" dirty="0">
              <a:solidFill>
                <a:schemeClr val="bg2"/>
              </a:solidFill>
              <a:latin typeface="Arial"/>
              <a:cs typeface="Arial"/>
            </a:endParaRPr>
          </a:p>
        </p:txBody>
      </p:sp>
    </p:spTree>
    <p:extLst>
      <p:ext uri="{BB962C8B-B14F-4D97-AF65-F5344CB8AC3E}">
        <p14:creationId xmlns:p14="http://schemas.microsoft.com/office/powerpoint/2010/main" val="419932689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ctrTitle" idx="4294967295"/>
          </p:nvPr>
        </p:nvSpPr>
        <p:spPr>
          <a:xfrm>
            <a:off x="685800" y="3886200"/>
            <a:ext cx="7772400" cy="1143000"/>
          </a:xfrm>
        </p:spPr>
        <p:txBody>
          <a:bodyPr/>
          <a:lstStyle/>
          <a:p>
            <a:pPr algn="ctr" eaLnBrk="1" hangingPunct="1"/>
            <a:r>
              <a:rPr lang="en-US">
                <a:latin typeface="Times New Roman" charset="0"/>
              </a:rPr>
              <a:t>Jesus Before Pilate</a:t>
            </a:r>
          </a:p>
        </p:txBody>
      </p:sp>
      <p:sp>
        <p:nvSpPr>
          <p:cNvPr id="108546" name="Rectangle 3"/>
          <p:cNvSpPr>
            <a:spLocks noGrp="1" noChangeArrowheads="1"/>
          </p:cNvSpPr>
          <p:nvPr>
            <p:ph type="subTitle" idx="4294967295"/>
          </p:nvPr>
        </p:nvSpPr>
        <p:spPr>
          <a:xfrm>
            <a:off x="1371600" y="5410200"/>
            <a:ext cx="6400800" cy="1295400"/>
          </a:xfrm>
        </p:spPr>
        <p:txBody>
          <a:bodyPr/>
          <a:lstStyle/>
          <a:p>
            <a:pPr marL="0" indent="0" algn="ctr" eaLnBrk="1" hangingPunct="1">
              <a:buFont typeface="Wingdings" charset="0"/>
              <a:buNone/>
            </a:pPr>
            <a:endParaRPr lang="en-US">
              <a:latin typeface="Times New Roman" charset="0"/>
            </a:endParaRPr>
          </a:p>
        </p:txBody>
      </p:sp>
      <p:pic>
        <p:nvPicPr>
          <p:cNvPr id="108547" name="Picture 4" descr="16gal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8625939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WelcomeHom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594" name="Rectangle 3"/>
          <p:cNvSpPr>
            <a:spLocks noGrp="1" noChangeArrowheads="1"/>
          </p:cNvSpPr>
          <p:nvPr>
            <p:ph type="title" idx="4294967295"/>
          </p:nvPr>
        </p:nvSpPr>
        <p:spPr>
          <a:xfrm>
            <a:off x="457200" y="431230"/>
            <a:ext cx="8229600" cy="693514"/>
          </a:xfrm>
          <a:noFill/>
          <a:ln>
            <a:noFill/>
          </a:ln>
          <a:effectLst/>
        </p:spPr>
        <p:txBody>
          <a:bodyPr vert="horz" wrap="square" lIns="91440" tIns="45720" rIns="91440" bIns="45720" numCol="1" anchor="ctr" anchorCtr="0" compatLnSpc="1">
            <a:prstTxWarp prst="textNoShape">
              <a:avLst/>
            </a:prstTxWarp>
          </a:bodyPr>
          <a:lstStyle/>
          <a:p>
            <a:pPr eaLnBrk="1" hangingPunct="1"/>
            <a:r>
              <a:rPr lang="zh-CN" altLang="en-US" b="1" dirty="0">
                <a:solidFill>
                  <a:schemeClr val="bg1"/>
                </a:solidFill>
                <a:effectLst>
                  <a:glow rad="228600">
                    <a:schemeClr val="tx1"/>
                  </a:glow>
                </a:effectLst>
                <a:latin typeface="Arial" charset="0"/>
              </a:rPr>
              <a:t>审判台是个赐奖赏的平台</a:t>
            </a:r>
            <a:endParaRPr lang="en-US" b="1" dirty="0">
              <a:solidFill>
                <a:schemeClr val="bg1"/>
              </a:solidFill>
              <a:effectLst>
                <a:glow rad="228600">
                  <a:schemeClr val="tx1"/>
                </a:glow>
              </a:effectLst>
              <a:latin typeface="Arial" charset="0"/>
            </a:endParaRPr>
          </a:p>
        </p:txBody>
      </p:sp>
      <p:sp>
        <p:nvSpPr>
          <p:cNvPr id="110595" name="Text Box 4"/>
          <p:cNvSpPr txBox="1">
            <a:spLocks noChangeArrowheads="1"/>
          </p:cNvSpPr>
          <p:nvPr/>
        </p:nvSpPr>
        <p:spPr bwMode="auto">
          <a:xfrm>
            <a:off x="8578850" y="44624"/>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0"/>
              </a:rPr>
              <a:t>76</a:t>
            </a: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749158034"/>
      </p:ext>
    </p:extLst>
  </p:cSld>
  <p:clrMapOvr>
    <a:masterClrMapping/>
  </p:clrMapOvr>
  <p:transition spd="med">
    <p:randomBar dir="vert"/>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3" descr="FireStubble"/>
          <p:cNvPicPr>
            <a:picLocks noChangeAspect="1" noChangeArrowheads="1"/>
          </p:cNvPicPr>
          <p:nvPr/>
        </p:nvPicPr>
        <p:blipFill>
          <a:blip r:embed="rId3" cstate="screen">
            <a:lum bright="20000"/>
            <a:extLst>
              <a:ext uri="{28A0092B-C50C-407E-A947-70E740481C1C}">
                <a14:useLocalDpi xmlns:a14="http://schemas.microsoft.com/office/drawing/2010/main"/>
              </a:ext>
            </a:extLst>
          </a:blip>
          <a:srcRect/>
          <a:stretch>
            <a:fillRect/>
          </a:stretch>
        </p:blipFill>
        <p:spPr bwMode="auto">
          <a:xfrm>
            <a:off x="76200" y="50800"/>
            <a:ext cx="8077200" cy="673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18" name="Rectangle 4"/>
          <p:cNvSpPr>
            <a:spLocks noGrp="1" noChangeArrowheads="1"/>
          </p:cNvSpPr>
          <p:nvPr>
            <p:ph type="title" idx="4294967295"/>
          </p:nvPr>
        </p:nvSpPr>
        <p:spPr>
          <a:xfrm>
            <a:off x="3505200" y="609600"/>
            <a:ext cx="5562600" cy="3276600"/>
          </a:xfrm>
        </p:spPr>
        <p:txBody>
          <a:bodyPr/>
          <a:lstStyle/>
          <a:p>
            <a:pPr algn="r" eaLnBrk="1" hangingPunct="1"/>
            <a:r>
              <a:rPr lang="en-US" altLang="ja-JP" sz="4000" b="1" i="1" dirty="0">
                <a:latin typeface="Arial" charset="0"/>
                <a:ea typeface="ＭＳ Ｐゴシック" charset="0"/>
                <a:cs typeface="ＭＳ Ｐゴシック" charset="0"/>
              </a:rPr>
              <a:t>“… </a:t>
            </a:r>
            <a:r>
              <a:rPr lang="zh-CN" altLang="en-US" sz="4000" b="1" i="1" dirty="0">
                <a:latin typeface="Arial" charset="0"/>
                <a:ea typeface="ＭＳ Ｐゴシック" charset="0"/>
                <a:cs typeface="ＭＳ Ｐゴシック" charset="0"/>
              </a:rPr>
              <a:t>那</a:t>
            </a:r>
            <a:r>
              <a:rPr lang="zh-CN" altLang="en-US" sz="4000" b="1" i="1" dirty="0">
                <a:solidFill>
                  <a:srgbClr val="FF0000"/>
                </a:solidFill>
                <a:latin typeface="Arial" charset="0"/>
                <a:ea typeface="ＭＳ Ｐゴシック" charset="0"/>
                <a:cs typeface="ＭＳ Ｐゴシック" charset="0"/>
              </a:rPr>
              <a:t>火</a:t>
            </a:r>
            <a:r>
              <a:rPr lang="zh-CN" altLang="en-US" sz="4000" b="1" i="1" dirty="0">
                <a:latin typeface="Arial" charset="0"/>
                <a:ea typeface="ＭＳ Ｐゴシック" charset="0"/>
                <a:cs typeface="ＭＳ Ｐゴシック" charset="0"/>
              </a:rPr>
              <a:t>要考验各人的工程是怎样的</a:t>
            </a:r>
            <a:r>
              <a:rPr lang="en-US" altLang="ja-JP" sz="4000" b="1" i="1" dirty="0">
                <a:latin typeface="Arial" charset="0"/>
                <a:ea typeface="ＭＳ Ｐゴシック" charset="0"/>
                <a:cs typeface="ＭＳ Ｐゴシック" charset="0"/>
              </a:rPr>
              <a:t>” </a:t>
            </a:r>
            <a:br>
              <a:rPr lang="en-US" altLang="ja-JP" sz="4000" b="1" i="1" dirty="0">
                <a:latin typeface="Arial" charset="0"/>
                <a:ea typeface="ＭＳ Ｐゴシック" charset="0"/>
                <a:cs typeface="ＭＳ Ｐゴシック" charset="0"/>
              </a:rPr>
            </a:br>
            <a:r>
              <a:rPr lang="en-US" altLang="ja-JP" sz="4000" b="1" i="1" dirty="0">
                <a:latin typeface="Arial" charset="0"/>
                <a:ea typeface="ＭＳ Ｐゴシック" charset="0"/>
                <a:cs typeface="ＭＳ Ｐゴシック" charset="0"/>
              </a:rPr>
              <a:t>(</a:t>
            </a:r>
            <a:r>
              <a:rPr lang="zh-CN" altLang="en-US" sz="4000" b="1" i="1" dirty="0">
                <a:latin typeface="Arial" charset="0"/>
                <a:ea typeface="ＭＳ Ｐゴシック" charset="0"/>
                <a:cs typeface="ＭＳ Ｐゴシック" charset="0"/>
              </a:rPr>
              <a:t>林前</a:t>
            </a:r>
            <a:r>
              <a:rPr lang="en-US" altLang="ja-JP" sz="4000" b="1" i="1" dirty="0">
                <a:latin typeface="Arial" charset="0"/>
                <a:ea typeface="ＭＳ Ｐゴシック" charset="0"/>
                <a:cs typeface="ＭＳ Ｐゴシック" charset="0"/>
              </a:rPr>
              <a:t>3:13)</a:t>
            </a:r>
            <a:endParaRPr lang="en-US" dirty="0">
              <a:latin typeface="Arial" charset="0"/>
              <a:ea typeface="ＭＳ Ｐゴシック" charset="0"/>
              <a:cs typeface="ＭＳ Ｐゴシック" charset="0"/>
            </a:endParaRPr>
          </a:p>
        </p:txBody>
      </p:sp>
      <p:sp>
        <p:nvSpPr>
          <p:cNvPr id="111619" name="Text Box 4"/>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a:solidFill>
                  <a:srgbClr val="000000"/>
                </a:solidFill>
                <a:latin typeface="Times New Roman" charset="0"/>
              </a:rPr>
              <a:t>76</a:t>
            </a:r>
            <a:endParaRPr lang="en-US" b="0">
              <a:solidFill>
                <a:srgbClr val="000000"/>
              </a:solidFill>
              <a:latin typeface="Times New Roman" charset="0"/>
            </a:endParaRPr>
          </a:p>
        </p:txBody>
      </p:sp>
    </p:spTree>
    <p:extLst>
      <p:ext uri="{BB962C8B-B14F-4D97-AF65-F5344CB8AC3E}">
        <p14:creationId xmlns:p14="http://schemas.microsoft.com/office/powerpoint/2010/main" val="369720361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609334-8D80-1F4A-A4F8-172117832EA5}"/>
              </a:ext>
            </a:extLst>
          </p:cNvPr>
          <p:cNvPicPr>
            <a:picLocks noChangeAspect="1"/>
          </p:cNvPicPr>
          <p:nvPr/>
        </p:nvPicPr>
        <p:blipFill>
          <a:blip r:embed="rId3"/>
          <a:stretch>
            <a:fillRect/>
          </a:stretch>
        </p:blipFill>
        <p:spPr>
          <a:xfrm>
            <a:off x="755576" y="7029400"/>
            <a:ext cx="9144000" cy="5167603"/>
          </a:xfrm>
          <a:prstGeom prst="rect">
            <a:avLst/>
          </a:prstGeom>
        </p:spPr>
      </p:pic>
    </p:spTree>
    <p:extLst>
      <p:ext uri="{BB962C8B-B14F-4D97-AF65-F5344CB8AC3E}">
        <p14:creationId xmlns:p14="http://schemas.microsoft.com/office/powerpoint/2010/main" val="67593018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3CF414-77A0-754D-8A13-16174F92178F}"/>
              </a:ext>
            </a:extLst>
          </p:cNvPr>
          <p:cNvPicPr>
            <a:picLocks noChangeAspect="1"/>
          </p:cNvPicPr>
          <p:nvPr/>
        </p:nvPicPr>
        <p:blipFill rotWithShape="1">
          <a:blip r:embed="rId3"/>
          <a:srcRect l="24631"/>
          <a:stretch/>
        </p:blipFill>
        <p:spPr>
          <a:xfrm>
            <a:off x="0" y="1"/>
            <a:ext cx="9167466" cy="6873948"/>
          </a:xfrm>
          <a:prstGeom prst="rect">
            <a:avLst/>
          </a:prstGeom>
        </p:spPr>
      </p:pic>
      <p:sp>
        <p:nvSpPr>
          <p:cNvPr id="2" name="Rectangle 6">
            <a:extLst>
              <a:ext uri="{FF2B5EF4-FFF2-40B4-BE49-F238E27FC236}">
                <a16:creationId xmlns:a16="http://schemas.microsoft.com/office/drawing/2014/main" id="{D833DAD3-4CB2-F04C-A609-A30AA91866B1}"/>
              </a:ext>
            </a:extLst>
          </p:cNvPr>
          <p:cNvSpPr>
            <a:spLocks noChangeArrowheads="1"/>
          </p:cNvSpPr>
          <p:nvPr/>
        </p:nvSpPr>
        <p:spPr bwMode="auto">
          <a:xfrm>
            <a:off x="2154125" y="2130361"/>
            <a:ext cx="6372200"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
                <a:ea typeface="ＭＳ Ｐゴシック" charset="0"/>
                <a:cs typeface="Arial" charset="0"/>
              </a:rPr>
              <a:t>Therefore, if anyone is in Christ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
                <a:ea typeface="ＭＳ Ｐゴシック" charset="0"/>
                <a:cs typeface="Arial" charset="0"/>
              </a:rPr>
              <a:t>he is a new creation. </a:t>
            </a:r>
            <a:br>
              <a:rPr kumimoji="0" lang="en-US" sz="3200" b="1" i="0" u="none" strike="noStrike" kern="1200" cap="none" spc="0" normalizeH="0" baseline="0" noProof="0" dirty="0">
                <a:ln>
                  <a:noFill/>
                </a:ln>
                <a:solidFill>
                  <a:prstClr val="black"/>
                </a:solidFill>
                <a:effectLst/>
                <a:uLnTx/>
                <a:uFillTx/>
                <a:latin typeface=""/>
                <a:ea typeface="ＭＳ Ｐゴシック" charset="0"/>
                <a:cs typeface="Arial" charset="0"/>
              </a:rPr>
            </a:br>
            <a:r>
              <a:rPr kumimoji="0" lang="en-US" sz="3200" b="1" i="0" u="none" strike="noStrike" kern="1200" cap="none" spc="0" normalizeH="0" baseline="0" noProof="0" dirty="0">
                <a:ln>
                  <a:noFill/>
                </a:ln>
                <a:solidFill>
                  <a:prstClr val="black"/>
                </a:solidFill>
                <a:effectLst/>
                <a:uLnTx/>
                <a:uFillTx/>
                <a:latin typeface=""/>
                <a:ea typeface="ＭＳ Ｐゴシック" charset="0"/>
                <a:cs typeface="Arial" charset="0"/>
              </a:rPr>
              <a:t>The old has passed away;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
                <a:ea typeface="ＭＳ Ｐゴシック" charset="0"/>
                <a:cs typeface="Arial" charset="0"/>
              </a:rPr>
              <a:t>Behold, the new has come.</a:t>
            </a:r>
          </a:p>
        </p:txBody>
      </p:sp>
      <p:sp>
        <p:nvSpPr>
          <p:cNvPr id="3" name="Rectangle 6">
            <a:extLst>
              <a:ext uri="{FF2B5EF4-FFF2-40B4-BE49-F238E27FC236}">
                <a16:creationId xmlns:a16="http://schemas.microsoft.com/office/drawing/2014/main" id="{4B2414DE-6BF4-2849-92AB-FE3B62F2ED98}"/>
              </a:ext>
            </a:extLst>
          </p:cNvPr>
          <p:cNvSpPr>
            <a:spLocks noChangeArrowheads="1"/>
          </p:cNvSpPr>
          <p:nvPr/>
        </p:nvSpPr>
        <p:spPr bwMode="auto">
          <a:xfrm>
            <a:off x="3059832" y="980728"/>
            <a:ext cx="433752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2 CORINTHIANS 5:17</a:t>
            </a:r>
          </a:p>
        </p:txBody>
      </p:sp>
    </p:spTree>
    <p:extLst>
      <p:ext uri="{BB962C8B-B14F-4D97-AF65-F5344CB8AC3E}">
        <p14:creationId xmlns:p14="http://schemas.microsoft.com/office/powerpoint/2010/main" val="364462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05"/>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 calcmode="lin" valueType="num">
                                      <p:cBhvr>
                                        <p:cTn id="9" dur="1000" fill="hold"/>
                                        <p:tgtEl>
                                          <p:spTgt spid="2"/>
                                        </p:tgtEl>
                                        <p:attrNameLst>
                                          <p:attrName>ppt_x</p:attrName>
                                        </p:attrNameLst>
                                      </p:cBhvr>
                                      <p:tavLst>
                                        <p:tav tm="0">
                                          <p:val>
                                            <p:strVal val="#ppt_x-.2"/>
                                          </p:val>
                                        </p:tav>
                                        <p:tav tm="100000">
                                          <p:val>
                                            <p:strVal val="#ppt_x"/>
                                          </p:val>
                                        </p:tav>
                                      </p:tavLst>
                                    </p:anim>
                                    <p:anim calcmode="lin" valueType="num">
                                      <p:cBhvr>
                                        <p:cTn id="10" dur="1000" fill="hold"/>
                                        <p:tgtEl>
                                          <p:spTgt spid="2"/>
                                        </p:tgtEl>
                                        <p:attrNameLst>
                                          <p:attrName>ppt_y</p:attrName>
                                        </p:attrNameLst>
                                      </p:cBhvr>
                                      <p:tavLst>
                                        <p:tav tm="0">
                                          <p:val>
                                            <p:strVal val="#ppt_y"/>
                                          </p:val>
                                        </p:tav>
                                        <p:tav tm="100000">
                                          <p:val>
                                            <p:strVal val="#ppt_y"/>
                                          </p:val>
                                        </p:tav>
                                      </p:tavLst>
                                    </p:anim>
                                    <p:animEffect transition="in" filter="fade">
                                      <p:cBhvr>
                                        <p:cTn id="11" dur="1000"/>
                                        <p:tgtEl>
                                          <p:spTgt spid="2"/>
                                        </p:tgtEl>
                                      </p:cBhvr>
                                    </p:animEffect>
                                  </p:childTnLst>
                                </p:cTn>
                              </p:par>
                            </p:childTnLst>
                          </p:cTn>
                        </p:par>
                        <p:par>
                          <p:cTn id="12" fill="hold">
                            <p:stCondLst>
                              <p:cond delay="1000"/>
                            </p:stCondLst>
                            <p:childTnLst>
                              <p:par>
                                <p:cTn id="13" presetID="54" presetClass="entr" presetSubtype="0" accel="10000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strVal val="#ppt_w*0.05"/>
                                          </p:val>
                                        </p:tav>
                                        <p:tav tm="100000">
                                          <p:val>
                                            <p:strVal val="#ppt_w"/>
                                          </p:val>
                                        </p:tav>
                                      </p:tavLst>
                                    </p:anim>
                                    <p:anim calcmode="lin" valueType="num">
                                      <p:cBhvr>
                                        <p:cTn id="16" dur="1000" fill="hold"/>
                                        <p:tgtEl>
                                          <p:spTgt spid="3"/>
                                        </p:tgtEl>
                                        <p:attrNameLst>
                                          <p:attrName>ppt_h</p:attrName>
                                        </p:attrNameLst>
                                      </p:cBhvr>
                                      <p:tavLst>
                                        <p:tav tm="0">
                                          <p:val>
                                            <p:strVal val="#ppt_h"/>
                                          </p:val>
                                        </p:tav>
                                        <p:tav tm="100000">
                                          <p:val>
                                            <p:strVal val="#ppt_h"/>
                                          </p:val>
                                        </p:tav>
                                      </p:tavLst>
                                    </p:anim>
                                    <p:anim calcmode="lin" valueType="num">
                                      <p:cBhvr>
                                        <p:cTn id="17" dur="1000" fill="hold"/>
                                        <p:tgtEl>
                                          <p:spTgt spid="3"/>
                                        </p:tgtEl>
                                        <p:attrNameLst>
                                          <p:attrName>ppt_x</p:attrName>
                                        </p:attrNameLst>
                                      </p:cBhvr>
                                      <p:tavLst>
                                        <p:tav tm="0">
                                          <p:val>
                                            <p:strVal val="#ppt_x-.2"/>
                                          </p:val>
                                        </p:tav>
                                        <p:tav tm="100000">
                                          <p:val>
                                            <p:strVal val="#ppt_x"/>
                                          </p:val>
                                        </p:tav>
                                      </p:tavLst>
                                    </p:anim>
                                    <p:anim calcmode="lin" valueType="num">
                                      <p:cBhvr>
                                        <p:cTn id="18" dur="1000" fill="hold"/>
                                        <p:tgtEl>
                                          <p:spTgt spid="3"/>
                                        </p:tgtEl>
                                        <p:attrNameLst>
                                          <p:attrName>ppt_y</p:attrName>
                                        </p:attrNameLst>
                                      </p:cBhvr>
                                      <p:tavLst>
                                        <p:tav tm="0">
                                          <p:val>
                                            <p:strVal val="#ppt_y"/>
                                          </p:val>
                                        </p:tav>
                                        <p:tav tm="100000">
                                          <p:val>
                                            <p:strVal val="#ppt_y"/>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altLang="en-US"/>
              <a:t>Outline</a:t>
            </a:r>
          </a:p>
        </p:txBody>
      </p:sp>
      <p:pic>
        <p:nvPicPr>
          <p:cNvPr id="55299" name="Picture 3" descr="bv3010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27838"/>
          </a:xfrm>
        </p:spPr>
      </p:pic>
      <p:sp>
        <p:nvSpPr>
          <p:cNvPr id="86020" name="WordArt 4"/>
          <p:cNvSpPr>
            <a:spLocks noChangeArrowheads="1" noChangeShapeType="1" noTextEdit="1"/>
          </p:cNvSpPr>
          <p:nvPr/>
        </p:nvSpPr>
        <p:spPr bwMode="auto">
          <a:xfrm>
            <a:off x="685800" y="533400"/>
            <a:ext cx="2895600" cy="990600"/>
          </a:xfrm>
          <a:prstGeom prst="rect">
            <a:avLst/>
          </a:prstGeom>
        </p:spPr>
        <p:txBody>
          <a:bodyPr wrap="none" fromWordArt="1">
            <a:prstTxWarp prst="textDoubleWave1">
              <a:avLst>
                <a:gd name="adj1" fmla="val 6500"/>
                <a:gd name="adj2" fmla="val 0"/>
              </a:avLst>
            </a:prstTxWarp>
          </a:bodyPr>
          <a:lstStyle/>
          <a:p>
            <a:r>
              <a:rPr lang="zh-CN" altLang="en-US" sz="3600" kern="10" spc="-360">
                <a:ln w="12700">
                  <a:solidFill>
                    <a:srgbClr val="000099"/>
                  </a:solidFill>
                  <a:round/>
                  <a:headEnd/>
                  <a:tailEnd/>
                </a:ln>
                <a:solidFill>
                  <a:srgbClr val="FF0000"/>
                </a:solidFill>
                <a:effectLst>
                  <a:outerShdw dist="125724" dir="18900000" algn="ctr" rotWithShape="0">
                    <a:srgbClr val="000099">
                      <a:alpha val="74997"/>
                    </a:srgbClr>
                  </a:outerShdw>
                </a:effectLst>
                <a:latin typeface="Impact"/>
              </a:rPr>
              <a:t>概要</a:t>
            </a:r>
            <a:endParaRPr lang="en-GB" sz="3600" kern="10" spc="-360">
              <a:ln w="12700">
                <a:solidFill>
                  <a:srgbClr val="000099"/>
                </a:solidFill>
                <a:round/>
                <a:headEnd/>
                <a:tailEnd/>
              </a:ln>
              <a:solidFill>
                <a:srgbClr val="FF0000"/>
              </a:solidFill>
              <a:effectLst>
                <a:outerShdw dist="125724" dir="18900000" algn="ctr" rotWithShape="0">
                  <a:srgbClr val="000099">
                    <a:alpha val="74997"/>
                  </a:srgbClr>
                </a:outerShdw>
              </a:effectLst>
              <a:latin typeface="Impact"/>
            </a:endParaRPr>
          </a:p>
        </p:txBody>
      </p:sp>
      <p:sp>
        <p:nvSpPr>
          <p:cNvPr id="86021" name="Rectangle 5"/>
          <p:cNvSpPr>
            <a:spLocks noChangeArrowheads="1"/>
          </p:cNvSpPr>
          <p:nvPr/>
        </p:nvSpPr>
        <p:spPr bwMode="auto">
          <a:xfrm>
            <a:off x="609600" y="2133600"/>
            <a:ext cx="4719638"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en-US" altLang="en-US" sz="2400">
                <a:latin typeface="Arial" charset="0"/>
              </a:rPr>
              <a:t>II.</a:t>
            </a:r>
            <a:r>
              <a:rPr lang="zh-CN" altLang="en-US" sz="2400">
                <a:latin typeface="Times New Roman" charset="0"/>
              </a:rPr>
              <a:t>捐款给</a:t>
            </a:r>
            <a:r>
              <a:rPr lang="zh-CN" altLang="en-US" sz="2400">
                <a:latin typeface="Arial" charset="0"/>
              </a:rPr>
              <a:t>耶路撒冷圣徒</a:t>
            </a:r>
            <a:r>
              <a:rPr lang="en-US" altLang="ja-JP" sz="2400">
                <a:latin typeface="Arial" charset="0"/>
              </a:rPr>
              <a:t> (8:1-9:15) </a:t>
            </a:r>
            <a:endParaRPr lang="en-US" altLang="en-US" sz="2400">
              <a:latin typeface="Arial" charset="0"/>
            </a:endParaRPr>
          </a:p>
        </p:txBody>
      </p:sp>
      <p:sp>
        <p:nvSpPr>
          <p:cNvPr id="86022" name="Rectangle 6"/>
          <p:cNvSpPr>
            <a:spLocks noChangeArrowheads="1"/>
          </p:cNvSpPr>
          <p:nvPr/>
        </p:nvSpPr>
        <p:spPr bwMode="auto">
          <a:xfrm>
            <a:off x="730250" y="2667000"/>
            <a:ext cx="39719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en-US" altLang="en-US" sz="2400" i="1">
                <a:solidFill>
                  <a:srgbClr val="000066"/>
                </a:solidFill>
                <a:latin typeface="Arial" charset="0"/>
              </a:rPr>
              <a:t>A. </a:t>
            </a:r>
            <a:r>
              <a:rPr lang="zh-CN" altLang="en-US" sz="2400" i="1">
                <a:solidFill>
                  <a:srgbClr val="000066"/>
                </a:solidFill>
                <a:latin typeface="Arial" charset="0"/>
              </a:rPr>
              <a:t>慷慨捐助的需要</a:t>
            </a:r>
            <a:r>
              <a:rPr lang="en-US" altLang="ja-JP" sz="2400" i="1">
                <a:solidFill>
                  <a:srgbClr val="000066"/>
                </a:solidFill>
                <a:latin typeface="Arial" charset="0"/>
              </a:rPr>
              <a:t> (8:1-15)</a:t>
            </a:r>
            <a:r>
              <a:rPr lang="en-US" altLang="ja-JP" sz="2400">
                <a:solidFill>
                  <a:srgbClr val="000066"/>
                </a:solidFill>
                <a:latin typeface="Arial" charset="0"/>
              </a:rPr>
              <a:t> </a:t>
            </a:r>
            <a:endParaRPr lang="en-US" altLang="en-US" sz="2400">
              <a:solidFill>
                <a:srgbClr val="000066"/>
              </a:solidFill>
              <a:latin typeface="Arial" charset="0"/>
            </a:endParaRPr>
          </a:p>
        </p:txBody>
      </p:sp>
      <p:sp>
        <p:nvSpPr>
          <p:cNvPr id="86023" name="Rectangle 7"/>
          <p:cNvSpPr>
            <a:spLocks noChangeArrowheads="1"/>
          </p:cNvSpPr>
          <p:nvPr/>
        </p:nvSpPr>
        <p:spPr bwMode="auto">
          <a:xfrm>
            <a:off x="685800" y="3200400"/>
            <a:ext cx="50784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en-US" altLang="en-US" sz="2400" i="1">
                <a:solidFill>
                  <a:srgbClr val="000066"/>
                </a:solidFill>
                <a:latin typeface="Arial" charset="0"/>
              </a:rPr>
              <a:t>B. </a:t>
            </a:r>
            <a:r>
              <a:rPr lang="zh-CN" altLang="en-US" sz="2400" i="1">
                <a:solidFill>
                  <a:srgbClr val="000066"/>
                </a:solidFill>
                <a:latin typeface="Arial" charset="0"/>
              </a:rPr>
              <a:t>提多的使命及他的旅伴</a:t>
            </a:r>
            <a:r>
              <a:rPr lang="en-US" altLang="ja-JP" sz="2400" i="1">
                <a:solidFill>
                  <a:srgbClr val="000066"/>
                </a:solidFill>
                <a:latin typeface="Arial" charset="0"/>
              </a:rPr>
              <a:t> (8:16-9:5)</a:t>
            </a:r>
            <a:endParaRPr lang="en-US" altLang="en-US" sz="2400" i="1">
              <a:solidFill>
                <a:srgbClr val="000066"/>
              </a:solidFill>
              <a:latin typeface="Arial" charset="0"/>
            </a:endParaRPr>
          </a:p>
        </p:txBody>
      </p:sp>
      <p:sp>
        <p:nvSpPr>
          <p:cNvPr id="86024" name="Rectangle 8"/>
          <p:cNvSpPr>
            <a:spLocks noChangeArrowheads="1"/>
          </p:cNvSpPr>
          <p:nvPr/>
        </p:nvSpPr>
        <p:spPr bwMode="auto">
          <a:xfrm>
            <a:off x="685800" y="3733800"/>
            <a:ext cx="32750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en-US" altLang="en-US" sz="2400" i="1">
                <a:solidFill>
                  <a:srgbClr val="000066"/>
                </a:solidFill>
                <a:latin typeface="Arial" charset="0"/>
              </a:rPr>
              <a:t>C. </a:t>
            </a:r>
            <a:r>
              <a:rPr lang="zh-CN" altLang="en-US" sz="2400" i="1">
                <a:solidFill>
                  <a:srgbClr val="000066"/>
                </a:solidFill>
                <a:latin typeface="Arial" charset="0"/>
              </a:rPr>
              <a:t>慷慨的结果 </a:t>
            </a:r>
            <a:r>
              <a:rPr lang="en-US" altLang="en-US" sz="2400" i="1">
                <a:solidFill>
                  <a:srgbClr val="000066"/>
                </a:solidFill>
                <a:latin typeface="Arial" charset="0"/>
              </a:rPr>
              <a:t>(9:6-15)</a:t>
            </a:r>
          </a:p>
        </p:txBody>
      </p:sp>
      <p:pic>
        <p:nvPicPr>
          <p:cNvPr id="55305" name="Picture 9" descr="j022201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402388" y="4419600"/>
            <a:ext cx="2006600" cy="201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6020"/>
                                        </p:tgtEl>
                                        <p:attrNameLst>
                                          <p:attrName>style.visibility</p:attrName>
                                        </p:attrNameLst>
                                      </p:cBhvr>
                                      <p:to>
                                        <p:strVal val="visible"/>
                                      </p:to>
                                    </p:set>
                                    <p:animEffect transition="in" filter="fade">
                                      <p:cBhvr>
                                        <p:cTn id="7" dur="1000"/>
                                        <p:tgtEl>
                                          <p:spTgt spid="86020"/>
                                        </p:tgtEl>
                                      </p:cBhvr>
                                    </p:animEffect>
                                    <p:anim calcmode="lin" valueType="num">
                                      <p:cBhvr>
                                        <p:cTn id="8" dur="1000" fill="hold"/>
                                        <p:tgtEl>
                                          <p:spTgt spid="86020"/>
                                        </p:tgtEl>
                                        <p:attrNameLst>
                                          <p:attrName>ppt_x</p:attrName>
                                        </p:attrNameLst>
                                      </p:cBhvr>
                                      <p:tavLst>
                                        <p:tav tm="0">
                                          <p:val>
                                            <p:strVal val="#ppt_x"/>
                                          </p:val>
                                        </p:tav>
                                        <p:tav tm="100000">
                                          <p:val>
                                            <p:strVal val="#ppt_x"/>
                                          </p:val>
                                        </p:tav>
                                      </p:tavLst>
                                    </p:anim>
                                    <p:anim calcmode="lin" valueType="num">
                                      <p:cBhvr>
                                        <p:cTn id="9" dur="1000" fill="hold"/>
                                        <p:tgtEl>
                                          <p:spTgt spid="8602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3" presetClass="entr" presetSubtype="16" fill="hold" grpId="0" nodeType="afterEffect">
                                  <p:stCondLst>
                                    <p:cond delay="0"/>
                                  </p:stCondLst>
                                  <p:childTnLst>
                                    <p:set>
                                      <p:cBhvr>
                                        <p:cTn id="12" dur="1" fill="hold">
                                          <p:stCondLst>
                                            <p:cond delay="0"/>
                                          </p:stCondLst>
                                        </p:cTn>
                                        <p:tgtEl>
                                          <p:spTgt spid="86021"/>
                                        </p:tgtEl>
                                        <p:attrNameLst>
                                          <p:attrName>style.visibility</p:attrName>
                                        </p:attrNameLst>
                                      </p:cBhvr>
                                      <p:to>
                                        <p:strVal val="visible"/>
                                      </p:to>
                                    </p:set>
                                    <p:anim calcmode="lin" valueType="num">
                                      <p:cBhvr>
                                        <p:cTn id="13" dur="1000" fill="hold"/>
                                        <p:tgtEl>
                                          <p:spTgt spid="86021"/>
                                        </p:tgtEl>
                                        <p:attrNameLst>
                                          <p:attrName>ppt_w</p:attrName>
                                        </p:attrNameLst>
                                      </p:cBhvr>
                                      <p:tavLst>
                                        <p:tav tm="0">
                                          <p:val>
                                            <p:fltVal val="0"/>
                                          </p:val>
                                        </p:tav>
                                        <p:tav tm="100000">
                                          <p:val>
                                            <p:strVal val="#ppt_w"/>
                                          </p:val>
                                        </p:tav>
                                      </p:tavLst>
                                    </p:anim>
                                    <p:anim calcmode="lin" valueType="num">
                                      <p:cBhvr>
                                        <p:cTn id="14" dur="1000" fill="hold"/>
                                        <p:tgtEl>
                                          <p:spTgt spid="86021"/>
                                        </p:tgtEl>
                                        <p:attrNameLst>
                                          <p:attrName>ppt_h</p:attrName>
                                        </p:attrNameLst>
                                      </p:cBhvr>
                                      <p:tavLst>
                                        <p:tav tm="0">
                                          <p:val>
                                            <p:fltVal val="0"/>
                                          </p:val>
                                        </p:tav>
                                        <p:tav tm="100000">
                                          <p:val>
                                            <p:strVal val="#ppt_h"/>
                                          </p:val>
                                        </p:tav>
                                      </p:tavLst>
                                    </p:anim>
                                  </p:childTnLst>
                                </p:cTn>
                              </p:par>
                            </p:childTnLst>
                          </p:cTn>
                        </p:par>
                        <p:par>
                          <p:cTn id="15" fill="hold" nodeType="afterGroup">
                            <p:stCondLst>
                              <p:cond delay="2000"/>
                            </p:stCondLst>
                            <p:childTnLst>
                              <p:par>
                                <p:cTn id="16" presetID="54" presetClass="entr" presetSubtype="0" accel="100000" fill="hold" grpId="0" nodeType="afterEffect">
                                  <p:stCondLst>
                                    <p:cond delay="0"/>
                                  </p:stCondLst>
                                  <p:childTnLst>
                                    <p:set>
                                      <p:cBhvr>
                                        <p:cTn id="17" dur="1" fill="hold">
                                          <p:stCondLst>
                                            <p:cond delay="0"/>
                                          </p:stCondLst>
                                        </p:cTn>
                                        <p:tgtEl>
                                          <p:spTgt spid="86022"/>
                                        </p:tgtEl>
                                        <p:attrNameLst>
                                          <p:attrName>style.visibility</p:attrName>
                                        </p:attrNameLst>
                                      </p:cBhvr>
                                      <p:to>
                                        <p:strVal val="visible"/>
                                      </p:to>
                                    </p:set>
                                    <p:anim calcmode="lin" valueType="num">
                                      <p:cBhvr>
                                        <p:cTn id="18" dur="1000" fill="hold"/>
                                        <p:tgtEl>
                                          <p:spTgt spid="86022"/>
                                        </p:tgtEl>
                                        <p:attrNameLst>
                                          <p:attrName>ppt_w</p:attrName>
                                        </p:attrNameLst>
                                      </p:cBhvr>
                                      <p:tavLst>
                                        <p:tav tm="0">
                                          <p:val>
                                            <p:strVal val="#ppt_w*0.05"/>
                                          </p:val>
                                        </p:tav>
                                        <p:tav tm="100000">
                                          <p:val>
                                            <p:strVal val="#ppt_w"/>
                                          </p:val>
                                        </p:tav>
                                      </p:tavLst>
                                    </p:anim>
                                    <p:anim calcmode="lin" valueType="num">
                                      <p:cBhvr>
                                        <p:cTn id="19" dur="1000" fill="hold"/>
                                        <p:tgtEl>
                                          <p:spTgt spid="86022"/>
                                        </p:tgtEl>
                                        <p:attrNameLst>
                                          <p:attrName>ppt_h</p:attrName>
                                        </p:attrNameLst>
                                      </p:cBhvr>
                                      <p:tavLst>
                                        <p:tav tm="0">
                                          <p:val>
                                            <p:strVal val="#ppt_h"/>
                                          </p:val>
                                        </p:tav>
                                        <p:tav tm="100000">
                                          <p:val>
                                            <p:strVal val="#ppt_h"/>
                                          </p:val>
                                        </p:tav>
                                      </p:tavLst>
                                    </p:anim>
                                    <p:anim calcmode="lin" valueType="num">
                                      <p:cBhvr>
                                        <p:cTn id="20" dur="1000" fill="hold"/>
                                        <p:tgtEl>
                                          <p:spTgt spid="86022"/>
                                        </p:tgtEl>
                                        <p:attrNameLst>
                                          <p:attrName>ppt_x</p:attrName>
                                        </p:attrNameLst>
                                      </p:cBhvr>
                                      <p:tavLst>
                                        <p:tav tm="0">
                                          <p:val>
                                            <p:strVal val="#ppt_x-.2"/>
                                          </p:val>
                                        </p:tav>
                                        <p:tav tm="100000">
                                          <p:val>
                                            <p:strVal val="#ppt_x"/>
                                          </p:val>
                                        </p:tav>
                                      </p:tavLst>
                                    </p:anim>
                                    <p:anim calcmode="lin" valueType="num">
                                      <p:cBhvr>
                                        <p:cTn id="21" dur="1000" fill="hold"/>
                                        <p:tgtEl>
                                          <p:spTgt spid="86022"/>
                                        </p:tgtEl>
                                        <p:attrNameLst>
                                          <p:attrName>ppt_y</p:attrName>
                                        </p:attrNameLst>
                                      </p:cBhvr>
                                      <p:tavLst>
                                        <p:tav tm="0">
                                          <p:val>
                                            <p:strVal val="#ppt_y"/>
                                          </p:val>
                                        </p:tav>
                                        <p:tav tm="100000">
                                          <p:val>
                                            <p:strVal val="#ppt_y"/>
                                          </p:val>
                                        </p:tav>
                                      </p:tavLst>
                                    </p:anim>
                                    <p:animEffect transition="in" filter="fade">
                                      <p:cBhvr>
                                        <p:cTn id="22" dur="1000"/>
                                        <p:tgtEl>
                                          <p:spTgt spid="86022"/>
                                        </p:tgtEl>
                                      </p:cBhvr>
                                    </p:animEffect>
                                  </p:childTnLst>
                                </p:cTn>
                              </p:par>
                            </p:childTnLst>
                          </p:cTn>
                        </p:par>
                        <p:par>
                          <p:cTn id="23" fill="hold" nodeType="afterGroup">
                            <p:stCondLst>
                              <p:cond delay="3000"/>
                            </p:stCondLst>
                            <p:childTnLst>
                              <p:par>
                                <p:cTn id="24" presetID="54" presetClass="entr" presetSubtype="0" accel="100000" fill="hold" grpId="0" nodeType="afterEffect">
                                  <p:stCondLst>
                                    <p:cond delay="0"/>
                                  </p:stCondLst>
                                  <p:childTnLst>
                                    <p:set>
                                      <p:cBhvr>
                                        <p:cTn id="25" dur="1" fill="hold">
                                          <p:stCondLst>
                                            <p:cond delay="0"/>
                                          </p:stCondLst>
                                        </p:cTn>
                                        <p:tgtEl>
                                          <p:spTgt spid="86023"/>
                                        </p:tgtEl>
                                        <p:attrNameLst>
                                          <p:attrName>style.visibility</p:attrName>
                                        </p:attrNameLst>
                                      </p:cBhvr>
                                      <p:to>
                                        <p:strVal val="visible"/>
                                      </p:to>
                                    </p:set>
                                    <p:anim calcmode="lin" valueType="num">
                                      <p:cBhvr>
                                        <p:cTn id="26" dur="1000" fill="hold"/>
                                        <p:tgtEl>
                                          <p:spTgt spid="86023"/>
                                        </p:tgtEl>
                                        <p:attrNameLst>
                                          <p:attrName>ppt_w</p:attrName>
                                        </p:attrNameLst>
                                      </p:cBhvr>
                                      <p:tavLst>
                                        <p:tav tm="0">
                                          <p:val>
                                            <p:strVal val="#ppt_w*0.05"/>
                                          </p:val>
                                        </p:tav>
                                        <p:tav tm="100000">
                                          <p:val>
                                            <p:strVal val="#ppt_w"/>
                                          </p:val>
                                        </p:tav>
                                      </p:tavLst>
                                    </p:anim>
                                    <p:anim calcmode="lin" valueType="num">
                                      <p:cBhvr>
                                        <p:cTn id="27" dur="1000" fill="hold"/>
                                        <p:tgtEl>
                                          <p:spTgt spid="86023"/>
                                        </p:tgtEl>
                                        <p:attrNameLst>
                                          <p:attrName>ppt_h</p:attrName>
                                        </p:attrNameLst>
                                      </p:cBhvr>
                                      <p:tavLst>
                                        <p:tav tm="0">
                                          <p:val>
                                            <p:strVal val="#ppt_h"/>
                                          </p:val>
                                        </p:tav>
                                        <p:tav tm="100000">
                                          <p:val>
                                            <p:strVal val="#ppt_h"/>
                                          </p:val>
                                        </p:tav>
                                      </p:tavLst>
                                    </p:anim>
                                    <p:anim calcmode="lin" valueType="num">
                                      <p:cBhvr>
                                        <p:cTn id="28" dur="1000" fill="hold"/>
                                        <p:tgtEl>
                                          <p:spTgt spid="86023"/>
                                        </p:tgtEl>
                                        <p:attrNameLst>
                                          <p:attrName>ppt_x</p:attrName>
                                        </p:attrNameLst>
                                      </p:cBhvr>
                                      <p:tavLst>
                                        <p:tav tm="0">
                                          <p:val>
                                            <p:strVal val="#ppt_x-.2"/>
                                          </p:val>
                                        </p:tav>
                                        <p:tav tm="100000">
                                          <p:val>
                                            <p:strVal val="#ppt_x"/>
                                          </p:val>
                                        </p:tav>
                                      </p:tavLst>
                                    </p:anim>
                                    <p:anim calcmode="lin" valueType="num">
                                      <p:cBhvr>
                                        <p:cTn id="29" dur="1000" fill="hold"/>
                                        <p:tgtEl>
                                          <p:spTgt spid="86023"/>
                                        </p:tgtEl>
                                        <p:attrNameLst>
                                          <p:attrName>ppt_y</p:attrName>
                                        </p:attrNameLst>
                                      </p:cBhvr>
                                      <p:tavLst>
                                        <p:tav tm="0">
                                          <p:val>
                                            <p:strVal val="#ppt_y"/>
                                          </p:val>
                                        </p:tav>
                                        <p:tav tm="100000">
                                          <p:val>
                                            <p:strVal val="#ppt_y"/>
                                          </p:val>
                                        </p:tav>
                                      </p:tavLst>
                                    </p:anim>
                                    <p:animEffect transition="in" filter="fade">
                                      <p:cBhvr>
                                        <p:cTn id="30" dur="1000"/>
                                        <p:tgtEl>
                                          <p:spTgt spid="86023"/>
                                        </p:tgtEl>
                                      </p:cBhvr>
                                    </p:animEffect>
                                  </p:childTnLst>
                                </p:cTn>
                              </p:par>
                            </p:childTnLst>
                          </p:cTn>
                        </p:par>
                        <p:par>
                          <p:cTn id="31" fill="hold" nodeType="afterGroup">
                            <p:stCondLst>
                              <p:cond delay="4000"/>
                            </p:stCondLst>
                            <p:childTnLst>
                              <p:par>
                                <p:cTn id="32" presetID="54" presetClass="entr" presetSubtype="0" accel="100000" fill="hold" grpId="0" nodeType="afterEffect">
                                  <p:stCondLst>
                                    <p:cond delay="0"/>
                                  </p:stCondLst>
                                  <p:childTnLst>
                                    <p:set>
                                      <p:cBhvr>
                                        <p:cTn id="33" dur="1" fill="hold">
                                          <p:stCondLst>
                                            <p:cond delay="0"/>
                                          </p:stCondLst>
                                        </p:cTn>
                                        <p:tgtEl>
                                          <p:spTgt spid="86024"/>
                                        </p:tgtEl>
                                        <p:attrNameLst>
                                          <p:attrName>style.visibility</p:attrName>
                                        </p:attrNameLst>
                                      </p:cBhvr>
                                      <p:to>
                                        <p:strVal val="visible"/>
                                      </p:to>
                                    </p:set>
                                    <p:anim calcmode="lin" valueType="num">
                                      <p:cBhvr>
                                        <p:cTn id="34" dur="1000" fill="hold"/>
                                        <p:tgtEl>
                                          <p:spTgt spid="86024"/>
                                        </p:tgtEl>
                                        <p:attrNameLst>
                                          <p:attrName>ppt_w</p:attrName>
                                        </p:attrNameLst>
                                      </p:cBhvr>
                                      <p:tavLst>
                                        <p:tav tm="0">
                                          <p:val>
                                            <p:strVal val="#ppt_w*0.05"/>
                                          </p:val>
                                        </p:tav>
                                        <p:tav tm="100000">
                                          <p:val>
                                            <p:strVal val="#ppt_w"/>
                                          </p:val>
                                        </p:tav>
                                      </p:tavLst>
                                    </p:anim>
                                    <p:anim calcmode="lin" valueType="num">
                                      <p:cBhvr>
                                        <p:cTn id="35" dur="1000" fill="hold"/>
                                        <p:tgtEl>
                                          <p:spTgt spid="86024"/>
                                        </p:tgtEl>
                                        <p:attrNameLst>
                                          <p:attrName>ppt_h</p:attrName>
                                        </p:attrNameLst>
                                      </p:cBhvr>
                                      <p:tavLst>
                                        <p:tav tm="0">
                                          <p:val>
                                            <p:strVal val="#ppt_h"/>
                                          </p:val>
                                        </p:tav>
                                        <p:tav tm="100000">
                                          <p:val>
                                            <p:strVal val="#ppt_h"/>
                                          </p:val>
                                        </p:tav>
                                      </p:tavLst>
                                    </p:anim>
                                    <p:anim calcmode="lin" valueType="num">
                                      <p:cBhvr>
                                        <p:cTn id="36" dur="1000" fill="hold"/>
                                        <p:tgtEl>
                                          <p:spTgt spid="86024"/>
                                        </p:tgtEl>
                                        <p:attrNameLst>
                                          <p:attrName>ppt_x</p:attrName>
                                        </p:attrNameLst>
                                      </p:cBhvr>
                                      <p:tavLst>
                                        <p:tav tm="0">
                                          <p:val>
                                            <p:strVal val="#ppt_x-.2"/>
                                          </p:val>
                                        </p:tav>
                                        <p:tav tm="100000">
                                          <p:val>
                                            <p:strVal val="#ppt_x"/>
                                          </p:val>
                                        </p:tav>
                                      </p:tavLst>
                                    </p:anim>
                                    <p:anim calcmode="lin" valueType="num">
                                      <p:cBhvr>
                                        <p:cTn id="37" dur="1000" fill="hold"/>
                                        <p:tgtEl>
                                          <p:spTgt spid="86024"/>
                                        </p:tgtEl>
                                        <p:attrNameLst>
                                          <p:attrName>ppt_y</p:attrName>
                                        </p:attrNameLst>
                                      </p:cBhvr>
                                      <p:tavLst>
                                        <p:tav tm="0">
                                          <p:val>
                                            <p:strVal val="#ppt_y"/>
                                          </p:val>
                                        </p:tav>
                                        <p:tav tm="100000">
                                          <p:val>
                                            <p:strVal val="#ppt_y"/>
                                          </p:val>
                                        </p:tav>
                                      </p:tavLst>
                                    </p:anim>
                                    <p:animEffect transition="in" filter="fade">
                                      <p:cBhvr>
                                        <p:cTn id="38" dur="1000"/>
                                        <p:tgtEl>
                                          <p:spTgt spid="860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animBg="1"/>
      <p:bldP spid="86021" grpId="0" animBg="1"/>
      <p:bldP spid="86022" grpId="0"/>
      <p:bldP spid="86023" grpId="0"/>
      <p:bldP spid="86024"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哥林多后书</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1064577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61645"/>
        </a:solidFill>
        <a:effectLst/>
      </p:bgPr>
    </p:bg>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76200" y="1143000"/>
            <a:ext cx="7315200" cy="707886"/>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wrap="square"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a:t>
            </a:r>
            <a:r>
              <a:rPr kumimoji="0" lang="en-US"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直 到 地 极</a:t>
            </a:r>
            <a:r>
              <a:rPr kumimoji="0" lang="en-US" altLang="ja-JP"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a:t>
            </a:r>
            <a:r>
              <a:rPr kumimoji="0" lang="en-US"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使</a:t>
            </a:r>
            <a:r>
              <a:rPr kumimoji="0" lang="en-US" altLang="ja-JP"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 </a:t>
            </a:r>
            <a:r>
              <a:rPr kumimoji="0" lang="en-US"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徒</a:t>
            </a:r>
            <a:r>
              <a:rPr kumimoji="0" lang="en-US" altLang="ja-JP"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 </a:t>
            </a:r>
            <a:r>
              <a:rPr kumimoji="0" lang="en-US"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行</a:t>
            </a:r>
            <a:r>
              <a:rPr kumimoji="0" lang="en-US" altLang="ja-JP"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 </a:t>
            </a:r>
            <a:r>
              <a:rPr kumimoji="0" lang="en-US"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傳</a:t>
            </a:r>
            <a:r>
              <a:rPr kumimoji="0" lang="en-US" altLang="ja-JP"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使 徒 </a:t>
            </a:r>
            <a:r>
              <a:rPr kumimoji="0" lang="en-US" altLang="en-US" sz="1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a:t>
            </a:r>
            <a:r>
              <a:rPr kumimoji="0" lang="en-US"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9  13       14    15  16          18           21     27     28</a:t>
            </a:r>
          </a:p>
        </p:txBody>
      </p:sp>
      <p:sp>
        <p:nvSpPr>
          <p:cNvPr id="461830" name="Text Box 16"/>
          <p:cNvSpPr txBox="1">
            <a:spLocks noChangeArrowheads="1"/>
          </p:cNvSpPr>
          <p:nvPr/>
        </p:nvSpPr>
        <p:spPr bwMode="auto">
          <a:xfrm>
            <a:off x="1828800" y="2338388"/>
            <a:ext cx="838200" cy="554037"/>
          </a:xfrm>
          <a:prstGeom prst="rect">
            <a:avLst/>
          </a:prstGeom>
          <a:noFill/>
          <a:ln w="9525">
            <a:noFill/>
            <a:miter lim="800000"/>
            <a:headEnd/>
            <a:tailEnd/>
          </a:ln>
        </p:spPr>
        <p:txBody>
          <a:bodyPr lIns="0" tIns="0" rIns="0" b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秋季</a:t>
            </a:r>
            <a:r>
              <a:rPr kumimoji="0" lang="en-US" altLang="ja-JP"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理事会</a:t>
            </a:r>
          </a:p>
        </p:txBody>
      </p:sp>
      <p:sp>
        <p:nvSpPr>
          <p:cNvPr id="461831" name="Text Box 17"/>
          <p:cNvSpPr txBox="1">
            <a:spLocks noChangeArrowheads="1"/>
          </p:cNvSpPr>
          <p:nvPr/>
        </p:nvSpPr>
        <p:spPr bwMode="auto">
          <a:xfrm>
            <a:off x="4724400" y="2133600"/>
            <a:ext cx="685800" cy="738188"/>
          </a:xfrm>
          <a:prstGeom prst="rect">
            <a:avLst/>
          </a:prstGeom>
          <a:noFill/>
          <a:ln w="9525">
            <a:noFill/>
            <a:miter lim="800000"/>
            <a:headEnd/>
            <a:tailEnd/>
          </a:ln>
        </p:spPr>
        <p:txBody>
          <a:bodyPr lIns="0" tIns="0" rIns="0" b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五月</a:t>
            </a:r>
            <a:r>
              <a:rPr kumimoji="0" lang="en-US" altLang="ja-JP"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57-</a:t>
            </a:r>
            <a:br>
              <a:rPr kumimoji="0" lang="en-US" altLang="ja-JP"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br>
            <a:r>
              <a:rPr kumimoji="0" lang="en-US" altLang="en-US"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八月</a:t>
            </a:r>
            <a:r>
              <a:rPr kumimoji="0" lang="en-US" altLang="ja-JP"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试验</a:t>
            </a:r>
            <a:endParaRPr kumimoji="0" lang="en-US" altLang="en-US" sz="18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endParaRPr>
          </a:p>
        </p:txBody>
      </p:sp>
      <p:sp>
        <p:nvSpPr>
          <p:cNvPr id="461832"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SimSun" pitchFamily="2" charset="-122"/>
            </a:endParaRPr>
          </a:p>
        </p:txBody>
      </p:sp>
      <p:sp>
        <p:nvSpPr>
          <p:cNvPr id="461833" name="Text Box 20"/>
          <p:cNvSpPr txBox="1">
            <a:spLocks noChangeArrowheads="1"/>
          </p:cNvSpPr>
          <p:nvPr/>
        </p:nvSpPr>
        <p:spPr bwMode="auto">
          <a:xfrm>
            <a:off x="8296275" y="2324100"/>
            <a:ext cx="847725" cy="508000"/>
          </a:xfrm>
          <a:prstGeom prst="rect">
            <a:avLst/>
          </a:prstGeom>
          <a:noFill/>
          <a:ln w="9525">
            <a:noFill/>
            <a:miter lim="800000"/>
            <a:headEnd/>
            <a:tailEnd/>
          </a:ln>
        </p:spPr>
        <p:txBody>
          <a:bodyPr lIns="0" tIns="0" rIns="0" b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春季</a:t>
            </a:r>
            <a:r>
              <a:rPr kumimoji="0" lang="en-US" altLang="ja-JP"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教会扩</a:t>
            </a:r>
            <a:r>
              <a:rPr kumimoji="0" lang="zh-CN" altLang="en-US" sz="14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长</a:t>
            </a:r>
            <a:endParaRPr kumimoji="0" lang="en-US" altLang="en-US" sz="16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endParaRPr>
          </a:p>
        </p:txBody>
      </p:sp>
      <p:sp>
        <p:nvSpPr>
          <p:cNvPr id="461834" name="Text Box 21"/>
          <p:cNvSpPr txBox="1">
            <a:spLocks noChangeArrowheads="1"/>
          </p:cNvSpPr>
          <p:nvPr/>
        </p:nvSpPr>
        <p:spPr bwMode="auto">
          <a:xfrm>
            <a:off x="0" y="3276600"/>
            <a:ext cx="9144000" cy="40011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Times New Roman" charset="0"/>
              </a:rPr>
              <a:t>  35      48      49       50     52  53     57      60          62         67     68     95</a:t>
            </a:r>
          </a:p>
        </p:txBody>
      </p:sp>
      <p:sp>
        <p:nvSpPr>
          <p:cNvPr id="461835" name="Text Box 7"/>
          <p:cNvSpPr txBox="1">
            <a:spLocks noChangeArrowheads="1"/>
          </p:cNvSpPr>
          <p:nvPr/>
        </p:nvSpPr>
        <p:spPr bwMode="auto">
          <a:xfrm>
            <a:off x="914400" y="2190750"/>
            <a:ext cx="990600" cy="116205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dirty="0" err="1">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四月</a:t>
            </a:r>
            <a:r>
              <a:rPr kumimoji="0" lang="en-US" altLang="ja-JP" sz="1200" b="1" i="0" u="none" strike="noStrike" kern="1200" cap="none" spc="0" normalizeH="0" baseline="0" noProof="0" dirty="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a:t>
            </a:r>
            <a:r>
              <a:rPr kumimoji="0" lang="en-US" altLang="ja-JP" sz="1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48-</a:t>
            </a:r>
            <a:br>
              <a:rPr kumimoji="0" lang="en-US" altLang="ja-JP" sz="1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br>
            <a:r>
              <a:rPr kumimoji="0" lang="en-US" altLang="en-US" sz="1200" b="1" i="0" u="none" strike="noStrike" kern="1200" cap="none" spc="0" normalizeH="0" baseline="0" noProof="0" dirty="0" err="1">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九月</a:t>
            </a:r>
            <a:r>
              <a:rPr kumimoji="0" lang="en-US" altLang="ja-JP" sz="1200" b="1" i="0" u="none" strike="noStrike" kern="1200" cap="none" spc="0" normalizeH="0" baseline="0" noProof="0" dirty="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a:t>
            </a:r>
            <a:r>
              <a:rPr kumimoji="0" lang="en-US" altLang="ja-JP" sz="1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1</a:t>
            </a:r>
            <a:br>
              <a:rPr kumimoji="0" lang="en-US"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br>
            <a:r>
              <a:rPr kumimoji="0" lang="en-US" altLang="en-US" sz="1800" b="1" i="0" u="none" strike="noStrike" kern="1200" cap="none" spc="0" normalizeH="0" baseline="0" noProof="0" dirty="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加 拉 太</a:t>
            </a:r>
            <a:endParaRPr kumimoji="0" lang="en-US" altLang="ja-JP" sz="1800" b="1" i="0" u="none" strike="noStrike" kern="1200" cap="none" spc="0" normalizeH="0" baseline="0" noProof="0" dirty="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9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endParaRPr>
          </a:p>
        </p:txBody>
      </p:sp>
      <p:sp>
        <p:nvSpPr>
          <p:cNvPr id="461836" name="Text Box 9"/>
          <p:cNvSpPr txBox="1">
            <a:spLocks noChangeArrowheads="1"/>
          </p:cNvSpPr>
          <p:nvPr/>
        </p:nvSpPr>
        <p:spPr bwMode="auto">
          <a:xfrm>
            <a:off x="3733800" y="2168525"/>
            <a:ext cx="1000125" cy="118427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春季</a:t>
            </a:r>
            <a: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53-</a:t>
            </a:r>
            <a:b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br>
            <a:r>
              <a:rPr kumimoji="0" lang="en-US" altLang="en-US"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五月</a:t>
            </a:r>
            <a: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3</a:t>
            </a:r>
            <a:br>
              <a:rPr kumimoji="0" lang="en-US" alt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br>
            <a:r>
              <a:rPr kumimoji="0" lang="en-US" altLang="en-US" sz="18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亚洲</a:t>
            </a:r>
            <a:endParaRPr kumimoji="0" lang="en-US" altLang="ja-JP" sz="18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10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endParaRPr>
          </a:p>
        </p:txBody>
      </p:sp>
      <p:sp>
        <p:nvSpPr>
          <p:cNvPr id="461837" name="Text Box 10"/>
          <p:cNvSpPr txBox="1">
            <a:spLocks noChangeArrowheads="1"/>
          </p:cNvSpPr>
          <p:nvPr/>
        </p:nvSpPr>
        <p:spPr bwMode="auto">
          <a:xfrm>
            <a:off x="5334000" y="2119313"/>
            <a:ext cx="990600" cy="1216025"/>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dirty="0" err="1">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二月</a:t>
            </a:r>
            <a:r>
              <a:rPr kumimoji="0" lang="en-US" altLang="ja-JP" sz="1200" b="1" i="0" u="none" strike="noStrike" kern="1200" cap="none" spc="0" normalizeH="0" baseline="0" noProof="0" dirty="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 60-</a:t>
            </a:r>
            <a:br>
              <a:rPr kumimoji="0" lang="en-US" altLang="ja-JP" sz="1200" b="1" i="0" u="none" strike="noStrike" kern="1200" cap="none" spc="0" normalizeH="0" baseline="0" noProof="0" dirty="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br>
            <a:r>
              <a:rPr kumimoji="0" lang="en-US" altLang="en-US" sz="1200" b="1" i="0" u="none" strike="noStrike" kern="1200" cap="none" spc="0" normalizeH="0" baseline="0" noProof="0" dirty="0" err="1">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三月</a:t>
            </a:r>
            <a:r>
              <a:rPr kumimoji="0" lang="en-US" altLang="ja-JP" sz="1200" b="1" i="0" u="none" strike="noStrike" kern="1200" cap="none" spc="0" normalizeH="0" baseline="0" noProof="0" dirty="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1</a:t>
            </a:r>
            <a:br>
              <a:rPr kumimoji="0" lang="en-US" altLang="en-US" sz="2000" b="1" i="0" u="none" strike="noStrike" kern="1200" cap="none" spc="0" normalizeH="0" baseline="0" noProof="0" dirty="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br>
            <a:r>
              <a:rPr kumimoji="0" lang="en-US" altLang="en-US" sz="1800" b="1" i="0" u="none" strike="noStrike" kern="1200" cap="none" spc="0" normalizeH="0" baseline="0" noProof="0" dirty="0" err="1">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罗马</a:t>
            </a:r>
            <a:endParaRPr kumimoji="0" lang="en-US" altLang="ja-JP" sz="1800" b="1" i="0" u="none" strike="noStrike" kern="1200" cap="none" spc="0" normalizeH="0" baseline="0" noProof="0" dirty="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1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Times New Roman" charset="0"/>
            </a:endParaRPr>
          </a:p>
        </p:txBody>
      </p:sp>
      <p:sp>
        <p:nvSpPr>
          <p:cNvPr id="461838" name="Text Box 11"/>
          <p:cNvSpPr txBox="1">
            <a:spLocks noChangeArrowheads="1"/>
          </p:cNvSpPr>
          <p:nvPr/>
        </p:nvSpPr>
        <p:spPr bwMode="auto">
          <a:xfrm>
            <a:off x="7315200" y="2133600"/>
            <a:ext cx="990600" cy="1201738"/>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秋季</a:t>
            </a:r>
            <a:r>
              <a:rPr kumimoji="0" lang="en-US" altLang="ja-JP" sz="1200" b="1" i="0" u="none" strike="noStrike" kern="1200" cap="none" spc="0" normalizeH="0" baseline="0" noProof="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 67-</a:t>
            </a:r>
            <a:br>
              <a:rPr kumimoji="0" lang="en-US" altLang="ja-JP" sz="1200" b="1" i="0" u="none" strike="noStrike" kern="1200" cap="none" spc="0" normalizeH="0" baseline="0" noProof="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br>
            <a:r>
              <a:rPr kumimoji="0" lang="en-US" altLang="en-US" sz="1200" b="1" i="0" u="none" strike="noStrike" kern="1200" cap="none" spc="0" normalizeH="0" baseline="0" noProof="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春季</a:t>
            </a:r>
            <a:r>
              <a:rPr kumimoji="0" lang="en-US" altLang="ja-JP" sz="1200" b="1" i="0" u="none" strike="noStrike" kern="1200" cap="none" spc="0" normalizeH="0" baseline="0" noProof="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2</a:t>
            </a:r>
            <a:br>
              <a:rPr kumimoji="0" lang="en-US" altLang="en-US" sz="2000" b="1" i="0" u="none" strike="noStrike" kern="1200" cap="none" spc="0" normalizeH="0" baseline="0" noProof="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br>
            <a:r>
              <a:rPr kumimoji="0" lang="en-US" altLang="en-US" sz="1800" b="1" i="0" u="none" strike="noStrike" kern="1200" cap="none" spc="0" normalizeH="0" baseline="0" noProof="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罗马</a:t>
            </a:r>
            <a:endParaRPr kumimoji="0" lang="en-US" altLang="ja-JP" sz="1800" b="1" i="0" u="none" strike="noStrike" kern="1200" cap="none" spc="0" normalizeH="0" baseline="0" noProof="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1000" b="1" i="0" u="none" strike="noStrike" kern="1200" cap="none" spc="0" normalizeH="0" baseline="0" noProof="0">
              <a:ln>
                <a:noFill/>
              </a:ln>
              <a:solidFill>
                <a:srgbClr val="FFFFFF"/>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Times New Roman" charset="0"/>
            </a:endParaRPr>
          </a:p>
        </p:txBody>
      </p:sp>
      <p:sp>
        <p:nvSpPr>
          <p:cNvPr id="461839" name="Text Box 17"/>
          <p:cNvSpPr txBox="1">
            <a:spLocks noChangeArrowheads="1"/>
          </p:cNvSpPr>
          <p:nvPr/>
        </p:nvSpPr>
        <p:spPr bwMode="auto">
          <a:xfrm>
            <a:off x="-76200" y="2133600"/>
            <a:ext cx="990600" cy="969963"/>
          </a:xfrm>
          <a:prstGeom prst="rect">
            <a:avLst/>
          </a:prstGeom>
          <a:noFill/>
          <a:ln w="9525">
            <a:noFill/>
            <a:miter lim="800000"/>
            <a:headEnd/>
            <a:tailEnd/>
          </a:ln>
        </p:spPr>
        <p:txBody>
          <a:bodyPr lIns="0" tIns="0" rIns="0" b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五月</a:t>
            </a:r>
            <a:r>
              <a:rPr kumimoji="0" lang="en-US" altLang="ja-JP" sz="12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57-</a:t>
            </a:r>
            <a:br>
              <a:rPr kumimoji="0" lang="en-US" altLang="ja-JP" sz="12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br>
            <a:r>
              <a:rPr kumimoji="0" lang="en-US" altLang="en-US" sz="11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八月</a:t>
            </a:r>
            <a:r>
              <a:rPr kumimoji="0" lang="en-US" altLang="ja-JP" sz="11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59</a:t>
            </a:r>
            <a:endParaRPr kumimoji="0" lang="en-US" altLang="ja-JP" sz="12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大 马 色</a:t>
            </a:r>
            <a:br>
              <a:rPr kumimoji="0" lang="en-US" altLang="ja-JP" sz="16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br>
            <a:r>
              <a:rPr kumimoji="0" lang="en-US" altLang="en-US" sz="16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安</a:t>
            </a:r>
            <a:r>
              <a:rPr kumimoji="0" lang="en-US" altLang="ja-JP" sz="16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a:t>
            </a:r>
            <a:r>
              <a:rPr kumimoji="0" lang="en-US" altLang="en-US" sz="16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提</a:t>
            </a:r>
            <a:r>
              <a:rPr kumimoji="0" lang="en-US" altLang="ja-JP" sz="16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a:t>
            </a:r>
            <a:r>
              <a:rPr kumimoji="0" lang="en-US" altLang="en-US" sz="16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阿</a:t>
            </a:r>
            <a:r>
              <a:rPr kumimoji="0" lang="en-US" altLang="ja-JP" sz="16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a:t>
            </a:r>
            <a:endParaRPr kumimoji="0" lang="en-US" altLang="en-US" sz="16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endParaRPr>
          </a:p>
        </p:txBody>
      </p:sp>
      <p:sp>
        <p:nvSpPr>
          <p:cNvPr id="461840" name="TextBox 27"/>
          <p:cNvSpPr txBox="1">
            <a:spLocks noChangeArrowheads="1"/>
          </p:cNvSpPr>
          <p:nvPr/>
        </p:nvSpPr>
        <p:spPr bwMode="auto">
          <a:xfrm>
            <a:off x="7924800" y="71438"/>
            <a:ext cx="1155700" cy="101600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t>38</a:t>
            </a:r>
            <a:br>
              <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br>
            <a:r>
              <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t>124</a:t>
            </a:r>
            <a:br>
              <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br>
            <a:r>
              <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t>39-41</a:t>
            </a:r>
          </a:p>
        </p:txBody>
      </p:sp>
      <p:sp>
        <p:nvSpPr>
          <p:cNvPr id="461841" name="Text Box 9"/>
          <p:cNvSpPr txBox="1">
            <a:spLocks noChangeArrowheads="1"/>
          </p:cNvSpPr>
          <p:nvPr/>
        </p:nvSpPr>
        <p:spPr bwMode="auto">
          <a:xfrm>
            <a:off x="6324600" y="2133600"/>
            <a:ext cx="990600" cy="12017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春季</a:t>
            </a:r>
            <a: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  62-</a:t>
            </a:r>
            <a:b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br>
            <a:r>
              <a:rPr kumimoji="0" lang="en-US" altLang="en-US"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秋季</a:t>
            </a:r>
            <a: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  </a:t>
            </a:r>
            <a:r>
              <a:rPr kumimoji="0" lang="en-US" altLang="ja-JP" sz="12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4</a:t>
            </a:r>
            <a:br>
              <a:rPr kumimoji="0" lang="en-US" alt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br>
            <a:r>
              <a:rPr kumimoji="0" lang="en-US" altLang="en-US" sz="18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西班牙</a:t>
            </a:r>
            <a:endParaRPr kumimoji="0" lang="en-US" altLang="ja-JP" sz="18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10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spcBef>
                <a:spcPct val="50000"/>
              </a:spcBef>
            </a:pPr>
            <a:r>
              <a:rPr lang="en-US" altLang="en-US" sz="4000" dirty="0" err="1">
                <a:solidFill>
                  <a:srgbClr val="FFFFFF"/>
                </a:solidFill>
                <a:latin typeface="Microsoft YaHei UI" panose="020B0503020204020204" pitchFamily="34" charset="-122"/>
                <a:ea typeface="Microsoft YaHei UI" panose="020B0503020204020204" pitchFamily="34" charset="-122"/>
              </a:rPr>
              <a:t>新约</a:t>
            </a:r>
            <a:r>
              <a:rPr lang="zh-CN" altLang="en-US" sz="4000" dirty="0">
                <a:solidFill>
                  <a:srgbClr val="FFFFFF"/>
                </a:solidFill>
                <a:latin typeface="Microsoft YaHei UI" panose="020B0503020204020204" pitchFamily="34" charset="-122"/>
                <a:ea typeface="Microsoft YaHei UI" panose="020B0503020204020204" pitchFamily="34" charset="-122"/>
              </a:rPr>
              <a:t>综览</a:t>
            </a:r>
            <a:r>
              <a:rPr lang="en-US" altLang="ja-JP" sz="4000" dirty="0">
                <a:solidFill>
                  <a:srgbClr val="FFFFFF"/>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a:t>
            </a:r>
            <a:r>
              <a:rPr lang="zh-CN" altLang="en-US" sz="4000" dirty="0">
                <a:solidFill>
                  <a:srgbClr val="FFFFFF"/>
                </a:solidFill>
                <a:latin typeface="Microsoft YaHei UI" panose="020B0503020204020204" pitchFamily="34" charset="-122"/>
                <a:ea typeface="Microsoft YaHei UI" panose="020B0503020204020204" pitchFamily="34" charset="-122"/>
              </a:rPr>
              <a:t>布道旅程</a:t>
            </a:r>
            <a:r>
              <a:rPr lang="en-US" altLang="zh-CN" sz="4000" dirty="0">
                <a:solidFill>
                  <a:srgbClr val="FFFFFF"/>
                </a:solidFill>
                <a:latin typeface="Microsoft YaHei UI" panose="020B0503020204020204" pitchFamily="34" charset="-122"/>
                <a:ea typeface="Microsoft YaHei UI" panose="020B0503020204020204" pitchFamily="34" charset="-122"/>
              </a:rPr>
              <a:t>+</a:t>
            </a:r>
            <a:r>
              <a:rPr lang="en-US" altLang="en-US" sz="4000" dirty="0" err="1">
                <a:solidFill>
                  <a:srgbClr val="FFFFFF"/>
                </a:solidFill>
                <a:latin typeface="Microsoft YaHei UI" panose="020B0503020204020204" pitchFamily="34" charset="-122"/>
                <a:ea typeface="Microsoft YaHei UI" panose="020B0503020204020204" pitchFamily="34" charset="-122"/>
              </a:rPr>
              <a:t>关键</a:t>
            </a:r>
            <a:r>
              <a:rPr lang="zh-CN" altLang="en-US" sz="4000" dirty="0">
                <a:solidFill>
                  <a:srgbClr val="FFFFFF"/>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字</a:t>
            </a:r>
            <a:r>
              <a:rPr lang="en-US" altLang="ja-JP" sz="4000" dirty="0">
                <a:solidFill>
                  <a:srgbClr val="FFFFFF"/>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a:t>
            </a:r>
            <a:endParaRPr lang="en-US" altLang="en-US" sz="4000" dirty="0">
              <a:solidFill>
                <a:srgbClr val="FFFFFF"/>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福音书以及使徒行传</a:t>
            </a:r>
            <a:r>
              <a:rPr kumimoji="0" lang="en-US" altLang="ja-JP"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a:t>
            </a:r>
            <a:endParaRPr kumimoji="0" lang="en-US"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11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保罗布道旅程</a:t>
            </a:r>
            <a:r>
              <a:rPr kumimoji="0" lang="en-US" altLang="zh-CN" sz="11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a:t>
            </a:r>
            <a:r>
              <a:rPr kumimoji="0" lang="en-US" altLang="en-US" sz="11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关键</a:t>
            </a:r>
            <a:r>
              <a:rPr kumimoji="0" lang="zh-CN" altLang="en-US" sz="11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字</a:t>
            </a:r>
            <a:endParaRPr kumimoji="0" lang="en-US" altLang="en-US" sz="11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endParaRPr>
          </a:p>
        </p:txBody>
      </p:sp>
      <p:sp>
        <p:nvSpPr>
          <p:cNvPr id="2" name="Text Box 7"/>
          <p:cNvSpPr txBox="1">
            <a:spLocks noChangeArrowheads="1"/>
          </p:cNvSpPr>
          <p:nvPr/>
        </p:nvSpPr>
        <p:spPr bwMode="auto">
          <a:xfrm>
            <a:off x="2667000" y="2190750"/>
            <a:ext cx="990600" cy="116205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四月</a:t>
            </a:r>
            <a: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a:t>
            </a:r>
            <a:r>
              <a:rPr kumimoji="0" lang="en-US" altLang="ja-JP" sz="12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50-</a:t>
            </a:r>
            <a:br>
              <a:rPr kumimoji="0" lang="en-US" altLang="ja-JP" sz="12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br>
            <a:r>
              <a:rPr kumimoji="0" lang="en-US" altLang="en-US"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九月</a:t>
            </a:r>
            <a: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a:t>
            </a:r>
            <a:r>
              <a:rPr kumimoji="0" lang="en-US" altLang="ja-JP" sz="12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2</a:t>
            </a:r>
            <a:br>
              <a:rPr kumimoji="0" lang="en-US" alt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br>
            <a:r>
              <a:rPr kumimoji="0" lang="en-US" altLang="en-US" sz="18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爱琴海</a:t>
            </a:r>
            <a:endParaRPr kumimoji="0" lang="en-US" altLang="ja-JP" sz="18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9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800" b="1" i="0" u="none" strike="noStrike" kern="1200" cap="none" spc="0" normalizeH="0" baseline="0" noProof="0" dirty="0">
                <a:ln>
                  <a:noFill/>
                </a:ln>
                <a:solidFill>
                  <a:srgbClr val="313131"/>
                </a:solidFill>
                <a:effectLst/>
                <a:uLnTx/>
                <a:uFillTx/>
                <a:latin typeface="Microsoft YaHei UI" panose="020B0503020204020204" pitchFamily="34" charset="-122"/>
                <a:ea typeface="Microsoft YaHei UI" panose="020B0503020204020204" pitchFamily="34" charset="-122"/>
                <a:cs typeface="Arial"/>
              </a:rPr>
              <a:t>保罗书信</a:t>
            </a:r>
            <a:endParaRPr kumimoji="0" lang="en-US" altLang="en-US" sz="1800" b="1" i="0" u="none" strike="noStrike" kern="1200" cap="none" spc="0" normalizeH="0" baseline="0" noProof="0" dirty="0">
              <a:ln>
                <a:noFill/>
              </a:ln>
              <a:solidFill>
                <a:srgbClr val="313131"/>
              </a:solidFill>
              <a:effectLst/>
              <a:uLnTx/>
              <a:uFillTx/>
              <a:latin typeface="Microsoft YaHei UI" panose="020B0503020204020204" pitchFamily="34" charset="-122"/>
              <a:ea typeface="Microsoft YaHei UI" panose="020B0503020204020204" pitchFamily="34" charset="-122"/>
              <a:cs typeface="Arial"/>
            </a:endParaRPr>
          </a:p>
        </p:txBody>
      </p:sp>
      <p:sp>
        <p:nvSpPr>
          <p:cNvPr id="26" name="Text Box 20"/>
          <p:cNvSpPr txBox="1">
            <a:spLocks noChangeArrowheads="1"/>
          </p:cNvSpPr>
          <p:nvPr/>
        </p:nvSpPr>
        <p:spPr bwMode="auto">
          <a:xfrm>
            <a:off x="2713038" y="4434114"/>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帖</a:t>
            </a:r>
            <a:r>
              <a:rPr kumimoji="0" lang="zh-CN" altLang="en-US" sz="1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前</a:t>
            </a:r>
            <a:endParaRPr kumimoji="0" lang="en-US" altLang="en-US" sz="1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a:endParaRPr>
          </a:p>
        </p:txBody>
      </p:sp>
      <p:sp>
        <p:nvSpPr>
          <p:cNvPr id="27672" name="Text Box 21"/>
          <p:cNvSpPr txBox="1">
            <a:spLocks noChangeArrowheads="1"/>
          </p:cNvSpPr>
          <p:nvPr/>
        </p:nvSpPr>
        <p:spPr bwMode="auto">
          <a:xfrm>
            <a:off x="2713038" y="4891314"/>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帖</a:t>
            </a:r>
            <a:r>
              <a:rPr kumimoji="0" lang="zh-CN" alt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后</a:t>
            </a:r>
            <a:endParaRPr kumimoji="0" lang="en-US" alt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a:endParaRPr>
          </a:p>
        </p:txBody>
      </p:sp>
      <p:sp>
        <p:nvSpPr>
          <p:cNvPr id="28" name="Text Box 22"/>
          <p:cNvSpPr txBox="1">
            <a:spLocks noChangeArrowheads="1"/>
          </p:cNvSpPr>
          <p:nvPr/>
        </p:nvSpPr>
        <p:spPr bwMode="auto">
          <a:xfrm>
            <a:off x="3810000" y="4476977"/>
            <a:ext cx="792163" cy="338137"/>
          </a:xfrm>
          <a:prstGeom prst="rect">
            <a:avLst/>
          </a:prstGeom>
          <a:solidFill>
            <a:srgbClr val="CCFFFF"/>
          </a:solidFill>
          <a:ln w="12700">
            <a:noFill/>
            <a:miter lim="800000"/>
            <a:headEnd/>
            <a:tailEnd/>
          </a:ln>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歌前</a:t>
            </a:r>
          </a:p>
        </p:txBody>
      </p:sp>
      <p:sp>
        <p:nvSpPr>
          <p:cNvPr id="461855" name="Text Box 19"/>
          <p:cNvSpPr txBox="1">
            <a:spLocks noChangeArrowheads="1"/>
          </p:cNvSpPr>
          <p:nvPr/>
        </p:nvSpPr>
        <p:spPr bwMode="auto">
          <a:xfrm>
            <a:off x="990600" y="4107545"/>
            <a:ext cx="792163" cy="338138"/>
          </a:xfrm>
          <a:prstGeom prst="rect">
            <a:avLst/>
          </a:prstGeom>
          <a:solidFill>
            <a:srgbClr val="800000"/>
          </a:solidFill>
          <a:ln w="12700">
            <a:noFill/>
            <a:miter lim="800000"/>
            <a:headEnd/>
            <a:tailEnd/>
          </a:ln>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天</a:t>
            </a:r>
            <a:r>
              <a:rPr kumimoji="0" lang="en-US"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国</a:t>
            </a:r>
          </a:p>
        </p:txBody>
      </p:sp>
      <p:sp>
        <p:nvSpPr>
          <p:cNvPr id="461856" name="Text Box 22"/>
          <p:cNvSpPr txBox="1">
            <a:spLocks noChangeArrowheads="1"/>
          </p:cNvSpPr>
          <p:nvPr/>
        </p:nvSpPr>
        <p:spPr bwMode="auto">
          <a:xfrm>
            <a:off x="4572000" y="3976914"/>
            <a:ext cx="792163" cy="338138"/>
          </a:xfrm>
          <a:prstGeom prst="rect">
            <a:avLst/>
          </a:prstGeom>
          <a:solidFill>
            <a:srgbClr val="800000"/>
          </a:solidFill>
          <a:ln w="12700">
            <a:noFill/>
            <a:miter lim="800000"/>
            <a:headEnd/>
            <a:tailEnd/>
          </a:ln>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主权</a:t>
            </a:r>
            <a:r>
              <a:rPr kumimoji="0" lang="en-US" altLang="ja-JP"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1</a:t>
            </a:r>
            <a:endParaRPr kumimoji="0" lang="en-US" altLang="en-US"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endParaRPr>
          </a:p>
        </p:txBody>
      </p:sp>
      <p:sp>
        <p:nvSpPr>
          <p:cNvPr id="35" name="Text Box 31"/>
          <p:cNvSpPr txBox="1">
            <a:spLocks noChangeArrowheads="1"/>
          </p:cNvSpPr>
          <p:nvPr/>
        </p:nvSpPr>
        <p:spPr bwMode="auto">
          <a:xfrm>
            <a:off x="7391400" y="3976914"/>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信</a:t>
            </a:r>
            <a:r>
              <a:rPr kumimoji="0" lang="zh-CN"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心</a:t>
            </a:r>
            <a:endParaRPr kumimoji="0" lang="en-US"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endParaRPr>
          </a:p>
        </p:txBody>
      </p:sp>
      <p:sp>
        <p:nvSpPr>
          <p:cNvPr id="36" name="Text Box 29"/>
          <p:cNvSpPr txBox="1">
            <a:spLocks noChangeArrowheads="1"/>
          </p:cNvSpPr>
          <p:nvPr/>
        </p:nvSpPr>
        <p:spPr bwMode="auto">
          <a:xfrm>
            <a:off x="6446838" y="3976914"/>
            <a:ext cx="792162"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门徒</a:t>
            </a:r>
          </a:p>
        </p:txBody>
      </p:sp>
      <p:sp>
        <p:nvSpPr>
          <p:cNvPr id="461859" name="Text Box 22"/>
          <p:cNvSpPr txBox="1">
            <a:spLocks noChangeArrowheads="1"/>
          </p:cNvSpPr>
          <p:nvPr/>
        </p:nvSpPr>
        <p:spPr bwMode="auto">
          <a:xfrm>
            <a:off x="5486400" y="3976914"/>
            <a:ext cx="792163" cy="338138"/>
          </a:xfrm>
          <a:prstGeom prst="rect">
            <a:avLst/>
          </a:prstGeom>
          <a:solidFill>
            <a:srgbClr val="800000"/>
          </a:solidFill>
          <a:ln w="12700">
            <a:noFill/>
            <a:miter lim="800000"/>
            <a:headEnd/>
            <a:tailEnd/>
          </a:ln>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主权</a:t>
            </a:r>
            <a:r>
              <a:rPr kumimoji="0" lang="en-US" altLang="ja-JP"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2</a:t>
            </a:r>
            <a:endParaRPr kumimoji="0" lang="en-US"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endParaRPr>
          </a:p>
        </p:txBody>
      </p:sp>
      <p:sp>
        <p:nvSpPr>
          <p:cNvPr id="31" name="Text Box 20"/>
          <p:cNvSpPr txBox="1">
            <a:spLocks noChangeArrowheads="1"/>
          </p:cNvSpPr>
          <p:nvPr/>
        </p:nvSpPr>
        <p:spPr bwMode="auto">
          <a:xfrm>
            <a:off x="2723322" y="4434114"/>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被</a:t>
            </a:r>
            <a:r>
              <a:rPr kumimoji="0" lang="ja-JP" altLang="en-US" sz="1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提</a:t>
            </a:r>
            <a:endParaRPr kumimoji="0" lang="en-US" altLang="en-US" sz="1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endParaRPr>
          </a:p>
        </p:txBody>
      </p:sp>
      <p:sp>
        <p:nvSpPr>
          <p:cNvPr id="32" name="Text Box 21"/>
          <p:cNvSpPr txBox="1">
            <a:spLocks noChangeArrowheads="1"/>
          </p:cNvSpPr>
          <p:nvPr/>
        </p:nvSpPr>
        <p:spPr bwMode="auto">
          <a:xfrm>
            <a:off x="2713038" y="4891314"/>
            <a:ext cx="792162" cy="338138"/>
          </a:xfrm>
          <a:prstGeom prst="rect">
            <a:avLst/>
          </a:prstGeom>
          <a:solidFill>
            <a:srgbClr val="CCFFFF"/>
          </a:solidFill>
          <a:ln w="12700">
            <a:noFill/>
            <a:miter lim="800000"/>
            <a:headEnd/>
            <a:tailEnd/>
          </a:ln>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大患难</a:t>
            </a:r>
          </a:p>
        </p:txBody>
      </p:sp>
      <p:sp>
        <p:nvSpPr>
          <p:cNvPr id="33" name="Text Box 22"/>
          <p:cNvSpPr txBox="1">
            <a:spLocks noChangeArrowheads="1"/>
          </p:cNvSpPr>
          <p:nvPr/>
        </p:nvSpPr>
        <p:spPr bwMode="auto">
          <a:xfrm>
            <a:off x="3790122" y="4483809"/>
            <a:ext cx="792163" cy="338138"/>
          </a:xfrm>
          <a:prstGeom prst="rect">
            <a:avLst/>
          </a:prstGeom>
          <a:solidFill>
            <a:srgbClr val="CCFFFF"/>
          </a:solidFill>
          <a:ln w="12700">
            <a:noFill/>
            <a:miter lim="800000"/>
            <a:headEnd/>
            <a:tailEnd/>
          </a:ln>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成圣</a:t>
            </a:r>
          </a:p>
        </p:txBody>
      </p:sp>
      <p:sp>
        <p:nvSpPr>
          <p:cNvPr id="27683" name="Text Box 23"/>
          <p:cNvSpPr txBox="1">
            <a:spLocks noChangeArrowheads="1"/>
          </p:cNvSpPr>
          <p:nvPr/>
        </p:nvSpPr>
        <p:spPr bwMode="auto">
          <a:xfrm>
            <a:off x="3810000" y="4891314"/>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歌后</a:t>
            </a:r>
            <a:endParaRPr kumimoji="0" lang="en-US" alt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a:endParaRPr>
          </a:p>
        </p:txBody>
      </p:sp>
      <p:sp>
        <p:nvSpPr>
          <p:cNvPr id="38" name="Text Box 23"/>
          <p:cNvSpPr txBox="1">
            <a:spLocks noChangeArrowheads="1"/>
          </p:cNvSpPr>
          <p:nvPr/>
        </p:nvSpPr>
        <p:spPr bwMode="auto">
          <a:xfrm>
            <a:off x="3780183" y="4891314"/>
            <a:ext cx="792162" cy="338138"/>
          </a:xfrm>
          <a:prstGeom prst="rect">
            <a:avLst/>
          </a:prstGeom>
          <a:solidFill>
            <a:srgbClr val="CCFFFF"/>
          </a:solidFill>
          <a:ln w="12700">
            <a:noFill/>
            <a:miter lim="800000"/>
            <a:headEnd/>
            <a:tailEnd/>
          </a:ln>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使徒</a:t>
            </a:r>
            <a:endParaRPr kumimoji="0" lang="en-US" altLang="en-US" sz="16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endParaRPr>
          </a:p>
        </p:txBody>
      </p:sp>
      <p:sp>
        <p:nvSpPr>
          <p:cNvPr id="37" name="Text Box 10"/>
          <p:cNvSpPr txBox="1">
            <a:spLocks noChangeArrowheads="1"/>
          </p:cNvSpPr>
          <p:nvPr/>
        </p:nvSpPr>
        <p:spPr bwMode="auto">
          <a:xfrm>
            <a:off x="3447143" y="6223002"/>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罗马</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9" name="Text Box 20"/>
          <p:cNvSpPr txBox="1">
            <a:spLocks noChangeArrowheads="1"/>
          </p:cNvSpPr>
          <p:nvPr/>
        </p:nvSpPr>
        <p:spPr bwMode="auto">
          <a:xfrm>
            <a:off x="4513943" y="5805490"/>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旅程</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0" name="Text Box 9"/>
          <p:cNvSpPr txBox="1">
            <a:spLocks noChangeArrowheads="1"/>
          </p:cNvSpPr>
          <p:nvPr/>
        </p:nvSpPr>
        <p:spPr bwMode="auto">
          <a:xfrm>
            <a:off x="3447143" y="5759452"/>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1234</a:t>
            </a: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1" name="Text Box 20"/>
          <p:cNvSpPr txBox="1">
            <a:spLocks noChangeArrowheads="1"/>
          </p:cNvSpPr>
          <p:nvPr/>
        </p:nvSpPr>
        <p:spPr bwMode="auto">
          <a:xfrm>
            <a:off x="4513943" y="6269040"/>
            <a:ext cx="1600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囚狱</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2" name="Text Box 19">
            <a:extLst>
              <a:ext uri="{FF2B5EF4-FFF2-40B4-BE49-F238E27FC236}">
                <a16:creationId xmlns:a16="http://schemas.microsoft.com/office/drawing/2014/main" id="{79E13A6B-976B-984C-9967-4F8534D786E8}"/>
              </a:ext>
            </a:extLst>
          </p:cNvPr>
          <p:cNvSpPr txBox="1">
            <a:spLocks noChangeArrowheads="1"/>
          </p:cNvSpPr>
          <p:nvPr/>
        </p:nvSpPr>
        <p:spPr bwMode="auto">
          <a:xfrm>
            <a:off x="990599" y="4469722"/>
            <a:ext cx="792163" cy="307777"/>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加</a:t>
            </a:r>
            <a:endParaRPr kumimoji="0" 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0" name="Text Box 19"/>
          <p:cNvSpPr txBox="1">
            <a:spLocks noChangeArrowheads="1"/>
          </p:cNvSpPr>
          <p:nvPr/>
        </p:nvSpPr>
        <p:spPr bwMode="auto">
          <a:xfrm>
            <a:off x="982937" y="4482118"/>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因信称义</a:t>
            </a:r>
            <a:endParaRPr kumimoji="0" lang="en-US" altLang="en-US" sz="1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endParaRPr>
          </a:p>
        </p:txBody>
      </p:sp>
    </p:spTree>
    <p:extLst>
      <p:ext uri="{BB962C8B-B14F-4D97-AF65-F5344CB8AC3E}">
        <p14:creationId xmlns:p14="http://schemas.microsoft.com/office/powerpoint/2010/main" val="19361875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8" grpId="0" animBg="1"/>
      <p:bldP spid="30" grpId="0" animBg="1"/>
    </p:bld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5442" name="Picture 2" descr="https://i0.wp.com/www.lifebeginsat.com.au/wp-content/uploads/2017/06/AdobeStock_70248072.jpg?fit=1000%2C667&amp;ssl=1">
            <a:extLst>
              <a:ext uri="{FF2B5EF4-FFF2-40B4-BE49-F238E27FC236}">
                <a16:creationId xmlns:a16="http://schemas.microsoft.com/office/drawing/2014/main" id="{EC6B30EE-588E-B84F-9559-A171741DDE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7908" y="2672083"/>
            <a:ext cx="6228184" cy="415644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ru-RU" sz="4000" b="1" dirty="0">
                <a:effectLst>
                  <a:glow rad="127000">
                    <a:schemeClr val="tx1"/>
                  </a:glow>
                </a:effectLst>
                <a:latin typeface="Arial" charset="0"/>
                <a:ea typeface="ＭＳ Ｐゴシック" charset="0"/>
                <a:cs typeface="ＭＳ Ｐゴシック" charset="0"/>
              </a:rPr>
              <a:t>"</a:t>
            </a:r>
            <a:r>
              <a:rPr lang="en-SG" sz="4000" b="1" dirty="0">
                <a:effectLst>
                  <a:glow rad="127000">
                    <a:schemeClr val="tx1"/>
                  </a:glow>
                </a:effectLst>
                <a:latin typeface="Arial" charset="0"/>
                <a:ea typeface="ＭＳ Ｐゴシック" charset="0"/>
                <a:cs typeface="ＭＳ Ｐゴシック" charset="0"/>
              </a:rPr>
              <a:t>I am asking you to respond as if you were my own children. Open your hearts to us!</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(2 Cor 6:13 </a:t>
            </a:r>
            <a:r>
              <a:rPr lang="en-US" sz="3600" b="1" dirty="0">
                <a:effectLst>
                  <a:glow rad="127000">
                    <a:schemeClr val="tx1"/>
                  </a:glow>
                </a:effectLst>
                <a:latin typeface="Arial" charset="0"/>
                <a:ea typeface="ＭＳ Ｐゴシック" charset="0"/>
                <a:cs typeface="ＭＳ Ｐゴシック" charset="0"/>
              </a:rPr>
              <a:t>NLT</a:t>
            </a:r>
            <a:r>
              <a:rPr lang="en-US" sz="40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0415384"/>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endParaRPr lang="en-US" altLang="en-US"/>
          </a:p>
        </p:txBody>
      </p:sp>
      <p:pic>
        <p:nvPicPr>
          <p:cNvPr id="60419" name="Picture 3" descr="blue_sails_d016_tex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74756" name="Rectangle 4"/>
          <p:cNvSpPr>
            <a:spLocks noChangeArrowheads="1"/>
          </p:cNvSpPr>
          <p:nvPr/>
        </p:nvSpPr>
        <p:spPr bwMode="auto">
          <a:xfrm>
            <a:off x="152400" y="168275"/>
            <a:ext cx="8686800" cy="76200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zh-CN" altLang="en-GB" sz="4400">
                <a:solidFill>
                  <a:srgbClr val="FF0000"/>
                </a:solidFill>
                <a:latin typeface="Comic Sans MS" charset="0"/>
                <a:cs typeface="Times New Roman" charset="0"/>
              </a:rPr>
              <a:t>与非信徒的交往</a:t>
            </a:r>
            <a:endParaRPr lang="en-GB" altLang="en-US" sz="3600" b="0">
              <a:solidFill>
                <a:srgbClr val="FF0000"/>
              </a:solidFill>
              <a:latin typeface="Comic Sans MS" charset="0"/>
            </a:endParaRPr>
          </a:p>
        </p:txBody>
      </p:sp>
      <p:sp>
        <p:nvSpPr>
          <p:cNvPr id="74757" name="Rectangle 5"/>
          <p:cNvSpPr>
            <a:spLocks noChangeArrowheads="1"/>
          </p:cNvSpPr>
          <p:nvPr/>
        </p:nvSpPr>
        <p:spPr bwMode="auto">
          <a:xfrm>
            <a:off x="6019800" y="6096000"/>
            <a:ext cx="25098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zh-CN" altLang="en-GB" sz="3200">
                <a:latin typeface="Arial" charset="0"/>
              </a:rPr>
              <a:t>林后 </a:t>
            </a:r>
            <a:r>
              <a:rPr lang="en-GB" altLang="en-US" sz="3200">
                <a:latin typeface="Arial" charset="0"/>
              </a:rPr>
              <a:t>6:14-18</a:t>
            </a:r>
            <a:endParaRPr lang="en-US" altLang="en-US" sz="3200">
              <a:latin typeface="Arial" charset="0"/>
            </a:endParaRPr>
          </a:p>
        </p:txBody>
      </p:sp>
      <p:pic>
        <p:nvPicPr>
          <p:cNvPr id="74758" name="Picture 6" descr="PMDFO018"/>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8600" y="1163638"/>
            <a:ext cx="4648200" cy="3789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759" name="Picture 7" descr="alpha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419600" y="2667000"/>
            <a:ext cx="4495800" cy="337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74756"/>
                                        </p:tgtEl>
                                        <p:attrNameLst>
                                          <p:attrName>style.visibility</p:attrName>
                                        </p:attrNameLst>
                                      </p:cBhvr>
                                      <p:to>
                                        <p:strVal val="visible"/>
                                      </p:to>
                                    </p:set>
                                    <p:animEffect transition="in" filter="fade">
                                      <p:cBhvr>
                                        <p:cTn id="7" dur="500"/>
                                        <p:tgtEl>
                                          <p:spTgt spid="74756"/>
                                        </p:tgtEl>
                                      </p:cBhvr>
                                    </p:animEffect>
                                    <p:anim calcmode="lin" valueType="num">
                                      <p:cBhvr>
                                        <p:cTn id="8" dur="500" fill="hold"/>
                                        <p:tgtEl>
                                          <p:spTgt spid="74756"/>
                                        </p:tgtEl>
                                        <p:attrNameLst>
                                          <p:attrName>ppt_w</p:attrName>
                                        </p:attrNameLst>
                                      </p:cBhvr>
                                      <p:tavLst>
                                        <p:tav tm="0" fmla="#ppt_w*sin(2.5*pi*$)">
                                          <p:val>
                                            <p:fltVal val="0"/>
                                          </p:val>
                                        </p:tav>
                                        <p:tav tm="100000">
                                          <p:val>
                                            <p:fltVal val="1"/>
                                          </p:val>
                                        </p:tav>
                                      </p:tavLst>
                                    </p:anim>
                                    <p:anim calcmode="lin" valueType="num">
                                      <p:cBhvr>
                                        <p:cTn id="9" dur="500" fill="hold"/>
                                        <p:tgtEl>
                                          <p:spTgt spid="74756"/>
                                        </p:tgtEl>
                                        <p:attrNameLst>
                                          <p:attrName>ppt_h</p:attrName>
                                        </p:attrNameLst>
                                      </p:cBhvr>
                                      <p:tavLst>
                                        <p:tav tm="0">
                                          <p:val>
                                            <p:strVal val="#ppt_h"/>
                                          </p:val>
                                        </p:tav>
                                        <p:tav tm="100000">
                                          <p:val>
                                            <p:strVal val="#ppt_h"/>
                                          </p:val>
                                        </p:tav>
                                      </p:tavLst>
                                    </p:anim>
                                  </p:childTnLst>
                                </p:cTn>
                              </p:par>
                            </p:childTnLst>
                          </p:cTn>
                        </p:par>
                        <p:par>
                          <p:cTn id="10" fill="hold" nodeType="afterGroup">
                            <p:stCondLst>
                              <p:cond delay="800"/>
                            </p:stCondLst>
                            <p:childTnLst>
                              <p:par>
                                <p:cTn id="11" presetID="20" presetClass="entr" presetSubtype="0" fill="hold" nodeType="afterEffect">
                                  <p:stCondLst>
                                    <p:cond delay="0"/>
                                  </p:stCondLst>
                                  <p:childTnLst>
                                    <p:set>
                                      <p:cBhvr>
                                        <p:cTn id="12" dur="1" fill="hold">
                                          <p:stCondLst>
                                            <p:cond delay="0"/>
                                          </p:stCondLst>
                                        </p:cTn>
                                        <p:tgtEl>
                                          <p:spTgt spid="74758"/>
                                        </p:tgtEl>
                                        <p:attrNameLst>
                                          <p:attrName>style.visibility</p:attrName>
                                        </p:attrNameLst>
                                      </p:cBhvr>
                                      <p:to>
                                        <p:strVal val="visible"/>
                                      </p:to>
                                    </p:set>
                                    <p:animEffect transition="in" filter="wedge">
                                      <p:cBhvr>
                                        <p:cTn id="13" dur="1000"/>
                                        <p:tgtEl>
                                          <p:spTgt spid="74758"/>
                                        </p:tgtEl>
                                      </p:cBhvr>
                                    </p:animEffect>
                                  </p:childTnLst>
                                </p:cTn>
                              </p:par>
                            </p:childTnLst>
                          </p:cTn>
                        </p:par>
                        <p:par>
                          <p:cTn id="14" fill="hold" nodeType="afterGroup">
                            <p:stCondLst>
                              <p:cond delay="1800"/>
                            </p:stCondLst>
                            <p:childTnLst>
                              <p:par>
                                <p:cTn id="15" presetID="10" presetClass="entr" presetSubtype="0" fill="hold" nodeType="afterEffect">
                                  <p:stCondLst>
                                    <p:cond delay="0"/>
                                  </p:stCondLst>
                                  <p:childTnLst>
                                    <p:set>
                                      <p:cBhvr>
                                        <p:cTn id="16" dur="1" fill="hold">
                                          <p:stCondLst>
                                            <p:cond delay="0"/>
                                          </p:stCondLst>
                                        </p:cTn>
                                        <p:tgtEl>
                                          <p:spTgt spid="74759"/>
                                        </p:tgtEl>
                                        <p:attrNameLst>
                                          <p:attrName>style.visibility</p:attrName>
                                        </p:attrNameLst>
                                      </p:cBhvr>
                                      <p:to>
                                        <p:strVal val="visible"/>
                                      </p:to>
                                    </p:set>
                                    <p:animEffect transition="in" filter="fade">
                                      <p:cBhvr>
                                        <p:cTn id="17" dur="2000"/>
                                        <p:tgtEl>
                                          <p:spTgt spid="74759"/>
                                        </p:tgtEl>
                                      </p:cBhvr>
                                    </p:animEffect>
                                  </p:childTnLst>
                                </p:cTn>
                              </p:par>
                            </p:childTnLst>
                          </p:cTn>
                        </p:par>
                        <p:par>
                          <p:cTn id="18" fill="hold" nodeType="afterGroup">
                            <p:stCondLst>
                              <p:cond delay="3800"/>
                            </p:stCondLst>
                            <p:childTnLst>
                              <p:par>
                                <p:cTn id="19" presetID="40" presetClass="entr" presetSubtype="0" fill="hold" grpId="0" nodeType="afterEffect">
                                  <p:stCondLst>
                                    <p:cond delay="0"/>
                                  </p:stCondLst>
                                  <p:iterate type="lt">
                                    <p:tmPct val="10000"/>
                                  </p:iterate>
                                  <p:childTnLst>
                                    <p:set>
                                      <p:cBhvr>
                                        <p:cTn id="20" dur="1" fill="hold">
                                          <p:stCondLst>
                                            <p:cond delay="0"/>
                                          </p:stCondLst>
                                        </p:cTn>
                                        <p:tgtEl>
                                          <p:spTgt spid="74757"/>
                                        </p:tgtEl>
                                        <p:attrNameLst>
                                          <p:attrName>style.visibility</p:attrName>
                                        </p:attrNameLst>
                                      </p:cBhvr>
                                      <p:to>
                                        <p:strVal val="visible"/>
                                      </p:to>
                                    </p:set>
                                    <p:animEffect transition="in" filter="fade">
                                      <p:cBhvr>
                                        <p:cTn id="21" dur="1000"/>
                                        <p:tgtEl>
                                          <p:spTgt spid="74757"/>
                                        </p:tgtEl>
                                      </p:cBhvr>
                                    </p:animEffect>
                                    <p:anim calcmode="lin" valueType="num">
                                      <p:cBhvr>
                                        <p:cTn id="22" dur="1000" fill="hold"/>
                                        <p:tgtEl>
                                          <p:spTgt spid="74757"/>
                                        </p:tgtEl>
                                        <p:attrNameLst>
                                          <p:attrName>ppt_x</p:attrName>
                                        </p:attrNameLst>
                                      </p:cBhvr>
                                      <p:tavLst>
                                        <p:tav tm="0">
                                          <p:val>
                                            <p:strVal val="#ppt_x-.1"/>
                                          </p:val>
                                        </p:tav>
                                        <p:tav tm="100000">
                                          <p:val>
                                            <p:strVal val="#ppt_x"/>
                                          </p:val>
                                        </p:tav>
                                      </p:tavLst>
                                    </p:anim>
                                    <p:anim calcmode="lin" valueType="num">
                                      <p:cBhvr>
                                        <p:cTn id="23" dur="1000" fill="hold"/>
                                        <p:tgtEl>
                                          <p:spTgt spid="747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animBg="1"/>
      <p:bldP spid="74757" grpId="0"/>
    </p:bldLst>
  </p:timing>
</p:sld>
</file>

<file path=ppt/slides/slide142.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43714"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715" name="Rectangle 2"/>
          <p:cNvSpPr>
            <a:spLocks noGrp="1" noChangeArrowheads="1"/>
          </p:cNvSpPr>
          <p:nvPr>
            <p:ph type="title"/>
          </p:nvPr>
        </p:nvSpPr>
        <p:spPr>
          <a:xfrm>
            <a:off x="2514600" y="152400"/>
            <a:ext cx="6477000" cy="685800"/>
          </a:xfrm>
          <a:solidFill>
            <a:srgbClr val="FFFF00"/>
          </a:solidFill>
        </p:spPr>
        <p:txBody>
          <a:bodyPr/>
          <a:lstStyle/>
          <a:p>
            <a:pPr eaLnBrk="1" hangingPunct="1"/>
            <a:r>
              <a:rPr lang="en-US" b="1">
                <a:solidFill>
                  <a:schemeClr val="accent2"/>
                </a:solidFill>
                <a:latin typeface="Arial" charset="0"/>
                <a:ea typeface="ＭＳ Ｐゴシック" charset="0"/>
                <a:cs typeface="Arial" charset="0"/>
              </a:rPr>
              <a:t>Reasons for Separation</a:t>
            </a:r>
          </a:p>
        </p:txBody>
      </p:sp>
      <p:sp>
        <p:nvSpPr>
          <p:cNvPr id="330755" name="Rectangle 3"/>
          <p:cNvSpPr>
            <a:spLocks noChangeArrowheads="1"/>
          </p:cNvSpPr>
          <p:nvPr/>
        </p:nvSpPr>
        <p:spPr bwMode="auto">
          <a:xfrm>
            <a:off x="4038600" y="1295400"/>
            <a:ext cx="5105400" cy="1938992"/>
          </a:xfrm>
          <a:prstGeom prst="rect">
            <a:avLst/>
          </a:prstGeom>
          <a:noFill/>
          <a:ln w="9525">
            <a:noFill/>
            <a:miter lim="800000"/>
            <a:headEnd/>
            <a:tailEnd/>
          </a:ln>
        </p:spPr>
        <p:txBody>
          <a:bodyPr anchor="ctr">
            <a:spAutoFit/>
          </a:bodyPr>
          <a:lstStyle/>
          <a:p>
            <a:pPr>
              <a:defRPr/>
            </a:pPr>
            <a:r>
              <a:rPr lang="en-US" sz="6000" dirty="0">
                <a:solidFill>
                  <a:srgbClr val="FFFFFF"/>
                </a:solidFill>
                <a:effectLst>
                  <a:glow rad="165100">
                    <a:srgbClr val="000000">
                      <a:alpha val="75000"/>
                    </a:srgbClr>
                  </a:glow>
                </a:effectLst>
                <a:latin typeface="Tempus Sans ITC" pitchFamily="82" charset="0"/>
                <a:ea typeface="ＭＳ Ｐゴシック" charset="0"/>
              </a:rPr>
              <a:t>UNEQUALLY YOKED</a:t>
            </a:r>
          </a:p>
        </p:txBody>
      </p:sp>
      <p:sp>
        <p:nvSpPr>
          <p:cNvPr id="330759" name="Rectangle 7"/>
          <p:cNvSpPr>
            <a:spLocks noChangeArrowheads="1"/>
          </p:cNvSpPr>
          <p:nvPr/>
        </p:nvSpPr>
        <p:spPr bwMode="auto">
          <a:xfrm>
            <a:off x="4267200" y="3711575"/>
            <a:ext cx="4648200" cy="28638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r>
              <a:rPr lang="en-US" sz="3600" dirty="0">
                <a:solidFill>
                  <a:srgbClr val="FFFFFF"/>
                </a:solidFill>
                <a:latin typeface="Tempus Sans ITC" charset="0"/>
                <a:ea typeface="ＭＳ Ｐゴシック" charset="0"/>
              </a:rPr>
              <a:t>Giving up of control over one</a:t>
            </a:r>
            <a:r>
              <a:rPr lang="fr-FR" sz="3600" dirty="0">
                <a:solidFill>
                  <a:srgbClr val="FFFFFF"/>
                </a:solidFill>
                <a:latin typeface="Tempus Sans ITC" charset="0"/>
                <a:ea typeface="ＭＳ Ｐゴシック" charset="0"/>
              </a:rPr>
              <a:t>'</a:t>
            </a:r>
            <a:r>
              <a:rPr lang="en-US" sz="3600" dirty="0">
                <a:solidFill>
                  <a:srgbClr val="FFFFFF"/>
                </a:solidFill>
                <a:latin typeface="Tempus Sans ITC" charset="0"/>
                <a:ea typeface="ＭＳ Ｐゴシック" charset="0"/>
              </a:rPr>
              <a:t>s activities and the loss of freedom to act in obedience to God. </a:t>
            </a:r>
          </a:p>
        </p:txBody>
      </p:sp>
    </p:spTree>
    <p:extLst>
      <p:ext uri="{BB962C8B-B14F-4D97-AF65-F5344CB8AC3E}">
        <p14:creationId xmlns:p14="http://schemas.microsoft.com/office/powerpoint/2010/main" val="157082050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330755"/>
                                        </p:tgtEl>
                                        <p:attrNameLst>
                                          <p:attrName>style.visibility</p:attrName>
                                        </p:attrNameLst>
                                      </p:cBhvr>
                                      <p:to>
                                        <p:strVal val="visible"/>
                                      </p:to>
                                    </p:set>
                                    <p:anim calcmode="lin" valueType="num">
                                      <p:cBhvr>
                                        <p:cTn id="7" dur="500" fill="hold"/>
                                        <p:tgtEl>
                                          <p:spTgt spid="330755"/>
                                        </p:tgtEl>
                                        <p:attrNameLst>
                                          <p:attrName>ppt_w</p:attrName>
                                        </p:attrNameLst>
                                      </p:cBhvr>
                                      <p:tavLst>
                                        <p:tav tm="0">
                                          <p:val>
                                            <p:fltVal val="0"/>
                                          </p:val>
                                        </p:tav>
                                        <p:tav tm="100000">
                                          <p:val>
                                            <p:strVal val="#ppt_w"/>
                                          </p:val>
                                        </p:tav>
                                      </p:tavLst>
                                    </p:anim>
                                    <p:anim calcmode="lin" valueType="num">
                                      <p:cBhvr>
                                        <p:cTn id="8" dur="500" fill="hold"/>
                                        <p:tgtEl>
                                          <p:spTgt spid="330755"/>
                                        </p:tgtEl>
                                        <p:attrNameLst>
                                          <p:attrName>ppt_h</p:attrName>
                                        </p:attrNameLst>
                                      </p:cBhvr>
                                      <p:tavLst>
                                        <p:tav tm="0">
                                          <p:val>
                                            <p:fltVal val="0"/>
                                          </p:val>
                                        </p:tav>
                                        <p:tav tm="100000">
                                          <p:val>
                                            <p:strVal val="#ppt_h"/>
                                          </p:val>
                                        </p:tav>
                                      </p:tavLst>
                                    </p:anim>
                                    <p:animEffect transition="in" filter="fade">
                                      <p:cBhvr>
                                        <p:cTn id="9" dur="500"/>
                                        <p:tgtEl>
                                          <p:spTgt spid="330755"/>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330759"/>
                                        </p:tgtEl>
                                        <p:attrNameLst>
                                          <p:attrName>style.visibility</p:attrName>
                                        </p:attrNameLst>
                                      </p:cBhvr>
                                      <p:to>
                                        <p:strVal val="visible"/>
                                      </p:to>
                                    </p:set>
                                    <p:anim calcmode="lin" valueType="num">
                                      <p:cBhvr>
                                        <p:cTn id="13" dur="500" fill="hold"/>
                                        <p:tgtEl>
                                          <p:spTgt spid="330759"/>
                                        </p:tgtEl>
                                        <p:attrNameLst>
                                          <p:attrName>ppt_w</p:attrName>
                                        </p:attrNameLst>
                                      </p:cBhvr>
                                      <p:tavLst>
                                        <p:tav tm="0">
                                          <p:val>
                                            <p:fltVal val="0"/>
                                          </p:val>
                                        </p:tav>
                                        <p:tav tm="100000">
                                          <p:val>
                                            <p:strVal val="#ppt_w"/>
                                          </p:val>
                                        </p:tav>
                                      </p:tavLst>
                                    </p:anim>
                                    <p:anim calcmode="lin" valueType="num">
                                      <p:cBhvr>
                                        <p:cTn id="14" dur="500" fill="hold"/>
                                        <p:tgtEl>
                                          <p:spTgt spid="330759"/>
                                        </p:tgtEl>
                                        <p:attrNameLst>
                                          <p:attrName>ppt_h</p:attrName>
                                        </p:attrNameLst>
                                      </p:cBhvr>
                                      <p:tavLst>
                                        <p:tav tm="0">
                                          <p:val>
                                            <p:fltVal val="0"/>
                                          </p:val>
                                        </p:tav>
                                        <p:tav tm="100000">
                                          <p:val>
                                            <p:strVal val="#ppt_h"/>
                                          </p:val>
                                        </p:tav>
                                      </p:tavLst>
                                    </p:anim>
                                    <p:animEffect transition="in" filter="fade">
                                      <p:cBhvr>
                                        <p:cTn id="15" dur="500"/>
                                        <p:tgtEl>
                                          <p:spTgt spid="330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9"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0" hangingPunct="0"/>
            <a:r>
              <a:rPr lang="en-US" altLang="ja-JP" sz="2400" b="0" dirty="0">
                <a:solidFill>
                  <a:srgbClr val="000000"/>
                </a:solidFill>
                <a:latin typeface="Arial" charset="0"/>
                <a:ea typeface="ＭＳ Ｐゴシック" charset="0"/>
                <a:cs typeface="Arial" charset="0"/>
              </a:rPr>
              <a:t>"</a:t>
            </a:r>
            <a:endParaRPr lang="en-US" sz="2400" b="0" dirty="0">
              <a:solidFill>
                <a:srgbClr val="000000"/>
              </a:solidFill>
              <a:latin typeface="Arial" charset="0"/>
              <a:ea typeface="ＭＳ Ｐゴシック" charset="0"/>
              <a:cs typeface="Arial" charset="0"/>
            </a:endParaRPr>
          </a:p>
        </p:txBody>
      </p:sp>
      <p:sp>
        <p:nvSpPr>
          <p:cNvPr id="9222" name="Rectangle 6"/>
          <p:cNvSpPr>
            <a:spLocks noGrp="1" noChangeArrowheads="1"/>
          </p:cNvSpPr>
          <p:nvPr>
            <p:ph type="title" idx="4294967295"/>
          </p:nvPr>
        </p:nvSpPr>
        <p:spPr>
          <a:xfrm>
            <a:off x="457200" y="274638"/>
            <a:ext cx="7467600" cy="646112"/>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algn="l" eaLnBrk="1" hangingPunct="1">
              <a:spcBef>
                <a:spcPct val="50000"/>
              </a:spcBef>
              <a:defRPr/>
            </a:pPr>
            <a:r>
              <a:rPr lang="zh-CN" altLang="en-US" sz="3600" b="1" i="1" dirty="0">
                <a:solidFill>
                  <a:schemeClr val="bg1"/>
                </a:solidFill>
                <a:cs typeface="Arial"/>
              </a:rPr>
              <a:t>林后</a:t>
            </a:r>
            <a:r>
              <a:rPr lang="en-US" sz="3600" b="1" i="1" dirty="0">
                <a:solidFill>
                  <a:schemeClr val="bg1"/>
                </a:solidFill>
                <a:cs typeface="Arial"/>
              </a:rPr>
              <a:t> 6:14-7:1 </a:t>
            </a:r>
            <a:r>
              <a:rPr lang="zh-CN" altLang="en-US" sz="3600" b="1" i="1" dirty="0">
                <a:solidFill>
                  <a:schemeClr val="bg1"/>
                </a:solidFill>
                <a:cs typeface="Arial"/>
              </a:rPr>
              <a:t>是什么意思</a:t>
            </a:r>
            <a:r>
              <a:rPr lang="en-US" sz="3600" b="1" i="1" dirty="0">
                <a:solidFill>
                  <a:schemeClr val="bg1"/>
                </a:solidFill>
                <a:cs typeface="Arial"/>
              </a:rPr>
              <a:t>?</a:t>
            </a:r>
          </a:p>
        </p:txBody>
      </p:sp>
      <p:sp>
        <p:nvSpPr>
          <p:cNvPr id="9227" name="Text Box 11"/>
          <p:cNvSpPr txBox="1">
            <a:spLocks noChangeArrowheads="1"/>
          </p:cNvSpPr>
          <p:nvPr/>
        </p:nvSpPr>
        <p:spPr bwMode="auto">
          <a:xfrm>
            <a:off x="8077200" y="76200"/>
            <a:ext cx="990600" cy="457200"/>
          </a:xfrm>
          <a:prstGeom prst="rect">
            <a:avLst/>
          </a:prstGeom>
          <a:noFill/>
          <a:ln>
            <a:noFill/>
          </a:ln>
          <a:effectLst>
            <a:outerShdw blurRad="63500" dist="35921"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solidFill>
                  <a:srgbClr val="FFFFFF"/>
                </a:solidFill>
                <a:cs typeface="Arial" charset="0"/>
              </a:rPr>
              <a:t>136</a:t>
            </a:r>
            <a:endParaRPr lang="en-US">
              <a:solidFill>
                <a:srgbClr val="FFFFFF"/>
              </a:solidFill>
              <a:effectLst>
                <a:outerShdw blurRad="38100" dist="38100" dir="2700000" algn="tl">
                  <a:srgbClr val="808080"/>
                </a:outerShdw>
              </a:effectLst>
              <a:cs typeface="Arial" charset="0"/>
            </a:endParaRPr>
          </a:p>
        </p:txBody>
      </p:sp>
      <p:sp>
        <p:nvSpPr>
          <p:cNvPr id="244740" name="Text Box 5"/>
          <p:cNvSpPr txBox="1">
            <a:spLocks noChangeArrowheads="1"/>
          </p:cNvSpPr>
          <p:nvPr/>
        </p:nvSpPr>
        <p:spPr bwMode="auto">
          <a:xfrm>
            <a:off x="323850" y="1412875"/>
            <a:ext cx="8280400" cy="255454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73038" indent="-1730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altLang="ja-JP" sz="3200" dirty="0">
                <a:solidFill>
                  <a:srgbClr val="FFFFFF"/>
                </a:solidFill>
                <a:latin typeface="Arial" charset="0"/>
                <a:cs typeface="Arial" charset="0"/>
              </a:rPr>
              <a:t>"</a:t>
            </a:r>
            <a:r>
              <a:rPr lang="zh-CN" altLang="en-US" sz="3200" dirty="0">
                <a:solidFill>
                  <a:srgbClr val="FFFFFF"/>
                </a:solidFill>
                <a:latin typeface="Arial" charset="0"/>
                <a:cs typeface="Arial" charset="0"/>
              </a:rPr>
              <a:t>你们和不信的人不可共负一轭，义和不法有甚么相同呢？光明和黑暗怎能相通呢？ </a:t>
            </a:r>
            <a:r>
              <a:rPr lang="en-US" altLang="zh-CN" sz="3200" baseline="30000" dirty="0">
                <a:solidFill>
                  <a:srgbClr val="FFFFFF"/>
                </a:solidFill>
                <a:latin typeface="Arial" charset="0"/>
                <a:cs typeface="Arial" charset="0"/>
              </a:rPr>
              <a:t>15</a:t>
            </a:r>
            <a:r>
              <a:rPr lang="en-US" altLang="zh-CN" sz="3200" dirty="0">
                <a:solidFill>
                  <a:srgbClr val="FFFFFF"/>
                </a:solidFill>
                <a:latin typeface="Arial" charset="0"/>
                <a:cs typeface="Arial" charset="0"/>
              </a:rPr>
              <a:t> </a:t>
            </a:r>
            <a:r>
              <a:rPr lang="zh-CN" altLang="en-US" sz="3200" dirty="0">
                <a:solidFill>
                  <a:srgbClr val="FFFFFF"/>
                </a:solidFill>
                <a:latin typeface="Arial" charset="0"/>
                <a:cs typeface="Arial" charset="0"/>
              </a:rPr>
              <a:t>基督和彼列（“彼列”是撒但的别名）怎能和谐呢？信的和不信的有甚么联系呢？ </a:t>
            </a:r>
            <a:r>
              <a:rPr lang="en-US" altLang="zh-CN" sz="3200" baseline="30000" dirty="0">
                <a:solidFill>
                  <a:srgbClr val="FFFFFF"/>
                </a:solidFill>
                <a:latin typeface="Arial" charset="0"/>
                <a:cs typeface="Arial" charset="0"/>
              </a:rPr>
              <a:t>16 </a:t>
            </a:r>
            <a:r>
              <a:rPr lang="zh-CN" altLang="en-US" sz="3200" dirty="0">
                <a:solidFill>
                  <a:srgbClr val="FFFFFF"/>
                </a:solidFill>
                <a:latin typeface="Arial" charset="0"/>
                <a:cs typeface="Arial" charset="0"/>
              </a:rPr>
              <a:t>　神的殿和偶像怎能协调呢？我们就是永生　神的殿</a:t>
            </a:r>
            <a:endParaRPr lang="en-US" altLang="ja-JP" sz="3200" dirty="0">
              <a:solidFill>
                <a:srgbClr val="FFFFFF"/>
              </a:solidFill>
              <a:latin typeface="Arial" charset="0"/>
              <a:cs typeface="Arial" charset="0"/>
            </a:endParaRPr>
          </a:p>
        </p:txBody>
      </p:sp>
    </p:spTree>
    <p:extLst>
      <p:ext uri="{BB962C8B-B14F-4D97-AF65-F5344CB8AC3E}">
        <p14:creationId xmlns:p14="http://schemas.microsoft.com/office/powerpoint/2010/main" val="1284109618"/>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0" hangingPunct="0"/>
            <a:r>
              <a:rPr lang="en-US" altLang="ja-JP" sz="2400" b="0" dirty="0">
                <a:solidFill>
                  <a:srgbClr val="000000"/>
                </a:solidFill>
                <a:latin typeface="Arial" charset="0"/>
                <a:ea typeface="ＭＳ Ｐゴシック" charset="0"/>
                <a:cs typeface="Arial" charset="0"/>
              </a:rPr>
              <a:t>"</a:t>
            </a:r>
            <a:endParaRPr lang="en-US" sz="2400" b="0" dirty="0">
              <a:solidFill>
                <a:srgbClr val="000000"/>
              </a:solidFill>
              <a:latin typeface="Arial" charset="0"/>
              <a:ea typeface="ＭＳ Ｐゴシック" charset="0"/>
              <a:cs typeface="Arial" charset="0"/>
            </a:endParaRPr>
          </a:p>
        </p:txBody>
      </p:sp>
      <p:sp>
        <p:nvSpPr>
          <p:cNvPr id="9222" name="Rectangle 6"/>
          <p:cNvSpPr>
            <a:spLocks noGrp="1" noChangeArrowheads="1"/>
          </p:cNvSpPr>
          <p:nvPr>
            <p:ph type="title" idx="4294967295"/>
          </p:nvPr>
        </p:nvSpPr>
        <p:spPr>
          <a:xfrm>
            <a:off x="457200" y="274638"/>
            <a:ext cx="7467600" cy="646112"/>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algn="l" eaLnBrk="1" hangingPunct="1">
              <a:spcBef>
                <a:spcPct val="50000"/>
              </a:spcBef>
              <a:defRPr/>
            </a:pPr>
            <a:r>
              <a:rPr lang="zh-CN" altLang="en-US" sz="3600" b="1" i="1" dirty="0">
                <a:solidFill>
                  <a:schemeClr val="bg1"/>
                </a:solidFill>
                <a:cs typeface="Arial"/>
              </a:rPr>
              <a:t>林后 </a:t>
            </a:r>
            <a:r>
              <a:rPr lang="en-US" altLang="zh-CN" sz="3600" b="1" i="1" dirty="0">
                <a:solidFill>
                  <a:schemeClr val="bg1"/>
                </a:solidFill>
                <a:cs typeface="Arial"/>
              </a:rPr>
              <a:t>6:14-7:1 </a:t>
            </a:r>
            <a:r>
              <a:rPr lang="zh-CN" altLang="en-US" sz="3600" b="1" i="1" dirty="0">
                <a:solidFill>
                  <a:schemeClr val="bg1"/>
                </a:solidFill>
                <a:cs typeface="Arial"/>
              </a:rPr>
              <a:t>是什么意思</a:t>
            </a:r>
            <a:r>
              <a:rPr lang="en-US" altLang="zh-CN" sz="3600" b="1" i="1" dirty="0">
                <a:solidFill>
                  <a:schemeClr val="bg1"/>
                </a:solidFill>
                <a:cs typeface="Arial"/>
              </a:rPr>
              <a:t>?</a:t>
            </a:r>
            <a:endParaRPr lang="en-US" sz="3600" b="1" i="1" dirty="0">
              <a:solidFill>
                <a:schemeClr val="bg1"/>
              </a:solidFill>
              <a:cs typeface="Arial"/>
            </a:endParaRPr>
          </a:p>
        </p:txBody>
      </p:sp>
      <p:sp>
        <p:nvSpPr>
          <p:cNvPr id="9227" name="Text Box 11"/>
          <p:cNvSpPr txBox="1">
            <a:spLocks noChangeArrowheads="1"/>
          </p:cNvSpPr>
          <p:nvPr/>
        </p:nvSpPr>
        <p:spPr bwMode="auto">
          <a:xfrm>
            <a:off x="8077200" y="76200"/>
            <a:ext cx="990600" cy="457200"/>
          </a:xfrm>
          <a:prstGeom prst="rect">
            <a:avLst/>
          </a:prstGeom>
          <a:noFill/>
          <a:ln>
            <a:noFill/>
          </a:ln>
          <a:effectLst>
            <a:outerShdw blurRad="63500" dist="35921"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solidFill>
                  <a:srgbClr val="FFFFFF"/>
                </a:solidFill>
                <a:cs typeface="Arial" charset="0"/>
              </a:rPr>
              <a:t>136</a:t>
            </a:r>
            <a:endParaRPr lang="en-US">
              <a:solidFill>
                <a:srgbClr val="FFFFFF"/>
              </a:solidFill>
              <a:effectLst>
                <a:outerShdw blurRad="38100" dist="38100" dir="2700000" algn="tl">
                  <a:srgbClr val="808080"/>
                </a:outerShdw>
              </a:effectLst>
              <a:cs typeface="Arial" charset="0"/>
            </a:endParaRPr>
          </a:p>
        </p:txBody>
      </p:sp>
      <p:sp>
        <p:nvSpPr>
          <p:cNvPr id="246788" name="Text Box 5"/>
          <p:cNvSpPr txBox="1">
            <a:spLocks noChangeArrowheads="1"/>
          </p:cNvSpPr>
          <p:nvPr/>
        </p:nvSpPr>
        <p:spPr bwMode="auto">
          <a:xfrm>
            <a:off x="323850" y="1412875"/>
            <a:ext cx="8280400" cy="452431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73038" indent="-1730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altLang="ja-JP" sz="3200" dirty="0">
                <a:solidFill>
                  <a:srgbClr val="FFFFFF"/>
                </a:solidFill>
                <a:latin typeface="Arial" charset="0"/>
                <a:cs typeface="Arial" charset="0"/>
              </a:rPr>
              <a:t>"</a:t>
            </a:r>
            <a:r>
              <a:rPr lang="zh-CN" altLang="en-US" sz="3200" dirty="0">
                <a:solidFill>
                  <a:srgbClr val="FFFFFF"/>
                </a:solidFill>
                <a:latin typeface="Arial" charset="0"/>
                <a:cs typeface="Arial" charset="0"/>
              </a:rPr>
              <a:t>正如　神说：</a:t>
            </a:r>
          </a:p>
          <a:p>
            <a:pPr algn="l"/>
            <a:r>
              <a:rPr lang="zh-CN" altLang="en-US" sz="3200" dirty="0">
                <a:solidFill>
                  <a:srgbClr val="FFFFFF"/>
                </a:solidFill>
                <a:latin typeface="Arial" charset="0"/>
                <a:cs typeface="Arial" charset="0"/>
              </a:rPr>
              <a:t>“我要住在他们中间，</a:t>
            </a:r>
          </a:p>
          <a:p>
            <a:pPr algn="l"/>
            <a:r>
              <a:rPr lang="zh-CN" altLang="en-US" sz="3200" dirty="0">
                <a:solidFill>
                  <a:srgbClr val="FFFFFF"/>
                </a:solidFill>
                <a:latin typeface="Arial" charset="0"/>
                <a:cs typeface="Arial" charset="0"/>
              </a:rPr>
              <a:t>在他们中间来往；</a:t>
            </a:r>
          </a:p>
          <a:p>
            <a:pPr algn="l"/>
            <a:r>
              <a:rPr lang="zh-CN" altLang="en-US" sz="3200" dirty="0">
                <a:solidFill>
                  <a:srgbClr val="FFFFFF"/>
                </a:solidFill>
                <a:latin typeface="Arial" charset="0"/>
                <a:cs typeface="Arial" charset="0"/>
              </a:rPr>
              <a:t>我要作他们的　神，</a:t>
            </a:r>
          </a:p>
          <a:p>
            <a:pPr algn="l"/>
            <a:r>
              <a:rPr lang="zh-CN" altLang="en-US" sz="3200" dirty="0">
                <a:solidFill>
                  <a:srgbClr val="FFFFFF"/>
                </a:solidFill>
                <a:latin typeface="Arial" charset="0"/>
                <a:cs typeface="Arial" charset="0"/>
              </a:rPr>
              <a:t>他们要作我的子民。</a:t>
            </a:r>
            <a:r>
              <a:rPr lang="en-US" altLang="zh-CN" sz="3200" dirty="0">
                <a:solidFill>
                  <a:srgbClr val="FFFFFF"/>
                </a:solidFill>
                <a:latin typeface="Arial" charset="0"/>
                <a:cs typeface="Arial" charset="0"/>
              </a:rPr>
              <a:t>."</a:t>
            </a:r>
          </a:p>
          <a:p>
            <a:pPr algn="l"/>
            <a:r>
              <a:rPr lang="en-US" altLang="ja-JP" sz="3200" baseline="30000" dirty="0">
                <a:solidFill>
                  <a:srgbClr val="FFFFFF"/>
                </a:solidFill>
                <a:latin typeface="Arial" charset="0"/>
                <a:cs typeface="Arial" charset="0"/>
              </a:rPr>
              <a:t>17</a:t>
            </a:r>
            <a:r>
              <a:rPr lang="zh-CN" altLang="en-US" sz="3200" dirty="0">
                <a:solidFill>
                  <a:srgbClr val="FFFFFF"/>
                </a:solidFill>
                <a:latin typeface="Arial" charset="0"/>
                <a:cs typeface="Arial" charset="0"/>
              </a:rPr>
              <a:t>所以，</a:t>
            </a:r>
          </a:p>
          <a:p>
            <a:pPr algn="l"/>
            <a:r>
              <a:rPr lang="zh-CN" altLang="en-US" sz="3200" dirty="0">
                <a:solidFill>
                  <a:srgbClr val="FFFFFF"/>
                </a:solidFill>
                <a:latin typeface="Arial" charset="0"/>
                <a:cs typeface="Arial" charset="0"/>
              </a:rPr>
              <a:t>“主说：你们要从他们中间出来，和他们分开，</a:t>
            </a:r>
          </a:p>
          <a:p>
            <a:pPr algn="l"/>
            <a:r>
              <a:rPr lang="zh-CN" altLang="en-US" sz="3200" dirty="0">
                <a:solidFill>
                  <a:srgbClr val="FFFFFF"/>
                </a:solidFill>
                <a:latin typeface="Arial" charset="0"/>
                <a:cs typeface="Arial" charset="0"/>
              </a:rPr>
              <a:t>不可触摸不洁净的东西，我就收纳你们。”</a:t>
            </a:r>
            <a:endParaRPr lang="en-US" altLang="ja-JP" sz="3200" dirty="0">
              <a:solidFill>
                <a:srgbClr val="FFFFFF"/>
              </a:solidFill>
              <a:latin typeface="Arial" charset="0"/>
              <a:cs typeface="Arial" charset="0"/>
            </a:endParaRPr>
          </a:p>
          <a:p>
            <a:pPr algn="r"/>
            <a:r>
              <a:rPr lang="en-US" altLang="ja-JP" sz="3200" dirty="0">
                <a:solidFill>
                  <a:srgbClr val="FFFFFF"/>
                </a:solidFill>
                <a:latin typeface="Arial" charset="0"/>
                <a:cs typeface="Arial" charset="0"/>
              </a:rPr>
              <a:t>(</a:t>
            </a:r>
            <a:r>
              <a:rPr lang="zh-CN" altLang="en-US" sz="3200" dirty="0">
                <a:solidFill>
                  <a:srgbClr val="FFFFFF"/>
                </a:solidFill>
                <a:latin typeface="Arial" charset="0"/>
                <a:cs typeface="Arial" charset="0"/>
              </a:rPr>
              <a:t>林后</a:t>
            </a:r>
            <a:r>
              <a:rPr lang="en-US" altLang="ja-JP" sz="3200" dirty="0">
                <a:solidFill>
                  <a:srgbClr val="FFFFFF"/>
                </a:solidFill>
                <a:latin typeface="Arial" charset="0"/>
                <a:cs typeface="Arial" charset="0"/>
              </a:rPr>
              <a:t> 6:16-17)</a:t>
            </a:r>
          </a:p>
        </p:txBody>
      </p:sp>
    </p:spTree>
    <p:extLst>
      <p:ext uri="{BB962C8B-B14F-4D97-AF65-F5344CB8AC3E}">
        <p14:creationId xmlns:p14="http://schemas.microsoft.com/office/powerpoint/2010/main" val="1885452876"/>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0" hangingPunct="0"/>
            <a:r>
              <a:rPr lang="en-US" altLang="ja-JP" sz="2400" b="0" dirty="0">
                <a:solidFill>
                  <a:srgbClr val="000000"/>
                </a:solidFill>
                <a:latin typeface="Arial" charset="0"/>
                <a:ea typeface="ＭＳ Ｐゴシック" charset="0"/>
                <a:cs typeface="Arial" charset="0"/>
              </a:rPr>
              <a:t>"</a:t>
            </a:r>
            <a:endParaRPr lang="en-US" sz="2400" b="0" dirty="0">
              <a:solidFill>
                <a:srgbClr val="000000"/>
              </a:solidFill>
              <a:latin typeface="Arial" charset="0"/>
              <a:ea typeface="ＭＳ Ｐゴシック" charset="0"/>
              <a:cs typeface="Arial" charset="0"/>
            </a:endParaRPr>
          </a:p>
        </p:txBody>
      </p:sp>
      <p:sp>
        <p:nvSpPr>
          <p:cNvPr id="9222" name="Rectangle 6"/>
          <p:cNvSpPr>
            <a:spLocks noGrp="1" noChangeArrowheads="1"/>
          </p:cNvSpPr>
          <p:nvPr>
            <p:ph type="title" idx="4294967295"/>
          </p:nvPr>
        </p:nvSpPr>
        <p:spPr>
          <a:xfrm>
            <a:off x="457200" y="274638"/>
            <a:ext cx="7467600" cy="646112"/>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algn="l" eaLnBrk="1" hangingPunct="1">
              <a:spcBef>
                <a:spcPct val="50000"/>
              </a:spcBef>
              <a:defRPr/>
            </a:pPr>
            <a:r>
              <a:rPr lang="zh-CN" altLang="en-US" sz="3600" b="1" i="1" dirty="0">
                <a:solidFill>
                  <a:schemeClr val="bg1"/>
                </a:solidFill>
                <a:cs typeface="Arial"/>
              </a:rPr>
              <a:t>林后 </a:t>
            </a:r>
            <a:r>
              <a:rPr lang="en-US" altLang="zh-CN" sz="3600" b="1" i="1" dirty="0">
                <a:solidFill>
                  <a:schemeClr val="bg1"/>
                </a:solidFill>
                <a:cs typeface="Arial"/>
              </a:rPr>
              <a:t>6:14-7:1 </a:t>
            </a:r>
            <a:r>
              <a:rPr lang="zh-CN" altLang="en-US" sz="3600" b="1" i="1" dirty="0">
                <a:solidFill>
                  <a:schemeClr val="bg1"/>
                </a:solidFill>
                <a:cs typeface="Arial"/>
              </a:rPr>
              <a:t>是什么意思</a:t>
            </a:r>
            <a:r>
              <a:rPr lang="en-US" altLang="zh-CN" sz="3600" b="1" i="1" dirty="0">
                <a:solidFill>
                  <a:schemeClr val="bg1"/>
                </a:solidFill>
                <a:cs typeface="Arial"/>
              </a:rPr>
              <a:t>?</a:t>
            </a:r>
            <a:endParaRPr lang="en-US" sz="3600" b="1" i="1" dirty="0">
              <a:solidFill>
                <a:schemeClr val="bg1"/>
              </a:solidFill>
              <a:cs typeface="Arial"/>
            </a:endParaRPr>
          </a:p>
        </p:txBody>
      </p:sp>
      <p:sp>
        <p:nvSpPr>
          <p:cNvPr id="9227" name="Text Box 11"/>
          <p:cNvSpPr txBox="1">
            <a:spLocks noChangeArrowheads="1"/>
          </p:cNvSpPr>
          <p:nvPr/>
        </p:nvSpPr>
        <p:spPr bwMode="auto">
          <a:xfrm>
            <a:off x="8077200" y="76200"/>
            <a:ext cx="990600" cy="457200"/>
          </a:xfrm>
          <a:prstGeom prst="rect">
            <a:avLst/>
          </a:prstGeom>
          <a:noFill/>
          <a:ln>
            <a:noFill/>
          </a:ln>
          <a:effectLst>
            <a:outerShdw blurRad="63500" dist="35921"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solidFill>
                  <a:srgbClr val="FFFFFF"/>
                </a:solidFill>
                <a:cs typeface="Arial" charset="0"/>
              </a:rPr>
              <a:t>136</a:t>
            </a:r>
            <a:endParaRPr lang="en-US">
              <a:solidFill>
                <a:srgbClr val="FFFFFF"/>
              </a:solidFill>
              <a:effectLst>
                <a:outerShdw blurRad="38100" dist="38100" dir="2700000" algn="tl">
                  <a:srgbClr val="808080"/>
                </a:outerShdw>
              </a:effectLst>
              <a:cs typeface="Arial" charset="0"/>
            </a:endParaRPr>
          </a:p>
        </p:txBody>
      </p:sp>
      <p:sp>
        <p:nvSpPr>
          <p:cNvPr id="248836" name="Text Box 5"/>
          <p:cNvSpPr txBox="1">
            <a:spLocks noChangeArrowheads="1"/>
          </p:cNvSpPr>
          <p:nvPr/>
        </p:nvSpPr>
        <p:spPr bwMode="auto">
          <a:xfrm>
            <a:off x="323850" y="1412875"/>
            <a:ext cx="8280400" cy="403187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73038" indent="-1730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altLang="ja-JP" sz="3200" dirty="0">
                <a:solidFill>
                  <a:srgbClr val="FFFFFF"/>
                </a:solidFill>
                <a:latin typeface="Arial" charset="0"/>
                <a:cs typeface="Arial" charset="0"/>
              </a:rPr>
              <a:t>"</a:t>
            </a:r>
            <a:r>
              <a:rPr lang="zh-CN" altLang="en-US" sz="3200" dirty="0">
                <a:solidFill>
                  <a:srgbClr val="FFFFFF"/>
                </a:solidFill>
                <a:latin typeface="Arial" charset="0"/>
                <a:cs typeface="Arial" charset="0"/>
              </a:rPr>
              <a:t>不可触摸不洁净的东西，我就收纳你们。”</a:t>
            </a:r>
          </a:p>
          <a:p>
            <a:pPr algn="l"/>
            <a:r>
              <a:rPr lang="en-US" altLang="zh-CN" sz="3200" baseline="30000" dirty="0">
                <a:solidFill>
                  <a:srgbClr val="FFFFFF"/>
                </a:solidFill>
                <a:latin typeface="Arial" charset="0"/>
                <a:cs typeface="Arial" charset="0"/>
              </a:rPr>
              <a:t>18</a:t>
            </a:r>
            <a:r>
              <a:rPr lang="en-US" altLang="zh-CN" sz="3200" dirty="0">
                <a:solidFill>
                  <a:srgbClr val="FFFFFF"/>
                </a:solidFill>
                <a:latin typeface="Arial" charset="0"/>
                <a:cs typeface="Arial" charset="0"/>
              </a:rPr>
              <a:t> “</a:t>
            </a:r>
            <a:r>
              <a:rPr lang="zh-CN" altLang="en-US" sz="3200" dirty="0">
                <a:solidFill>
                  <a:srgbClr val="FFFFFF"/>
                </a:solidFill>
                <a:latin typeface="Arial" charset="0"/>
                <a:cs typeface="Arial" charset="0"/>
              </a:rPr>
              <a:t>我要作你们的父亲，你们要作我的儿女。</a:t>
            </a:r>
          </a:p>
          <a:p>
            <a:pPr algn="l"/>
            <a:r>
              <a:rPr lang="zh-CN" altLang="en-US" sz="3200" dirty="0">
                <a:solidFill>
                  <a:srgbClr val="FFFFFF"/>
                </a:solidFill>
                <a:latin typeface="Arial" charset="0"/>
                <a:cs typeface="Arial" charset="0"/>
              </a:rPr>
              <a:t>这是全能的主说的。”</a:t>
            </a:r>
          </a:p>
          <a:p>
            <a:pPr algn="l"/>
            <a:endParaRPr lang="zh-CN" altLang="en-US" sz="3200" dirty="0">
              <a:solidFill>
                <a:srgbClr val="FFFFFF"/>
              </a:solidFill>
              <a:latin typeface="Arial" charset="0"/>
              <a:cs typeface="Arial" charset="0"/>
            </a:endParaRPr>
          </a:p>
          <a:p>
            <a:pPr algn="l"/>
            <a:r>
              <a:rPr lang="en-US" altLang="zh-CN" sz="3200" dirty="0">
                <a:solidFill>
                  <a:srgbClr val="FFFFFF"/>
                </a:solidFill>
                <a:latin typeface="Arial" charset="0"/>
                <a:cs typeface="Arial" charset="0"/>
              </a:rPr>
              <a:t>7 </a:t>
            </a:r>
            <a:r>
              <a:rPr lang="zh-CN" altLang="en-US" sz="3200" dirty="0">
                <a:solidFill>
                  <a:srgbClr val="FFFFFF"/>
                </a:solidFill>
                <a:latin typeface="Arial" charset="0"/>
                <a:cs typeface="Arial" charset="0"/>
              </a:rPr>
              <a:t>所以，亲爱的，我们有了这些应许，就应该洁净自己，除去身体和心灵上的一切污秽，存着敬畏　神的心，达到成圣的地步。</a:t>
            </a:r>
            <a:r>
              <a:rPr lang="en-US" altLang="ja-JP" sz="3200" dirty="0">
                <a:solidFill>
                  <a:srgbClr val="FFFFFF"/>
                </a:solidFill>
                <a:latin typeface="Arial" charset="0"/>
                <a:cs typeface="Arial" charset="0"/>
              </a:rPr>
              <a:t>" </a:t>
            </a:r>
          </a:p>
          <a:p>
            <a:pPr algn="r"/>
            <a:r>
              <a:rPr lang="en-US" altLang="ja-JP" sz="3200" dirty="0">
                <a:solidFill>
                  <a:srgbClr val="FFFFFF"/>
                </a:solidFill>
                <a:latin typeface="Arial" charset="0"/>
                <a:cs typeface="Arial" charset="0"/>
              </a:rPr>
              <a:t>(</a:t>
            </a:r>
            <a:r>
              <a:rPr lang="zh-CN" altLang="en-US" sz="3200" dirty="0">
                <a:solidFill>
                  <a:srgbClr val="FFFFFF"/>
                </a:solidFill>
                <a:latin typeface="Arial" charset="0"/>
                <a:cs typeface="Arial" charset="0"/>
              </a:rPr>
              <a:t>林后 </a:t>
            </a:r>
            <a:r>
              <a:rPr lang="en-US" altLang="ja-JP" sz="3200" dirty="0">
                <a:solidFill>
                  <a:srgbClr val="FFFFFF"/>
                </a:solidFill>
                <a:latin typeface="Arial" charset="0"/>
                <a:cs typeface="Arial" charset="0"/>
              </a:rPr>
              <a:t>6:17–7:1)</a:t>
            </a:r>
          </a:p>
        </p:txBody>
      </p:sp>
    </p:spTree>
    <p:extLst>
      <p:ext uri="{BB962C8B-B14F-4D97-AF65-F5344CB8AC3E}">
        <p14:creationId xmlns:p14="http://schemas.microsoft.com/office/powerpoint/2010/main" val="3041429"/>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endParaRPr lang="en-US" altLang="en-US"/>
          </a:p>
        </p:txBody>
      </p:sp>
      <p:pic>
        <p:nvPicPr>
          <p:cNvPr id="62467" name="Picture 3" descr="blue_swirl_d017_tex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70700"/>
          </a:xfrm>
        </p:spPr>
      </p:pic>
      <p:sp>
        <p:nvSpPr>
          <p:cNvPr id="62468" name="Rectangle 4"/>
          <p:cNvSpPr>
            <a:spLocks noChangeArrowheads="1"/>
          </p:cNvSpPr>
          <p:nvPr/>
        </p:nvSpPr>
        <p:spPr bwMode="auto">
          <a:xfrm>
            <a:off x="152400" y="168275"/>
            <a:ext cx="8686800" cy="76200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en-GB" altLang="en-US" sz="4400">
                <a:solidFill>
                  <a:srgbClr val="FF0000"/>
                </a:solidFill>
                <a:latin typeface="Comic Sans MS" charset="0"/>
                <a:cs typeface="Times New Roman" charset="0"/>
              </a:rPr>
              <a:t>与非信徒的交往</a:t>
            </a:r>
          </a:p>
        </p:txBody>
      </p:sp>
      <p:sp>
        <p:nvSpPr>
          <p:cNvPr id="76805" name="WordArt 5"/>
          <p:cNvSpPr>
            <a:spLocks noChangeArrowheads="1" noChangeShapeType="1" noTextEdit="1"/>
          </p:cNvSpPr>
          <p:nvPr/>
        </p:nvSpPr>
        <p:spPr bwMode="auto">
          <a:xfrm>
            <a:off x="838200" y="1066800"/>
            <a:ext cx="6324600" cy="2743200"/>
          </a:xfrm>
          <a:prstGeom prst="rect">
            <a:avLst/>
          </a:prstGeom>
        </p:spPr>
        <p:txBody>
          <a:bodyPr wrap="none" fromWordArt="1">
            <a:prstTxWarp prst="textSlantUp">
              <a:avLst>
                <a:gd name="adj" fmla="val 32056"/>
              </a:avLst>
            </a:prstTxWarp>
          </a:bodyPr>
          <a:lstStyle/>
          <a:p>
            <a:r>
              <a:rPr lang="zh-CN" alt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保罗的指示</a:t>
            </a:r>
            <a:endParaRPr lang="en-GB"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endParaRPr>
          </a:p>
        </p:txBody>
      </p:sp>
      <p:pic>
        <p:nvPicPr>
          <p:cNvPr id="76806" name="Picture 6" descr="NPLSO00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648200" y="3505200"/>
            <a:ext cx="4038600" cy="314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76805"/>
                                        </p:tgtEl>
                                        <p:attrNameLst>
                                          <p:attrName>style.visibility</p:attrName>
                                        </p:attrNameLst>
                                      </p:cBhvr>
                                      <p:to>
                                        <p:strVal val="visible"/>
                                      </p:to>
                                    </p:set>
                                    <p:anim calcmode="lin" valueType="num">
                                      <p:cBhvr>
                                        <p:cTn id="7" dur="1000" fill="hold"/>
                                        <p:tgtEl>
                                          <p:spTgt spid="76805"/>
                                        </p:tgtEl>
                                        <p:attrNameLst>
                                          <p:attrName>ppt_x</p:attrName>
                                        </p:attrNameLst>
                                      </p:cBhvr>
                                      <p:tavLst>
                                        <p:tav tm="0">
                                          <p:val>
                                            <p:strVal val="#ppt_x-.2"/>
                                          </p:val>
                                        </p:tav>
                                        <p:tav tm="100000">
                                          <p:val>
                                            <p:strVal val="#ppt_x"/>
                                          </p:val>
                                        </p:tav>
                                      </p:tavLst>
                                    </p:anim>
                                    <p:anim calcmode="lin" valueType="num">
                                      <p:cBhvr>
                                        <p:cTn id="8" dur="1000" fill="hold"/>
                                        <p:tgtEl>
                                          <p:spTgt spid="76805"/>
                                        </p:tgtEl>
                                        <p:attrNameLst>
                                          <p:attrName>ppt_y</p:attrName>
                                        </p:attrNameLst>
                                      </p:cBhvr>
                                      <p:tavLst>
                                        <p:tav tm="0">
                                          <p:val>
                                            <p:strVal val="#ppt_y"/>
                                          </p:val>
                                        </p:tav>
                                        <p:tav tm="100000">
                                          <p:val>
                                            <p:strVal val="#ppt_y"/>
                                          </p:val>
                                        </p:tav>
                                      </p:tavLst>
                                    </p:anim>
                                    <p:animEffect transition="in" filter="wipe(right)" prLst="gradientSize: 0.1">
                                      <p:cBhvr>
                                        <p:cTn id="9" dur="1000"/>
                                        <p:tgtEl>
                                          <p:spTgt spid="76805"/>
                                        </p:tgtEl>
                                      </p:cBhvr>
                                    </p:animEffect>
                                  </p:childTnLst>
                                </p:cTn>
                              </p:par>
                            </p:childTnLst>
                          </p:cTn>
                        </p:par>
                        <p:par>
                          <p:cTn id="10" fill="hold" nodeType="afterGroup">
                            <p:stCondLst>
                              <p:cond delay="1000"/>
                            </p:stCondLst>
                            <p:childTnLst>
                              <p:par>
                                <p:cTn id="11" presetID="52" presetClass="entr" presetSubtype="0" fill="hold" nodeType="afterEffect">
                                  <p:stCondLst>
                                    <p:cond delay="0"/>
                                  </p:stCondLst>
                                  <p:childTnLst>
                                    <p:set>
                                      <p:cBhvr>
                                        <p:cTn id="12" dur="1" fill="hold">
                                          <p:stCondLst>
                                            <p:cond delay="0"/>
                                          </p:stCondLst>
                                        </p:cTn>
                                        <p:tgtEl>
                                          <p:spTgt spid="76806"/>
                                        </p:tgtEl>
                                        <p:attrNameLst>
                                          <p:attrName>style.visibility</p:attrName>
                                        </p:attrNameLst>
                                      </p:cBhvr>
                                      <p:to>
                                        <p:strVal val="visible"/>
                                      </p:to>
                                    </p:set>
                                    <p:animScale>
                                      <p:cBhvr>
                                        <p:cTn id="13" dur="1000" decel="50000" fill="hold">
                                          <p:stCondLst>
                                            <p:cond delay="0"/>
                                          </p:stCondLst>
                                        </p:cTn>
                                        <p:tgtEl>
                                          <p:spTgt spid="7680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76806"/>
                                        </p:tgtEl>
                                        <p:attrNameLst>
                                          <p:attrName>ppt_x</p:attrName>
                                          <p:attrName>ppt_y</p:attrName>
                                        </p:attrNameLst>
                                      </p:cBhvr>
                                    </p:animMotion>
                                    <p:animEffect transition="in" filter="fade">
                                      <p:cBhvr>
                                        <p:cTn id="15" dur="1000"/>
                                        <p:tgtEl>
                                          <p:spTgt spid="76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5" grpId="0" animBg="1"/>
    </p:bldLst>
  </p:timing>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1905" name="Picture 2" descr="DSS"/>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228600" y="-42863"/>
            <a:ext cx="93726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5" name="Text Box 3"/>
          <p:cNvSpPr txBox="1">
            <a:spLocks noChangeArrowheads="1"/>
          </p:cNvSpPr>
          <p:nvPr/>
        </p:nvSpPr>
        <p:spPr bwMode="auto">
          <a:xfrm>
            <a:off x="2895600" y="1169988"/>
            <a:ext cx="2438400" cy="701675"/>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4000" u="sng" dirty="0">
                <a:solidFill>
                  <a:srgbClr val="FFFFFF"/>
                </a:solidFill>
              </a:rPr>
              <a:t>Issue</a:t>
            </a:r>
            <a:endParaRPr lang="en-US" sz="3200" i="1" u="sng" dirty="0">
              <a:solidFill>
                <a:srgbClr val="FFFFFF"/>
              </a:solidFill>
              <a:latin typeface="Times New Roman" charset="0"/>
            </a:endParaRPr>
          </a:p>
        </p:txBody>
      </p:sp>
      <p:sp>
        <p:nvSpPr>
          <p:cNvPr id="33796" name="Rectangle 4"/>
          <p:cNvSpPr>
            <a:spLocks noGrp="1" noChangeArrowheads="1"/>
          </p:cNvSpPr>
          <p:nvPr>
            <p:ph type="title" idx="4294967295"/>
          </p:nvPr>
        </p:nvSpPr>
        <p:spPr>
          <a:xfrm>
            <a:off x="0" y="119063"/>
            <a:ext cx="9144000" cy="9144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Separation Texts</a:t>
            </a:r>
            <a:endParaRPr lang="en-US">
              <a:latin typeface="Arial" charset="0"/>
              <a:ea typeface="ＭＳ Ｐゴシック" charset="0"/>
              <a:cs typeface="ＭＳ Ｐゴシック" charset="0"/>
            </a:endParaRPr>
          </a:p>
        </p:txBody>
      </p:sp>
      <p:sp>
        <p:nvSpPr>
          <p:cNvPr id="33797" name="Text Box 5"/>
          <p:cNvSpPr txBox="1">
            <a:spLocks noChangeArrowheads="1"/>
          </p:cNvSpPr>
          <p:nvPr/>
        </p:nvSpPr>
        <p:spPr bwMode="auto">
          <a:xfrm>
            <a:off x="5811838" y="1169988"/>
            <a:ext cx="3255962" cy="701675"/>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4000" u="sng" dirty="0">
                <a:solidFill>
                  <a:srgbClr val="FFFFFF"/>
                </a:solidFill>
              </a:rPr>
              <a:t>Command</a:t>
            </a:r>
            <a:endParaRPr lang="en-US" sz="3200" i="1" u="sng" dirty="0">
              <a:solidFill>
                <a:srgbClr val="FFFFFF"/>
              </a:solidFill>
              <a:latin typeface="Times New Roman" charset="0"/>
            </a:endParaRPr>
          </a:p>
        </p:txBody>
      </p:sp>
      <p:sp>
        <p:nvSpPr>
          <p:cNvPr id="33806" name="Text Box 14"/>
          <p:cNvSpPr txBox="1">
            <a:spLocks noChangeArrowheads="1"/>
          </p:cNvSpPr>
          <p:nvPr/>
        </p:nvSpPr>
        <p:spPr bwMode="auto">
          <a:xfrm>
            <a:off x="8153400" y="0"/>
            <a:ext cx="990600" cy="457200"/>
          </a:xfrm>
          <a:prstGeom prst="rect">
            <a:avLst/>
          </a:prstGeom>
          <a:noFill/>
          <a:ln>
            <a:noFill/>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solidFill>
                  <a:srgbClr val="FFFFFF"/>
                </a:solidFill>
              </a:rPr>
              <a:t>136</a:t>
            </a:r>
            <a:endParaRPr lang="en-US" i="1">
              <a:solidFill>
                <a:srgbClr val="FFFFFF"/>
              </a:solidFill>
              <a:latin typeface="Times New Roman" charset="0"/>
            </a:endParaRPr>
          </a:p>
        </p:txBody>
      </p:sp>
      <p:sp>
        <p:nvSpPr>
          <p:cNvPr id="33807" name="Text Box 15"/>
          <p:cNvSpPr txBox="1">
            <a:spLocks noChangeArrowheads="1"/>
          </p:cNvSpPr>
          <p:nvPr/>
        </p:nvSpPr>
        <p:spPr bwMode="auto">
          <a:xfrm>
            <a:off x="0" y="1169988"/>
            <a:ext cx="2722563" cy="701675"/>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4000" u="sng">
                <a:solidFill>
                  <a:srgbClr val="FFFFFF"/>
                </a:solidFill>
              </a:rPr>
              <a:t>Text</a:t>
            </a:r>
            <a:endParaRPr lang="en-US" sz="3200" i="1" u="sng">
              <a:solidFill>
                <a:srgbClr val="FFFFFF"/>
              </a:solidFill>
              <a:latin typeface="Times New Roman" charset="0"/>
            </a:endParaRPr>
          </a:p>
        </p:txBody>
      </p:sp>
      <p:sp>
        <p:nvSpPr>
          <p:cNvPr id="33808" name="Text Box 16"/>
          <p:cNvSpPr txBox="1">
            <a:spLocks noChangeArrowheads="1"/>
          </p:cNvSpPr>
          <p:nvPr/>
        </p:nvSpPr>
        <p:spPr bwMode="auto">
          <a:xfrm>
            <a:off x="0" y="2160588"/>
            <a:ext cx="31242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2 Th 3:6-15</a:t>
            </a:r>
            <a:endParaRPr lang="en-US" sz="2800" i="1">
              <a:solidFill>
                <a:srgbClr val="FFFFFF"/>
              </a:solidFill>
              <a:latin typeface="Times New Roman" charset="0"/>
            </a:endParaRPr>
          </a:p>
        </p:txBody>
      </p:sp>
      <p:sp>
        <p:nvSpPr>
          <p:cNvPr id="33809" name="Text Box 17"/>
          <p:cNvSpPr txBox="1">
            <a:spLocks noChangeArrowheads="1"/>
          </p:cNvSpPr>
          <p:nvPr/>
        </p:nvSpPr>
        <p:spPr bwMode="auto">
          <a:xfrm>
            <a:off x="0" y="3151188"/>
            <a:ext cx="2722563"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Rom 12:1-2</a:t>
            </a:r>
            <a:endParaRPr lang="en-US" sz="2800" i="1">
              <a:solidFill>
                <a:srgbClr val="FFFFFF"/>
              </a:solidFill>
              <a:latin typeface="Times New Roman" charset="0"/>
            </a:endParaRPr>
          </a:p>
        </p:txBody>
      </p:sp>
      <p:sp>
        <p:nvSpPr>
          <p:cNvPr id="33810" name="Text Box 18"/>
          <p:cNvSpPr txBox="1">
            <a:spLocks noChangeArrowheads="1"/>
          </p:cNvSpPr>
          <p:nvPr/>
        </p:nvSpPr>
        <p:spPr bwMode="auto">
          <a:xfrm>
            <a:off x="0" y="4157663"/>
            <a:ext cx="2722563"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Rom 16:17</a:t>
            </a:r>
            <a:endParaRPr lang="en-US" sz="2800" i="1">
              <a:solidFill>
                <a:srgbClr val="FFFFFF"/>
              </a:solidFill>
              <a:latin typeface="Times New Roman" charset="0"/>
            </a:endParaRPr>
          </a:p>
        </p:txBody>
      </p:sp>
      <p:sp>
        <p:nvSpPr>
          <p:cNvPr id="33811" name="Text Box 19"/>
          <p:cNvSpPr txBox="1">
            <a:spLocks noChangeArrowheads="1"/>
          </p:cNvSpPr>
          <p:nvPr/>
        </p:nvSpPr>
        <p:spPr bwMode="auto">
          <a:xfrm>
            <a:off x="0" y="5148263"/>
            <a:ext cx="2722563"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Eph 5:11</a:t>
            </a:r>
            <a:endParaRPr lang="en-US" sz="2800" i="1">
              <a:solidFill>
                <a:srgbClr val="FFFFFF"/>
              </a:solidFill>
              <a:latin typeface="Times New Roman" charset="0"/>
            </a:endParaRPr>
          </a:p>
        </p:txBody>
      </p:sp>
      <p:sp>
        <p:nvSpPr>
          <p:cNvPr id="33812" name="Text Box 20"/>
          <p:cNvSpPr txBox="1">
            <a:spLocks noChangeArrowheads="1"/>
          </p:cNvSpPr>
          <p:nvPr/>
        </p:nvSpPr>
        <p:spPr bwMode="auto">
          <a:xfrm>
            <a:off x="2971800" y="2160588"/>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a:t>
            </a:r>
            <a:endParaRPr lang="en-US" sz="2800" i="1">
              <a:solidFill>
                <a:srgbClr val="FFFFFF"/>
              </a:solidFill>
              <a:latin typeface="Times New Roman" charset="0"/>
            </a:endParaRPr>
          </a:p>
        </p:txBody>
      </p:sp>
      <p:sp>
        <p:nvSpPr>
          <p:cNvPr id="33813" name="Text Box 21"/>
          <p:cNvSpPr txBox="1">
            <a:spLocks noChangeArrowheads="1"/>
          </p:cNvSpPr>
          <p:nvPr/>
        </p:nvSpPr>
        <p:spPr bwMode="auto">
          <a:xfrm>
            <a:off x="5888038" y="2160588"/>
            <a:ext cx="2341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a:t>
            </a:r>
            <a:endParaRPr lang="en-US" sz="2800" i="1">
              <a:solidFill>
                <a:srgbClr val="FFFFFF"/>
              </a:solidFill>
              <a:latin typeface="Times New Roman" charset="0"/>
            </a:endParaRPr>
          </a:p>
        </p:txBody>
      </p:sp>
      <p:sp>
        <p:nvSpPr>
          <p:cNvPr id="33814" name="Text Box 22"/>
          <p:cNvSpPr txBox="1">
            <a:spLocks noChangeArrowheads="1"/>
          </p:cNvSpPr>
          <p:nvPr/>
        </p:nvSpPr>
        <p:spPr bwMode="auto">
          <a:xfrm>
            <a:off x="2971800" y="3151188"/>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a:t>
            </a:r>
            <a:endParaRPr lang="en-US" sz="2800" i="1">
              <a:solidFill>
                <a:srgbClr val="FFFFFF"/>
              </a:solidFill>
              <a:latin typeface="Times New Roman" charset="0"/>
            </a:endParaRPr>
          </a:p>
        </p:txBody>
      </p:sp>
      <p:sp>
        <p:nvSpPr>
          <p:cNvPr id="33815" name="Text Box 23"/>
          <p:cNvSpPr txBox="1">
            <a:spLocks noChangeArrowheads="1"/>
          </p:cNvSpPr>
          <p:nvPr/>
        </p:nvSpPr>
        <p:spPr bwMode="auto">
          <a:xfrm>
            <a:off x="5888038" y="3151188"/>
            <a:ext cx="2341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a:t>
            </a:r>
            <a:endParaRPr lang="en-US" sz="2800" i="1">
              <a:solidFill>
                <a:srgbClr val="FFFFFF"/>
              </a:solidFill>
              <a:latin typeface="Times New Roman" charset="0"/>
            </a:endParaRPr>
          </a:p>
        </p:txBody>
      </p:sp>
      <p:sp>
        <p:nvSpPr>
          <p:cNvPr id="33816" name="Text Box 24"/>
          <p:cNvSpPr txBox="1">
            <a:spLocks noChangeArrowheads="1"/>
          </p:cNvSpPr>
          <p:nvPr/>
        </p:nvSpPr>
        <p:spPr bwMode="auto">
          <a:xfrm>
            <a:off x="2971800" y="4157663"/>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a:t>
            </a:r>
            <a:endParaRPr lang="en-US" sz="2800" i="1">
              <a:solidFill>
                <a:srgbClr val="FFFFFF"/>
              </a:solidFill>
              <a:latin typeface="Times New Roman" charset="0"/>
            </a:endParaRPr>
          </a:p>
        </p:txBody>
      </p:sp>
      <p:sp>
        <p:nvSpPr>
          <p:cNvPr id="33817" name="Text Box 25"/>
          <p:cNvSpPr txBox="1">
            <a:spLocks noChangeArrowheads="1"/>
          </p:cNvSpPr>
          <p:nvPr/>
        </p:nvSpPr>
        <p:spPr bwMode="auto">
          <a:xfrm>
            <a:off x="5888038" y="4157663"/>
            <a:ext cx="2341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a:t>
            </a:r>
            <a:endParaRPr lang="en-US" sz="2800" i="1">
              <a:solidFill>
                <a:srgbClr val="FFFFFF"/>
              </a:solidFill>
              <a:latin typeface="Times New Roman" charset="0"/>
            </a:endParaRPr>
          </a:p>
        </p:txBody>
      </p:sp>
      <p:sp>
        <p:nvSpPr>
          <p:cNvPr id="33818" name="Text Box 26"/>
          <p:cNvSpPr txBox="1">
            <a:spLocks noChangeArrowheads="1"/>
          </p:cNvSpPr>
          <p:nvPr/>
        </p:nvSpPr>
        <p:spPr bwMode="auto">
          <a:xfrm>
            <a:off x="2971800" y="5148263"/>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a:t>
            </a:r>
            <a:endParaRPr lang="en-US" sz="2800" i="1">
              <a:solidFill>
                <a:srgbClr val="FFFFFF"/>
              </a:solidFill>
              <a:latin typeface="Times New Roman" charset="0"/>
            </a:endParaRPr>
          </a:p>
        </p:txBody>
      </p:sp>
      <p:sp>
        <p:nvSpPr>
          <p:cNvPr id="33819" name="Text Box 27"/>
          <p:cNvSpPr txBox="1">
            <a:spLocks noChangeArrowheads="1"/>
          </p:cNvSpPr>
          <p:nvPr/>
        </p:nvSpPr>
        <p:spPr bwMode="auto">
          <a:xfrm>
            <a:off x="5888038" y="5148263"/>
            <a:ext cx="2341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a:t>
            </a:r>
            <a:endParaRPr lang="en-US" sz="2800" i="1">
              <a:solidFill>
                <a:srgbClr val="FFFFFF"/>
              </a:solidFill>
              <a:latin typeface="Times New Roman" charset="0"/>
            </a:endParaRPr>
          </a:p>
        </p:txBody>
      </p:sp>
      <p:sp>
        <p:nvSpPr>
          <p:cNvPr id="33820" name="Text Box 28"/>
          <p:cNvSpPr txBox="1">
            <a:spLocks noChangeArrowheads="1"/>
          </p:cNvSpPr>
          <p:nvPr/>
        </p:nvSpPr>
        <p:spPr bwMode="auto">
          <a:xfrm>
            <a:off x="-20638" y="6216650"/>
            <a:ext cx="3221038"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1 Th 5:21</a:t>
            </a:r>
            <a:endParaRPr lang="en-US" sz="2800" i="1">
              <a:solidFill>
                <a:srgbClr val="FFFFFF"/>
              </a:solidFill>
              <a:latin typeface="Times New Roman" charset="0"/>
            </a:endParaRPr>
          </a:p>
        </p:txBody>
      </p:sp>
      <p:sp>
        <p:nvSpPr>
          <p:cNvPr id="33821" name="Text Box 29"/>
          <p:cNvSpPr txBox="1">
            <a:spLocks noChangeArrowheads="1"/>
          </p:cNvSpPr>
          <p:nvPr/>
        </p:nvSpPr>
        <p:spPr bwMode="auto">
          <a:xfrm>
            <a:off x="2951163" y="6216650"/>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a:t>
            </a:r>
            <a:endParaRPr lang="en-US" sz="2800" i="1">
              <a:solidFill>
                <a:srgbClr val="FFFFFF"/>
              </a:solidFill>
              <a:latin typeface="Times New Roman" charset="0"/>
            </a:endParaRPr>
          </a:p>
        </p:txBody>
      </p:sp>
      <p:sp>
        <p:nvSpPr>
          <p:cNvPr id="33822" name="Text Box 30"/>
          <p:cNvSpPr txBox="1">
            <a:spLocks noChangeArrowheads="1"/>
          </p:cNvSpPr>
          <p:nvPr/>
        </p:nvSpPr>
        <p:spPr bwMode="auto">
          <a:xfrm>
            <a:off x="5867400" y="6216650"/>
            <a:ext cx="2341563"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a:t>
            </a:r>
            <a:endParaRPr lang="en-US" sz="2800" i="1">
              <a:solidFill>
                <a:srgbClr val="FFFFFF"/>
              </a:solidFill>
              <a:latin typeface="Times New Roman" charset="0"/>
            </a:endParaRPr>
          </a:p>
        </p:txBody>
      </p:sp>
    </p:spTree>
    <p:extLst>
      <p:ext uri="{BB962C8B-B14F-4D97-AF65-F5344CB8AC3E}">
        <p14:creationId xmlns:p14="http://schemas.microsoft.com/office/powerpoint/2010/main" val="414976168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3808"/>
                                        </p:tgtEl>
                                        <p:attrNameLst>
                                          <p:attrName>style.visibility</p:attrName>
                                        </p:attrNameLst>
                                      </p:cBhvr>
                                      <p:to>
                                        <p:strVal val="visible"/>
                                      </p:to>
                                    </p:set>
                                    <p:anim calcmode="lin" valueType="num">
                                      <p:cBhvr>
                                        <p:cTn id="7" dur="1000" fill="hold"/>
                                        <p:tgtEl>
                                          <p:spTgt spid="33808"/>
                                        </p:tgtEl>
                                        <p:attrNameLst>
                                          <p:attrName>ppt_w</p:attrName>
                                        </p:attrNameLst>
                                      </p:cBhvr>
                                      <p:tavLst>
                                        <p:tav tm="0">
                                          <p:val>
                                            <p:fltVal val="0"/>
                                          </p:val>
                                        </p:tav>
                                        <p:tav tm="100000">
                                          <p:val>
                                            <p:strVal val="#ppt_w"/>
                                          </p:val>
                                        </p:tav>
                                      </p:tavLst>
                                    </p:anim>
                                    <p:anim calcmode="lin" valueType="num">
                                      <p:cBhvr>
                                        <p:cTn id="8" dur="1000" fill="hold"/>
                                        <p:tgtEl>
                                          <p:spTgt spid="33808"/>
                                        </p:tgtEl>
                                        <p:attrNameLst>
                                          <p:attrName>ppt_h</p:attrName>
                                        </p:attrNameLst>
                                      </p:cBhvr>
                                      <p:tavLst>
                                        <p:tav tm="0">
                                          <p:val>
                                            <p:fltVal val="0"/>
                                          </p:val>
                                        </p:tav>
                                        <p:tav tm="100000">
                                          <p:val>
                                            <p:strVal val="#ppt_h"/>
                                          </p:val>
                                        </p:tav>
                                      </p:tavLst>
                                    </p:anim>
                                    <p:anim calcmode="lin" valueType="num">
                                      <p:cBhvr>
                                        <p:cTn id="9" dur="1000" fill="hold"/>
                                        <p:tgtEl>
                                          <p:spTgt spid="3380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380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3809"/>
                                        </p:tgtEl>
                                        <p:attrNameLst>
                                          <p:attrName>style.visibility</p:attrName>
                                        </p:attrNameLst>
                                      </p:cBhvr>
                                      <p:to>
                                        <p:strVal val="visible"/>
                                      </p:to>
                                    </p:set>
                                    <p:anim calcmode="lin" valueType="num">
                                      <p:cBhvr>
                                        <p:cTn id="15" dur="1000" fill="hold"/>
                                        <p:tgtEl>
                                          <p:spTgt spid="33809"/>
                                        </p:tgtEl>
                                        <p:attrNameLst>
                                          <p:attrName>ppt_w</p:attrName>
                                        </p:attrNameLst>
                                      </p:cBhvr>
                                      <p:tavLst>
                                        <p:tav tm="0">
                                          <p:val>
                                            <p:fltVal val="0"/>
                                          </p:val>
                                        </p:tav>
                                        <p:tav tm="100000">
                                          <p:val>
                                            <p:strVal val="#ppt_w"/>
                                          </p:val>
                                        </p:tav>
                                      </p:tavLst>
                                    </p:anim>
                                    <p:anim calcmode="lin" valueType="num">
                                      <p:cBhvr>
                                        <p:cTn id="16" dur="1000" fill="hold"/>
                                        <p:tgtEl>
                                          <p:spTgt spid="33809"/>
                                        </p:tgtEl>
                                        <p:attrNameLst>
                                          <p:attrName>ppt_h</p:attrName>
                                        </p:attrNameLst>
                                      </p:cBhvr>
                                      <p:tavLst>
                                        <p:tav tm="0">
                                          <p:val>
                                            <p:fltVal val="0"/>
                                          </p:val>
                                        </p:tav>
                                        <p:tav tm="100000">
                                          <p:val>
                                            <p:strVal val="#ppt_h"/>
                                          </p:val>
                                        </p:tav>
                                      </p:tavLst>
                                    </p:anim>
                                    <p:anim calcmode="lin" valueType="num">
                                      <p:cBhvr>
                                        <p:cTn id="17" dur="1000" fill="hold"/>
                                        <p:tgtEl>
                                          <p:spTgt spid="3380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380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3810"/>
                                        </p:tgtEl>
                                        <p:attrNameLst>
                                          <p:attrName>style.visibility</p:attrName>
                                        </p:attrNameLst>
                                      </p:cBhvr>
                                      <p:to>
                                        <p:strVal val="visible"/>
                                      </p:to>
                                    </p:set>
                                    <p:anim calcmode="lin" valueType="num">
                                      <p:cBhvr>
                                        <p:cTn id="23" dur="1000" fill="hold"/>
                                        <p:tgtEl>
                                          <p:spTgt spid="33810"/>
                                        </p:tgtEl>
                                        <p:attrNameLst>
                                          <p:attrName>ppt_w</p:attrName>
                                        </p:attrNameLst>
                                      </p:cBhvr>
                                      <p:tavLst>
                                        <p:tav tm="0">
                                          <p:val>
                                            <p:fltVal val="0"/>
                                          </p:val>
                                        </p:tav>
                                        <p:tav tm="100000">
                                          <p:val>
                                            <p:strVal val="#ppt_w"/>
                                          </p:val>
                                        </p:tav>
                                      </p:tavLst>
                                    </p:anim>
                                    <p:anim calcmode="lin" valueType="num">
                                      <p:cBhvr>
                                        <p:cTn id="24" dur="1000" fill="hold"/>
                                        <p:tgtEl>
                                          <p:spTgt spid="33810"/>
                                        </p:tgtEl>
                                        <p:attrNameLst>
                                          <p:attrName>ppt_h</p:attrName>
                                        </p:attrNameLst>
                                      </p:cBhvr>
                                      <p:tavLst>
                                        <p:tav tm="0">
                                          <p:val>
                                            <p:fltVal val="0"/>
                                          </p:val>
                                        </p:tav>
                                        <p:tav tm="100000">
                                          <p:val>
                                            <p:strVal val="#ppt_h"/>
                                          </p:val>
                                        </p:tav>
                                      </p:tavLst>
                                    </p:anim>
                                    <p:anim calcmode="lin" valueType="num">
                                      <p:cBhvr>
                                        <p:cTn id="25" dur="1000" fill="hold"/>
                                        <p:tgtEl>
                                          <p:spTgt spid="3381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38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3811"/>
                                        </p:tgtEl>
                                        <p:attrNameLst>
                                          <p:attrName>style.visibility</p:attrName>
                                        </p:attrNameLst>
                                      </p:cBhvr>
                                      <p:to>
                                        <p:strVal val="visible"/>
                                      </p:to>
                                    </p:set>
                                    <p:anim calcmode="lin" valueType="num">
                                      <p:cBhvr>
                                        <p:cTn id="31" dur="1000" fill="hold"/>
                                        <p:tgtEl>
                                          <p:spTgt spid="33811"/>
                                        </p:tgtEl>
                                        <p:attrNameLst>
                                          <p:attrName>ppt_w</p:attrName>
                                        </p:attrNameLst>
                                      </p:cBhvr>
                                      <p:tavLst>
                                        <p:tav tm="0">
                                          <p:val>
                                            <p:fltVal val="0"/>
                                          </p:val>
                                        </p:tav>
                                        <p:tav tm="100000">
                                          <p:val>
                                            <p:strVal val="#ppt_w"/>
                                          </p:val>
                                        </p:tav>
                                      </p:tavLst>
                                    </p:anim>
                                    <p:anim calcmode="lin" valueType="num">
                                      <p:cBhvr>
                                        <p:cTn id="32" dur="1000" fill="hold"/>
                                        <p:tgtEl>
                                          <p:spTgt spid="33811"/>
                                        </p:tgtEl>
                                        <p:attrNameLst>
                                          <p:attrName>ppt_h</p:attrName>
                                        </p:attrNameLst>
                                      </p:cBhvr>
                                      <p:tavLst>
                                        <p:tav tm="0">
                                          <p:val>
                                            <p:fltVal val="0"/>
                                          </p:val>
                                        </p:tav>
                                        <p:tav tm="100000">
                                          <p:val>
                                            <p:strVal val="#ppt_h"/>
                                          </p:val>
                                        </p:tav>
                                      </p:tavLst>
                                    </p:anim>
                                    <p:anim calcmode="lin" valueType="num">
                                      <p:cBhvr>
                                        <p:cTn id="33" dur="1000" fill="hold"/>
                                        <p:tgtEl>
                                          <p:spTgt spid="33811"/>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38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3820"/>
                                        </p:tgtEl>
                                        <p:attrNameLst>
                                          <p:attrName>style.visibility</p:attrName>
                                        </p:attrNameLst>
                                      </p:cBhvr>
                                      <p:to>
                                        <p:strVal val="visible"/>
                                      </p:to>
                                    </p:set>
                                    <p:anim calcmode="lin" valueType="num">
                                      <p:cBhvr>
                                        <p:cTn id="39" dur="1000" fill="hold"/>
                                        <p:tgtEl>
                                          <p:spTgt spid="33820"/>
                                        </p:tgtEl>
                                        <p:attrNameLst>
                                          <p:attrName>ppt_w</p:attrName>
                                        </p:attrNameLst>
                                      </p:cBhvr>
                                      <p:tavLst>
                                        <p:tav tm="0">
                                          <p:val>
                                            <p:fltVal val="0"/>
                                          </p:val>
                                        </p:tav>
                                        <p:tav tm="100000">
                                          <p:val>
                                            <p:strVal val="#ppt_w"/>
                                          </p:val>
                                        </p:tav>
                                      </p:tavLst>
                                    </p:anim>
                                    <p:anim calcmode="lin" valueType="num">
                                      <p:cBhvr>
                                        <p:cTn id="40" dur="1000" fill="hold"/>
                                        <p:tgtEl>
                                          <p:spTgt spid="33820"/>
                                        </p:tgtEl>
                                        <p:attrNameLst>
                                          <p:attrName>ppt_h</p:attrName>
                                        </p:attrNameLst>
                                      </p:cBhvr>
                                      <p:tavLst>
                                        <p:tav tm="0">
                                          <p:val>
                                            <p:fltVal val="0"/>
                                          </p:val>
                                        </p:tav>
                                        <p:tav tm="100000">
                                          <p:val>
                                            <p:strVal val="#ppt_h"/>
                                          </p:val>
                                        </p:tav>
                                      </p:tavLst>
                                    </p:anim>
                                    <p:anim calcmode="lin" valueType="num">
                                      <p:cBhvr>
                                        <p:cTn id="41" dur="1000" fill="hold"/>
                                        <p:tgtEl>
                                          <p:spTgt spid="3382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38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3812"/>
                                        </p:tgtEl>
                                        <p:attrNameLst>
                                          <p:attrName>style.visibility</p:attrName>
                                        </p:attrNameLst>
                                      </p:cBhvr>
                                      <p:to>
                                        <p:strVal val="visible"/>
                                      </p:to>
                                    </p:set>
                                    <p:anim calcmode="lin" valueType="num">
                                      <p:cBhvr>
                                        <p:cTn id="47" dur="1000" fill="hold"/>
                                        <p:tgtEl>
                                          <p:spTgt spid="33812"/>
                                        </p:tgtEl>
                                        <p:attrNameLst>
                                          <p:attrName>ppt_w</p:attrName>
                                        </p:attrNameLst>
                                      </p:cBhvr>
                                      <p:tavLst>
                                        <p:tav tm="0">
                                          <p:val>
                                            <p:fltVal val="0"/>
                                          </p:val>
                                        </p:tav>
                                        <p:tav tm="100000">
                                          <p:val>
                                            <p:strVal val="#ppt_w"/>
                                          </p:val>
                                        </p:tav>
                                      </p:tavLst>
                                    </p:anim>
                                    <p:anim calcmode="lin" valueType="num">
                                      <p:cBhvr>
                                        <p:cTn id="48" dur="1000" fill="hold"/>
                                        <p:tgtEl>
                                          <p:spTgt spid="33812"/>
                                        </p:tgtEl>
                                        <p:attrNameLst>
                                          <p:attrName>ppt_h</p:attrName>
                                        </p:attrNameLst>
                                      </p:cBhvr>
                                      <p:tavLst>
                                        <p:tav tm="0">
                                          <p:val>
                                            <p:fltVal val="0"/>
                                          </p:val>
                                        </p:tav>
                                        <p:tav tm="100000">
                                          <p:val>
                                            <p:strVal val="#ppt_h"/>
                                          </p:val>
                                        </p:tav>
                                      </p:tavLst>
                                    </p:anim>
                                    <p:anim calcmode="lin" valueType="num">
                                      <p:cBhvr>
                                        <p:cTn id="49" dur="1000" fill="hold"/>
                                        <p:tgtEl>
                                          <p:spTgt spid="3381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38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3813"/>
                                        </p:tgtEl>
                                        <p:attrNameLst>
                                          <p:attrName>style.visibility</p:attrName>
                                        </p:attrNameLst>
                                      </p:cBhvr>
                                      <p:to>
                                        <p:strVal val="visible"/>
                                      </p:to>
                                    </p:set>
                                    <p:anim calcmode="lin" valueType="num">
                                      <p:cBhvr>
                                        <p:cTn id="55" dur="1000" fill="hold"/>
                                        <p:tgtEl>
                                          <p:spTgt spid="33813"/>
                                        </p:tgtEl>
                                        <p:attrNameLst>
                                          <p:attrName>ppt_w</p:attrName>
                                        </p:attrNameLst>
                                      </p:cBhvr>
                                      <p:tavLst>
                                        <p:tav tm="0">
                                          <p:val>
                                            <p:fltVal val="0"/>
                                          </p:val>
                                        </p:tav>
                                        <p:tav tm="100000">
                                          <p:val>
                                            <p:strVal val="#ppt_w"/>
                                          </p:val>
                                        </p:tav>
                                      </p:tavLst>
                                    </p:anim>
                                    <p:anim calcmode="lin" valueType="num">
                                      <p:cBhvr>
                                        <p:cTn id="56" dur="1000" fill="hold"/>
                                        <p:tgtEl>
                                          <p:spTgt spid="33813"/>
                                        </p:tgtEl>
                                        <p:attrNameLst>
                                          <p:attrName>ppt_h</p:attrName>
                                        </p:attrNameLst>
                                      </p:cBhvr>
                                      <p:tavLst>
                                        <p:tav tm="0">
                                          <p:val>
                                            <p:fltVal val="0"/>
                                          </p:val>
                                        </p:tav>
                                        <p:tav tm="100000">
                                          <p:val>
                                            <p:strVal val="#ppt_h"/>
                                          </p:val>
                                        </p:tav>
                                      </p:tavLst>
                                    </p:anim>
                                    <p:anim calcmode="lin" valueType="num">
                                      <p:cBhvr>
                                        <p:cTn id="57" dur="1000" fill="hold"/>
                                        <p:tgtEl>
                                          <p:spTgt spid="3381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38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3814"/>
                                        </p:tgtEl>
                                        <p:attrNameLst>
                                          <p:attrName>style.visibility</p:attrName>
                                        </p:attrNameLst>
                                      </p:cBhvr>
                                      <p:to>
                                        <p:strVal val="visible"/>
                                      </p:to>
                                    </p:set>
                                    <p:anim calcmode="lin" valueType="num">
                                      <p:cBhvr>
                                        <p:cTn id="63" dur="1000" fill="hold"/>
                                        <p:tgtEl>
                                          <p:spTgt spid="33814"/>
                                        </p:tgtEl>
                                        <p:attrNameLst>
                                          <p:attrName>ppt_w</p:attrName>
                                        </p:attrNameLst>
                                      </p:cBhvr>
                                      <p:tavLst>
                                        <p:tav tm="0">
                                          <p:val>
                                            <p:fltVal val="0"/>
                                          </p:val>
                                        </p:tav>
                                        <p:tav tm="100000">
                                          <p:val>
                                            <p:strVal val="#ppt_w"/>
                                          </p:val>
                                        </p:tav>
                                      </p:tavLst>
                                    </p:anim>
                                    <p:anim calcmode="lin" valueType="num">
                                      <p:cBhvr>
                                        <p:cTn id="64" dur="1000" fill="hold"/>
                                        <p:tgtEl>
                                          <p:spTgt spid="33814"/>
                                        </p:tgtEl>
                                        <p:attrNameLst>
                                          <p:attrName>ppt_h</p:attrName>
                                        </p:attrNameLst>
                                      </p:cBhvr>
                                      <p:tavLst>
                                        <p:tav tm="0">
                                          <p:val>
                                            <p:fltVal val="0"/>
                                          </p:val>
                                        </p:tav>
                                        <p:tav tm="100000">
                                          <p:val>
                                            <p:strVal val="#ppt_h"/>
                                          </p:val>
                                        </p:tav>
                                      </p:tavLst>
                                    </p:anim>
                                    <p:anim calcmode="lin" valueType="num">
                                      <p:cBhvr>
                                        <p:cTn id="65" dur="1000" fill="hold"/>
                                        <p:tgtEl>
                                          <p:spTgt spid="33814"/>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38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33815"/>
                                        </p:tgtEl>
                                        <p:attrNameLst>
                                          <p:attrName>style.visibility</p:attrName>
                                        </p:attrNameLst>
                                      </p:cBhvr>
                                      <p:to>
                                        <p:strVal val="visible"/>
                                      </p:to>
                                    </p:set>
                                    <p:anim calcmode="lin" valueType="num">
                                      <p:cBhvr>
                                        <p:cTn id="71" dur="1000" fill="hold"/>
                                        <p:tgtEl>
                                          <p:spTgt spid="33815"/>
                                        </p:tgtEl>
                                        <p:attrNameLst>
                                          <p:attrName>ppt_w</p:attrName>
                                        </p:attrNameLst>
                                      </p:cBhvr>
                                      <p:tavLst>
                                        <p:tav tm="0">
                                          <p:val>
                                            <p:fltVal val="0"/>
                                          </p:val>
                                        </p:tav>
                                        <p:tav tm="100000">
                                          <p:val>
                                            <p:strVal val="#ppt_w"/>
                                          </p:val>
                                        </p:tav>
                                      </p:tavLst>
                                    </p:anim>
                                    <p:anim calcmode="lin" valueType="num">
                                      <p:cBhvr>
                                        <p:cTn id="72" dur="1000" fill="hold"/>
                                        <p:tgtEl>
                                          <p:spTgt spid="33815"/>
                                        </p:tgtEl>
                                        <p:attrNameLst>
                                          <p:attrName>ppt_h</p:attrName>
                                        </p:attrNameLst>
                                      </p:cBhvr>
                                      <p:tavLst>
                                        <p:tav tm="0">
                                          <p:val>
                                            <p:fltVal val="0"/>
                                          </p:val>
                                        </p:tav>
                                        <p:tav tm="100000">
                                          <p:val>
                                            <p:strVal val="#ppt_h"/>
                                          </p:val>
                                        </p:tav>
                                      </p:tavLst>
                                    </p:anim>
                                    <p:anim calcmode="lin" valueType="num">
                                      <p:cBhvr>
                                        <p:cTn id="73" dur="1000" fill="hold"/>
                                        <p:tgtEl>
                                          <p:spTgt spid="33815"/>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338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33816"/>
                                        </p:tgtEl>
                                        <p:attrNameLst>
                                          <p:attrName>style.visibility</p:attrName>
                                        </p:attrNameLst>
                                      </p:cBhvr>
                                      <p:to>
                                        <p:strVal val="visible"/>
                                      </p:to>
                                    </p:set>
                                    <p:anim calcmode="lin" valueType="num">
                                      <p:cBhvr>
                                        <p:cTn id="79" dur="1000" fill="hold"/>
                                        <p:tgtEl>
                                          <p:spTgt spid="33816"/>
                                        </p:tgtEl>
                                        <p:attrNameLst>
                                          <p:attrName>ppt_w</p:attrName>
                                        </p:attrNameLst>
                                      </p:cBhvr>
                                      <p:tavLst>
                                        <p:tav tm="0">
                                          <p:val>
                                            <p:fltVal val="0"/>
                                          </p:val>
                                        </p:tav>
                                        <p:tav tm="100000">
                                          <p:val>
                                            <p:strVal val="#ppt_w"/>
                                          </p:val>
                                        </p:tav>
                                      </p:tavLst>
                                    </p:anim>
                                    <p:anim calcmode="lin" valueType="num">
                                      <p:cBhvr>
                                        <p:cTn id="80" dur="1000" fill="hold"/>
                                        <p:tgtEl>
                                          <p:spTgt spid="33816"/>
                                        </p:tgtEl>
                                        <p:attrNameLst>
                                          <p:attrName>ppt_h</p:attrName>
                                        </p:attrNameLst>
                                      </p:cBhvr>
                                      <p:tavLst>
                                        <p:tav tm="0">
                                          <p:val>
                                            <p:fltVal val="0"/>
                                          </p:val>
                                        </p:tav>
                                        <p:tav tm="100000">
                                          <p:val>
                                            <p:strVal val="#ppt_h"/>
                                          </p:val>
                                        </p:tav>
                                      </p:tavLst>
                                    </p:anim>
                                    <p:anim calcmode="lin" valueType="num">
                                      <p:cBhvr>
                                        <p:cTn id="81" dur="1000" fill="hold"/>
                                        <p:tgtEl>
                                          <p:spTgt spid="33816"/>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38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33817"/>
                                        </p:tgtEl>
                                        <p:attrNameLst>
                                          <p:attrName>style.visibility</p:attrName>
                                        </p:attrNameLst>
                                      </p:cBhvr>
                                      <p:to>
                                        <p:strVal val="visible"/>
                                      </p:to>
                                    </p:set>
                                    <p:anim calcmode="lin" valueType="num">
                                      <p:cBhvr>
                                        <p:cTn id="87" dur="1000" fill="hold"/>
                                        <p:tgtEl>
                                          <p:spTgt spid="33817"/>
                                        </p:tgtEl>
                                        <p:attrNameLst>
                                          <p:attrName>ppt_w</p:attrName>
                                        </p:attrNameLst>
                                      </p:cBhvr>
                                      <p:tavLst>
                                        <p:tav tm="0">
                                          <p:val>
                                            <p:fltVal val="0"/>
                                          </p:val>
                                        </p:tav>
                                        <p:tav tm="100000">
                                          <p:val>
                                            <p:strVal val="#ppt_w"/>
                                          </p:val>
                                        </p:tav>
                                      </p:tavLst>
                                    </p:anim>
                                    <p:anim calcmode="lin" valueType="num">
                                      <p:cBhvr>
                                        <p:cTn id="88" dur="1000" fill="hold"/>
                                        <p:tgtEl>
                                          <p:spTgt spid="33817"/>
                                        </p:tgtEl>
                                        <p:attrNameLst>
                                          <p:attrName>ppt_h</p:attrName>
                                        </p:attrNameLst>
                                      </p:cBhvr>
                                      <p:tavLst>
                                        <p:tav tm="0">
                                          <p:val>
                                            <p:fltVal val="0"/>
                                          </p:val>
                                        </p:tav>
                                        <p:tav tm="100000">
                                          <p:val>
                                            <p:strVal val="#ppt_h"/>
                                          </p:val>
                                        </p:tav>
                                      </p:tavLst>
                                    </p:anim>
                                    <p:anim calcmode="lin" valueType="num">
                                      <p:cBhvr>
                                        <p:cTn id="89" dur="1000" fill="hold"/>
                                        <p:tgtEl>
                                          <p:spTgt spid="33817"/>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338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33818"/>
                                        </p:tgtEl>
                                        <p:attrNameLst>
                                          <p:attrName>style.visibility</p:attrName>
                                        </p:attrNameLst>
                                      </p:cBhvr>
                                      <p:to>
                                        <p:strVal val="visible"/>
                                      </p:to>
                                    </p:set>
                                    <p:anim calcmode="lin" valueType="num">
                                      <p:cBhvr>
                                        <p:cTn id="95" dur="1000" fill="hold"/>
                                        <p:tgtEl>
                                          <p:spTgt spid="33818"/>
                                        </p:tgtEl>
                                        <p:attrNameLst>
                                          <p:attrName>ppt_w</p:attrName>
                                        </p:attrNameLst>
                                      </p:cBhvr>
                                      <p:tavLst>
                                        <p:tav tm="0">
                                          <p:val>
                                            <p:fltVal val="0"/>
                                          </p:val>
                                        </p:tav>
                                        <p:tav tm="100000">
                                          <p:val>
                                            <p:strVal val="#ppt_w"/>
                                          </p:val>
                                        </p:tav>
                                      </p:tavLst>
                                    </p:anim>
                                    <p:anim calcmode="lin" valueType="num">
                                      <p:cBhvr>
                                        <p:cTn id="96" dur="1000" fill="hold"/>
                                        <p:tgtEl>
                                          <p:spTgt spid="33818"/>
                                        </p:tgtEl>
                                        <p:attrNameLst>
                                          <p:attrName>ppt_h</p:attrName>
                                        </p:attrNameLst>
                                      </p:cBhvr>
                                      <p:tavLst>
                                        <p:tav tm="0">
                                          <p:val>
                                            <p:fltVal val="0"/>
                                          </p:val>
                                        </p:tav>
                                        <p:tav tm="100000">
                                          <p:val>
                                            <p:strVal val="#ppt_h"/>
                                          </p:val>
                                        </p:tav>
                                      </p:tavLst>
                                    </p:anim>
                                    <p:anim calcmode="lin" valueType="num">
                                      <p:cBhvr>
                                        <p:cTn id="97" dur="1000" fill="hold"/>
                                        <p:tgtEl>
                                          <p:spTgt spid="33818"/>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338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15" presetClass="entr" presetSubtype="0" fill="hold" grpId="0" nodeType="clickEffect">
                                  <p:stCondLst>
                                    <p:cond delay="0"/>
                                  </p:stCondLst>
                                  <p:childTnLst>
                                    <p:set>
                                      <p:cBhvr>
                                        <p:cTn id="102" dur="1" fill="hold">
                                          <p:stCondLst>
                                            <p:cond delay="0"/>
                                          </p:stCondLst>
                                        </p:cTn>
                                        <p:tgtEl>
                                          <p:spTgt spid="33819"/>
                                        </p:tgtEl>
                                        <p:attrNameLst>
                                          <p:attrName>style.visibility</p:attrName>
                                        </p:attrNameLst>
                                      </p:cBhvr>
                                      <p:to>
                                        <p:strVal val="visible"/>
                                      </p:to>
                                    </p:set>
                                    <p:anim calcmode="lin" valueType="num">
                                      <p:cBhvr>
                                        <p:cTn id="103" dur="1000" fill="hold"/>
                                        <p:tgtEl>
                                          <p:spTgt spid="33819"/>
                                        </p:tgtEl>
                                        <p:attrNameLst>
                                          <p:attrName>ppt_w</p:attrName>
                                        </p:attrNameLst>
                                      </p:cBhvr>
                                      <p:tavLst>
                                        <p:tav tm="0">
                                          <p:val>
                                            <p:fltVal val="0"/>
                                          </p:val>
                                        </p:tav>
                                        <p:tav tm="100000">
                                          <p:val>
                                            <p:strVal val="#ppt_w"/>
                                          </p:val>
                                        </p:tav>
                                      </p:tavLst>
                                    </p:anim>
                                    <p:anim calcmode="lin" valueType="num">
                                      <p:cBhvr>
                                        <p:cTn id="104" dur="1000" fill="hold"/>
                                        <p:tgtEl>
                                          <p:spTgt spid="33819"/>
                                        </p:tgtEl>
                                        <p:attrNameLst>
                                          <p:attrName>ppt_h</p:attrName>
                                        </p:attrNameLst>
                                      </p:cBhvr>
                                      <p:tavLst>
                                        <p:tav tm="0">
                                          <p:val>
                                            <p:fltVal val="0"/>
                                          </p:val>
                                        </p:tav>
                                        <p:tav tm="100000">
                                          <p:val>
                                            <p:strVal val="#ppt_h"/>
                                          </p:val>
                                        </p:tav>
                                      </p:tavLst>
                                    </p:anim>
                                    <p:anim calcmode="lin" valueType="num">
                                      <p:cBhvr>
                                        <p:cTn id="105" dur="1000" fill="hold"/>
                                        <p:tgtEl>
                                          <p:spTgt spid="33819"/>
                                        </p:tgtEl>
                                        <p:attrNameLst>
                                          <p:attrName>ppt_x</p:attrName>
                                        </p:attrNameLst>
                                      </p:cBhvr>
                                      <p:tavLst>
                                        <p:tav tm="0" fmla="#ppt_x+(cos(-2*pi*(1-$))*-#ppt_x-sin(-2*pi*(1-$))*(1-#ppt_y))*(1-$)">
                                          <p:val>
                                            <p:fltVal val="0"/>
                                          </p:val>
                                        </p:tav>
                                        <p:tav tm="100000">
                                          <p:val>
                                            <p:fltVal val="1"/>
                                          </p:val>
                                        </p:tav>
                                      </p:tavLst>
                                    </p:anim>
                                    <p:anim calcmode="lin" valueType="num">
                                      <p:cBhvr>
                                        <p:cTn id="106" dur="1000" fill="hold"/>
                                        <p:tgtEl>
                                          <p:spTgt spid="338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5" presetClass="entr" presetSubtype="0" fill="hold" grpId="0" nodeType="clickEffect">
                                  <p:stCondLst>
                                    <p:cond delay="0"/>
                                  </p:stCondLst>
                                  <p:childTnLst>
                                    <p:set>
                                      <p:cBhvr>
                                        <p:cTn id="110" dur="1" fill="hold">
                                          <p:stCondLst>
                                            <p:cond delay="0"/>
                                          </p:stCondLst>
                                        </p:cTn>
                                        <p:tgtEl>
                                          <p:spTgt spid="33821"/>
                                        </p:tgtEl>
                                        <p:attrNameLst>
                                          <p:attrName>style.visibility</p:attrName>
                                        </p:attrNameLst>
                                      </p:cBhvr>
                                      <p:to>
                                        <p:strVal val="visible"/>
                                      </p:to>
                                    </p:set>
                                    <p:anim calcmode="lin" valueType="num">
                                      <p:cBhvr>
                                        <p:cTn id="111" dur="1000" fill="hold"/>
                                        <p:tgtEl>
                                          <p:spTgt spid="33821"/>
                                        </p:tgtEl>
                                        <p:attrNameLst>
                                          <p:attrName>ppt_w</p:attrName>
                                        </p:attrNameLst>
                                      </p:cBhvr>
                                      <p:tavLst>
                                        <p:tav tm="0">
                                          <p:val>
                                            <p:fltVal val="0"/>
                                          </p:val>
                                        </p:tav>
                                        <p:tav tm="100000">
                                          <p:val>
                                            <p:strVal val="#ppt_w"/>
                                          </p:val>
                                        </p:tav>
                                      </p:tavLst>
                                    </p:anim>
                                    <p:anim calcmode="lin" valueType="num">
                                      <p:cBhvr>
                                        <p:cTn id="112" dur="1000" fill="hold"/>
                                        <p:tgtEl>
                                          <p:spTgt spid="33821"/>
                                        </p:tgtEl>
                                        <p:attrNameLst>
                                          <p:attrName>ppt_h</p:attrName>
                                        </p:attrNameLst>
                                      </p:cBhvr>
                                      <p:tavLst>
                                        <p:tav tm="0">
                                          <p:val>
                                            <p:fltVal val="0"/>
                                          </p:val>
                                        </p:tav>
                                        <p:tav tm="100000">
                                          <p:val>
                                            <p:strVal val="#ppt_h"/>
                                          </p:val>
                                        </p:tav>
                                      </p:tavLst>
                                    </p:anim>
                                    <p:anim calcmode="lin" valueType="num">
                                      <p:cBhvr>
                                        <p:cTn id="113" dur="1000" fill="hold"/>
                                        <p:tgtEl>
                                          <p:spTgt spid="33821"/>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338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5" presetClass="entr" presetSubtype="0" fill="hold" grpId="0" nodeType="clickEffect">
                                  <p:stCondLst>
                                    <p:cond delay="0"/>
                                  </p:stCondLst>
                                  <p:childTnLst>
                                    <p:set>
                                      <p:cBhvr>
                                        <p:cTn id="118" dur="1" fill="hold">
                                          <p:stCondLst>
                                            <p:cond delay="0"/>
                                          </p:stCondLst>
                                        </p:cTn>
                                        <p:tgtEl>
                                          <p:spTgt spid="33822"/>
                                        </p:tgtEl>
                                        <p:attrNameLst>
                                          <p:attrName>style.visibility</p:attrName>
                                        </p:attrNameLst>
                                      </p:cBhvr>
                                      <p:to>
                                        <p:strVal val="visible"/>
                                      </p:to>
                                    </p:set>
                                    <p:anim calcmode="lin" valueType="num">
                                      <p:cBhvr>
                                        <p:cTn id="119" dur="1000" fill="hold"/>
                                        <p:tgtEl>
                                          <p:spTgt spid="33822"/>
                                        </p:tgtEl>
                                        <p:attrNameLst>
                                          <p:attrName>ppt_w</p:attrName>
                                        </p:attrNameLst>
                                      </p:cBhvr>
                                      <p:tavLst>
                                        <p:tav tm="0">
                                          <p:val>
                                            <p:fltVal val="0"/>
                                          </p:val>
                                        </p:tav>
                                        <p:tav tm="100000">
                                          <p:val>
                                            <p:strVal val="#ppt_w"/>
                                          </p:val>
                                        </p:tav>
                                      </p:tavLst>
                                    </p:anim>
                                    <p:anim calcmode="lin" valueType="num">
                                      <p:cBhvr>
                                        <p:cTn id="120" dur="1000" fill="hold"/>
                                        <p:tgtEl>
                                          <p:spTgt spid="33822"/>
                                        </p:tgtEl>
                                        <p:attrNameLst>
                                          <p:attrName>ppt_h</p:attrName>
                                        </p:attrNameLst>
                                      </p:cBhvr>
                                      <p:tavLst>
                                        <p:tav tm="0">
                                          <p:val>
                                            <p:fltVal val="0"/>
                                          </p:val>
                                        </p:tav>
                                        <p:tav tm="100000">
                                          <p:val>
                                            <p:strVal val="#ppt_h"/>
                                          </p:val>
                                        </p:tav>
                                      </p:tavLst>
                                    </p:anim>
                                    <p:anim calcmode="lin" valueType="num">
                                      <p:cBhvr>
                                        <p:cTn id="121" dur="1000" fill="hold"/>
                                        <p:tgtEl>
                                          <p:spTgt spid="33822"/>
                                        </p:tgtEl>
                                        <p:attrNameLst>
                                          <p:attrName>ppt_x</p:attrName>
                                        </p:attrNameLst>
                                      </p:cBhvr>
                                      <p:tavLst>
                                        <p:tav tm="0" fmla="#ppt_x+(cos(-2*pi*(1-$))*-#ppt_x-sin(-2*pi*(1-$))*(1-#ppt_y))*(1-$)">
                                          <p:val>
                                            <p:fltVal val="0"/>
                                          </p:val>
                                        </p:tav>
                                        <p:tav tm="100000">
                                          <p:val>
                                            <p:fltVal val="1"/>
                                          </p:val>
                                        </p:tav>
                                      </p:tavLst>
                                    </p:anim>
                                    <p:anim calcmode="lin" valueType="num">
                                      <p:cBhvr>
                                        <p:cTn id="122" dur="1000" fill="hold"/>
                                        <p:tgtEl>
                                          <p:spTgt spid="3382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8" grpId="0"/>
      <p:bldP spid="33809" grpId="0"/>
      <p:bldP spid="33810" grpId="0"/>
      <p:bldP spid="33811" grpId="0"/>
      <p:bldP spid="33812" grpId="0"/>
      <p:bldP spid="33813" grpId="0"/>
      <p:bldP spid="33814" grpId="0"/>
      <p:bldP spid="33815" grpId="0"/>
      <p:bldP spid="33816" grpId="0"/>
      <p:bldP spid="33817" grpId="0"/>
      <p:bldP spid="33818" grpId="0"/>
      <p:bldP spid="33819" grpId="0"/>
      <p:bldP spid="33820" grpId="0"/>
      <p:bldP spid="33821" grpId="0"/>
      <p:bldP spid="33822" grpId="0"/>
    </p:bldLst>
  </p:timing>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3953" name="Picture 23" descr="ISCBG032"/>
          <p:cNvPicPr>
            <a:picLocks noChangeAspect="1" noChangeArrowheads="1"/>
          </p:cNvPicPr>
          <p:nvPr/>
        </p:nvPicPr>
        <p:blipFill>
          <a:blip r:embed="rId3">
            <a:lum bright="-60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1" name="Text Box 3"/>
          <p:cNvSpPr txBox="1">
            <a:spLocks noChangeArrowheads="1"/>
          </p:cNvSpPr>
          <p:nvPr/>
        </p:nvSpPr>
        <p:spPr bwMode="auto">
          <a:xfrm>
            <a:off x="3429000" y="1169988"/>
            <a:ext cx="2438400" cy="701675"/>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4000" u="sng" dirty="0">
                <a:solidFill>
                  <a:srgbClr val="FFFFFF"/>
                </a:solidFill>
              </a:rPr>
              <a:t>Issue</a:t>
            </a:r>
            <a:endParaRPr lang="en-US" sz="3200" i="1" u="sng" dirty="0">
              <a:solidFill>
                <a:srgbClr val="FFFFFF"/>
              </a:solidFill>
              <a:latin typeface="Times New Roman" charset="0"/>
            </a:endParaRPr>
          </a:p>
        </p:txBody>
      </p:sp>
      <p:sp>
        <p:nvSpPr>
          <p:cNvPr id="78852" name="Rectangle 4"/>
          <p:cNvSpPr>
            <a:spLocks noGrp="1" noChangeArrowheads="1"/>
          </p:cNvSpPr>
          <p:nvPr>
            <p:ph type="title" idx="4294967295"/>
          </p:nvPr>
        </p:nvSpPr>
        <p:spPr>
          <a:xfrm>
            <a:off x="0" y="119063"/>
            <a:ext cx="9144000" cy="9144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Separation Texts</a:t>
            </a:r>
            <a:endParaRPr lang="en-US">
              <a:latin typeface="Arial" charset="0"/>
              <a:ea typeface="ＭＳ Ｐゴシック" charset="0"/>
              <a:cs typeface="ＭＳ Ｐゴシック" charset="0"/>
            </a:endParaRPr>
          </a:p>
        </p:txBody>
      </p:sp>
      <p:sp>
        <p:nvSpPr>
          <p:cNvPr id="78853" name="Text Box 5"/>
          <p:cNvSpPr txBox="1">
            <a:spLocks noChangeArrowheads="1"/>
          </p:cNvSpPr>
          <p:nvPr/>
        </p:nvSpPr>
        <p:spPr bwMode="auto">
          <a:xfrm>
            <a:off x="5811838" y="1169988"/>
            <a:ext cx="3255962" cy="701675"/>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4000" u="sng" dirty="0">
                <a:solidFill>
                  <a:srgbClr val="FFFFFF"/>
                </a:solidFill>
              </a:rPr>
              <a:t>Command</a:t>
            </a:r>
            <a:endParaRPr lang="en-US" sz="3200" i="1" u="sng" dirty="0">
              <a:solidFill>
                <a:srgbClr val="FFFFFF"/>
              </a:solidFill>
              <a:latin typeface="Times New Roman" charset="0"/>
            </a:endParaRPr>
          </a:p>
        </p:txBody>
      </p:sp>
      <p:sp>
        <p:nvSpPr>
          <p:cNvPr id="78854" name="Text Box 6"/>
          <p:cNvSpPr txBox="1">
            <a:spLocks noChangeArrowheads="1"/>
          </p:cNvSpPr>
          <p:nvPr/>
        </p:nvSpPr>
        <p:spPr bwMode="auto">
          <a:xfrm>
            <a:off x="8153400" y="0"/>
            <a:ext cx="990600" cy="457200"/>
          </a:xfrm>
          <a:prstGeom prst="rect">
            <a:avLst/>
          </a:prstGeom>
          <a:noFill/>
          <a:ln>
            <a:noFill/>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solidFill>
                  <a:srgbClr val="FFFFFF"/>
                </a:solidFill>
              </a:rPr>
              <a:t>137</a:t>
            </a:r>
            <a:endParaRPr lang="en-US" i="1">
              <a:solidFill>
                <a:srgbClr val="FFFFFF"/>
              </a:solidFill>
              <a:latin typeface="Times New Roman" charset="0"/>
            </a:endParaRPr>
          </a:p>
        </p:txBody>
      </p:sp>
      <p:sp>
        <p:nvSpPr>
          <p:cNvPr id="78855" name="Text Box 7"/>
          <p:cNvSpPr txBox="1">
            <a:spLocks noChangeArrowheads="1"/>
          </p:cNvSpPr>
          <p:nvPr/>
        </p:nvSpPr>
        <p:spPr bwMode="auto">
          <a:xfrm>
            <a:off x="173038" y="1169988"/>
            <a:ext cx="2722562" cy="701675"/>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4000" u="sng">
                <a:solidFill>
                  <a:srgbClr val="FFFFFF"/>
                </a:solidFill>
              </a:rPr>
              <a:t>Text</a:t>
            </a:r>
            <a:endParaRPr lang="en-US" sz="3200" i="1" u="sng">
              <a:solidFill>
                <a:srgbClr val="FFFFFF"/>
              </a:solidFill>
              <a:latin typeface="Times New Roman" charset="0"/>
            </a:endParaRPr>
          </a:p>
        </p:txBody>
      </p:sp>
      <p:sp>
        <p:nvSpPr>
          <p:cNvPr id="78856" name="Text Box 8"/>
          <p:cNvSpPr txBox="1">
            <a:spLocks noChangeArrowheads="1"/>
          </p:cNvSpPr>
          <p:nvPr/>
        </p:nvSpPr>
        <p:spPr bwMode="auto">
          <a:xfrm>
            <a:off x="173038" y="2160588"/>
            <a:ext cx="31242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1 Tim 6:3-5</a:t>
            </a:r>
            <a:endParaRPr lang="en-US" sz="2800" i="1">
              <a:solidFill>
                <a:srgbClr val="FFFFFF"/>
              </a:solidFill>
              <a:latin typeface="Times New Roman" charset="0"/>
            </a:endParaRPr>
          </a:p>
        </p:txBody>
      </p:sp>
      <p:sp>
        <p:nvSpPr>
          <p:cNvPr id="78857" name="Text Box 9"/>
          <p:cNvSpPr txBox="1">
            <a:spLocks noChangeArrowheads="1"/>
          </p:cNvSpPr>
          <p:nvPr/>
        </p:nvSpPr>
        <p:spPr bwMode="auto">
          <a:xfrm>
            <a:off x="173038" y="3151188"/>
            <a:ext cx="31242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2 Tim 2:16-21</a:t>
            </a:r>
            <a:endParaRPr lang="en-US" sz="2800" i="1">
              <a:solidFill>
                <a:srgbClr val="FFFFFF"/>
              </a:solidFill>
              <a:latin typeface="Times New Roman" charset="0"/>
            </a:endParaRPr>
          </a:p>
        </p:txBody>
      </p:sp>
      <p:sp>
        <p:nvSpPr>
          <p:cNvPr id="78858" name="Text Box 10"/>
          <p:cNvSpPr txBox="1">
            <a:spLocks noChangeArrowheads="1"/>
          </p:cNvSpPr>
          <p:nvPr/>
        </p:nvSpPr>
        <p:spPr bwMode="auto">
          <a:xfrm>
            <a:off x="173038" y="4157663"/>
            <a:ext cx="2722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Titus 3:10</a:t>
            </a:r>
            <a:endParaRPr lang="en-US" sz="2800" i="1">
              <a:solidFill>
                <a:srgbClr val="FFFFFF"/>
              </a:solidFill>
              <a:latin typeface="Times New Roman" charset="0"/>
            </a:endParaRPr>
          </a:p>
        </p:txBody>
      </p:sp>
      <p:sp>
        <p:nvSpPr>
          <p:cNvPr id="78859" name="Text Box 11"/>
          <p:cNvSpPr txBox="1">
            <a:spLocks noChangeArrowheads="1"/>
          </p:cNvSpPr>
          <p:nvPr/>
        </p:nvSpPr>
        <p:spPr bwMode="auto">
          <a:xfrm>
            <a:off x="173038" y="5148263"/>
            <a:ext cx="2722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2 John 7-11</a:t>
            </a:r>
            <a:endParaRPr lang="en-US" sz="2800" i="1">
              <a:solidFill>
                <a:srgbClr val="FFFFFF"/>
              </a:solidFill>
              <a:latin typeface="Times New Roman" charset="0"/>
            </a:endParaRPr>
          </a:p>
        </p:txBody>
      </p:sp>
      <p:sp>
        <p:nvSpPr>
          <p:cNvPr id="78860" name="Text Box 12"/>
          <p:cNvSpPr txBox="1">
            <a:spLocks noChangeArrowheads="1"/>
          </p:cNvSpPr>
          <p:nvPr/>
        </p:nvSpPr>
        <p:spPr bwMode="auto">
          <a:xfrm>
            <a:off x="3505200" y="2160588"/>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a:t>
            </a:r>
            <a:endParaRPr lang="en-US" sz="2800" i="1">
              <a:solidFill>
                <a:srgbClr val="FFFFFF"/>
              </a:solidFill>
              <a:latin typeface="Times New Roman" charset="0"/>
            </a:endParaRPr>
          </a:p>
        </p:txBody>
      </p:sp>
      <p:sp>
        <p:nvSpPr>
          <p:cNvPr id="78861" name="Text Box 13"/>
          <p:cNvSpPr txBox="1">
            <a:spLocks noChangeArrowheads="1"/>
          </p:cNvSpPr>
          <p:nvPr/>
        </p:nvSpPr>
        <p:spPr bwMode="auto">
          <a:xfrm>
            <a:off x="5888038" y="2160588"/>
            <a:ext cx="2341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a:t>
            </a:r>
            <a:endParaRPr lang="en-US" sz="2800" i="1">
              <a:solidFill>
                <a:srgbClr val="FFFFFF"/>
              </a:solidFill>
              <a:latin typeface="Times New Roman" charset="0"/>
            </a:endParaRPr>
          </a:p>
        </p:txBody>
      </p:sp>
      <p:sp>
        <p:nvSpPr>
          <p:cNvPr id="78862" name="Text Box 14"/>
          <p:cNvSpPr txBox="1">
            <a:spLocks noChangeArrowheads="1"/>
          </p:cNvSpPr>
          <p:nvPr/>
        </p:nvSpPr>
        <p:spPr bwMode="auto">
          <a:xfrm>
            <a:off x="3505200" y="3151188"/>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a:t>
            </a:r>
            <a:endParaRPr lang="en-US" sz="2800" i="1">
              <a:solidFill>
                <a:srgbClr val="FFFFFF"/>
              </a:solidFill>
              <a:latin typeface="Times New Roman" charset="0"/>
            </a:endParaRPr>
          </a:p>
        </p:txBody>
      </p:sp>
      <p:sp>
        <p:nvSpPr>
          <p:cNvPr id="78863" name="Text Box 15"/>
          <p:cNvSpPr txBox="1">
            <a:spLocks noChangeArrowheads="1"/>
          </p:cNvSpPr>
          <p:nvPr/>
        </p:nvSpPr>
        <p:spPr bwMode="auto">
          <a:xfrm>
            <a:off x="5888038" y="3151188"/>
            <a:ext cx="2341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a:t>
            </a:r>
            <a:endParaRPr lang="en-US" sz="2800" i="1">
              <a:solidFill>
                <a:srgbClr val="FFFFFF"/>
              </a:solidFill>
              <a:latin typeface="Times New Roman" charset="0"/>
            </a:endParaRPr>
          </a:p>
        </p:txBody>
      </p:sp>
      <p:sp>
        <p:nvSpPr>
          <p:cNvPr id="78864" name="Text Box 16"/>
          <p:cNvSpPr txBox="1">
            <a:spLocks noChangeArrowheads="1"/>
          </p:cNvSpPr>
          <p:nvPr/>
        </p:nvSpPr>
        <p:spPr bwMode="auto">
          <a:xfrm>
            <a:off x="3505200" y="4157663"/>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a:t>
            </a:r>
            <a:endParaRPr lang="en-US" sz="2800" i="1">
              <a:solidFill>
                <a:srgbClr val="FFFFFF"/>
              </a:solidFill>
              <a:latin typeface="Times New Roman" charset="0"/>
            </a:endParaRPr>
          </a:p>
        </p:txBody>
      </p:sp>
      <p:sp>
        <p:nvSpPr>
          <p:cNvPr id="78865" name="Text Box 17"/>
          <p:cNvSpPr txBox="1">
            <a:spLocks noChangeArrowheads="1"/>
          </p:cNvSpPr>
          <p:nvPr/>
        </p:nvSpPr>
        <p:spPr bwMode="auto">
          <a:xfrm>
            <a:off x="5888038" y="4157663"/>
            <a:ext cx="2341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a:t>
            </a:r>
            <a:endParaRPr lang="en-US" sz="2800" i="1">
              <a:solidFill>
                <a:srgbClr val="FFFFFF"/>
              </a:solidFill>
              <a:latin typeface="Times New Roman" charset="0"/>
            </a:endParaRPr>
          </a:p>
        </p:txBody>
      </p:sp>
      <p:sp>
        <p:nvSpPr>
          <p:cNvPr id="78866" name="Text Box 18"/>
          <p:cNvSpPr txBox="1">
            <a:spLocks noChangeArrowheads="1"/>
          </p:cNvSpPr>
          <p:nvPr/>
        </p:nvSpPr>
        <p:spPr bwMode="auto">
          <a:xfrm>
            <a:off x="3505200" y="5148263"/>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a:t>
            </a:r>
            <a:endParaRPr lang="en-US" sz="2800" i="1">
              <a:solidFill>
                <a:srgbClr val="FFFFFF"/>
              </a:solidFill>
              <a:latin typeface="Times New Roman" charset="0"/>
            </a:endParaRPr>
          </a:p>
        </p:txBody>
      </p:sp>
      <p:sp>
        <p:nvSpPr>
          <p:cNvPr id="78867" name="Text Box 19"/>
          <p:cNvSpPr txBox="1">
            <a:spLocks noChangeArrowheads="1"/>
          </p:cNvSpPr>
          <p:nvPr/>
        </p:nvSpPr>
        <p:spPr bwMode="auto">
          <a:xfrm>
            <a:off x="5888038" y="5148263"/>
            <a:ext cx="2341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a:t>
            </a:r>
            <a:endParaRPr lang="en-US" sz="2800" i="1">
              <a:solidFill>
                <a:srgbClr val="FFFFFF"/>
              </a:solidFill>
              <a:latin typeface="Times New Roman" charset="0"/>
            </a:endParaRPr>
          </a:p>
        </p:txBody>
      </p:sp>
      <p:sp>
        <p:nvSpPr>
          <p:cNvPr id="78868" name="Text Box 20"/>
          <p:cNvSpPr txBox="1">
            <a:spLocks noChangeArrowheads="1"/>
          </p:cNvSpPr>
          <p:nvPr/>
        </p:nvSpPr>
        <p:spPr bwMode="auto">
          <a:xfrm>
            <a:off x="152400" y="6216650"/>
            <a:ext cx="3221038"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Jude 3</a:t>
            </a:r>
            <a:endParaRPr lang="en-US" sz="2800" i="1">
              <a:solidFill>
                <a:srgbClr val="FFFFFF"/>
              </a:solidFill>
              <a:latin typeface="Times New Roman" charset="0"/>
            </a:endParaRPr>
          </a:p>
        </p:txBody>
      </p:sp>
      <p:sp>
        <p:nvSpPr>
          <p:cNvPr id="78869" name="Text Box 21"/>
          <p:cNvSpPr txBox="1">
            <a:spLocks noChangeArrowheads="1"/>
          </p:cNvSpPr>
          <p:nvPr/>
        </p:nvSpPr>
        <p:spPr bwMode="auto">
          <a:xfrm>
            <a:off x="3484563" y="6216650"/>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a:t>
            </a:r>
            <a:endParaRPr lang="en-US" sz="2800" i="1">
              <a:solidFill>
                <a:srgbClr val="FFFFFF"/>
              </a:solidFill>
              <a:latin typeface="Times New Roman" charset="0"/>
            </a:endParaRPr>
          </a:p>
        </p:txBody>
      </p:sp>
      <p:sp>
        <p:nvSpPr>
          <p:cNvPr id="78870" name="Text Box 22"/>
          <p:cNvSpPr txBox="1">
            <a:spLocks noChangeArrowheads="1"/>
          </p:cNvSpPr>
          <p:nvPr/>
        </p:nvSpPr>
        <p:spPr bwMode="auto">
          <a:xfrm>
            <a:off x="5867400" y="6216650"/>
            <a:ext cx="2341563"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600">
                <a:solidFill>
                  <a:srgbClr val="FFFFFF"/>
                </a:solidFill>
              </a:rPr>
              <a:t>?</a:t>
            </a:r>
            <a:endParaRPr lang="en-US" sz="2800" i="1">
              <a:solidFill>
                <a:srgbClr val="FFFFFF"/>
              </a:solidFill>
              <a:latin typeface="Times New Roman" charset="0"/>
            </a:endParaRPr>
          </a:p>
        </p:txBody>
      </p:sp>
    </p:spTree>
    <p:extLst>
      <p:ext uri="{BB962C8B-B14F-4D97-AF65-F5344CB8AC3E}">
        <p14:creationId xmlns:p14="http://schemas.microsoft.com/office/powerpoint/2010/main" val="5958727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8856"/>
                                        </p:tgtEl>
                                        <p:attrNameLst>
                                          <p:attrName>style.visibility</p:attrName>
                                        </p:attrNameLst>
                                      </p:cBhvr>
                                      <p:to>
                                        <p:strVal val="visible"/>
                                      </p:to>
                                    </p:set>
                                    <p:anim calcmode="lin" valueType="num">
                                      <p:cBhvr>
                                        <p:cTn id="7" dur="1000" fill="hold"/>
                                        <p:tgtEl>
                                          <p:spTgt spid="78856"/>
                                        </p:tgtEl>
                                        <p:attrNameLst>
                                          <p:attrName>ppt_w</p:attrName>
                                        </p:attrNameLst>
                                      </p:cBhvr>
                                      <p:tavLst>
                                        <p:tav tm="0">
                                          <p:val>
                                            <p:fltVal val="0"/>
                                          </p:val>
                                        </p:tav>
                                        <p:tav tm="100000">
                                          <p:val>
                                            <p:strVal val="#ppt_w"/>
                                          </p:val>
                                        </p:tav>
                                      </p:tavLst>
                                    </p:anim>
                                    <p:anim calcmode="lin" valueType="num">
                                      <p:cBhvr>
                                        <p:cTn id="8" dur="1000" fill="hold"/>
                                        <p:tgtEl>
                                          <p:spTgt spid="78856"/>
                                        </p:tgtEl>
                                        <p:attrNameLst>
                                          <p:attrName>ppt_h</p:attrName>
                                        </p:attrNameLst>
                                      </p:cBhvr>
                                      <p:tavLst>
                                        <p:tav tm="0">
                                          <p:val>
                                            <p:fltVal val="0"/>
                                          </p:val>
                                        </p:tav>
                                        <p:tav tm="100000">
                                          <p:val>
                                            <p:strVal val="#ppt_h"/>
                                          </p:val>
                                        </p:tav>
                                      </p:tavLst>
                                    </p:anim>
                                    <p:anim calcmode="lin" valueType="num">
                                      <p:cBhvr>
                                        <p:cTn id="9" dur="1000" fill="hold"/>
                                        <p:tgtEl>
                                          <p:spTgt spid="7885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885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78857"/>
                                        </p:tgtEl>
                                        <p:attrNameLst>
                                          <p:attrName>style.visibility</p:attrName>
                                        </p:attrNameLst>
                                      </p:cBhvr>
                                      <p:to>
                                        <p:strVal val="visible"/>
                                      </p:to>
                                    </p:set>
                                    <p:anim calcmode="lin" valueType="num">
                                      <p:cBhvr>
                                        <p:cTn id="15" dur="1000" fill="hold"/>
                                        <p:tgtEl>
                                          <p:spTgt spid="78857"/>
                                        </p:tgtEl>
                                        <p:attrNameLst>
                                          <p:attrName>ppt_w</p:attrName>
                                        </p:attrNameLst>
                                      </p:cBhvr>
                                      <p:tavLst>
                                        <p:tav tm="0">
                                          <p:val>
                                            <p:fltVal val="0"/>
                                          </p:val>
                                        </p:tav>
                                        <p:tav tm="100000">
                                          <p:val>
                                            <p:strVal val="#ppt_w"/>
                                          </p:val>
                                        </p:tav>
                                      </p:tavLst>
                                    </p:anim>
                                    <p:anim calcmode="lin" valueType="num">
                                      <p:cBhvr>
                                        <p:cTn id="16" dur="1000" fill="hold"/>
                                        <p:tgtEl>
                                          <p:spTgt spid="78857"/>
                                        </p:tgtEl>
                                        <p:attrNameLst>
                                          <p:attrName>ppt_h</p:attrName>
                                        </p:attrNameLst>
                                      </p:cBhvr>
                                      <p:tavLst>
                                        <p:tav tm="0">
                                          <p:val>
                                            <p:fltVal val="0"/>
                                          </p:val>
                                        </p:tav>
                                        <p:tav tm="100000">
                                          <p:val>
                                            <p:strVal val="#ppt_h"/>
                                          </p:val>
                                        </p:tav>
                                      </p:tavLst>
                                    </p:anim>
                                    <p:anim calcmode="lin" valueType="num">
                                      <p:cBhvr>
                                        <p:cTn id="17" dur="1000" fill="hold"/>
                                        <p:tgtEl>
                                          <p:spTgt spid="7885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7885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78858"/>
                                        </p:tgtEl>
                                        <p:attrNameLst>
                                          <p:attrName>style.visibility</p:attrName>
                                        </p:attrNameLst>
                                      </p:cBhvr>
                                      <p:to>
                                        <p:strVal val="visible"/>
                                      </p:to>
                                    </p:set>
                                    <p:anim calcmode="lin" valueType="num">
                                      <p:cBhvr>
                                        <p:cTn id="23" dur="1000" fill="hold"/>
                                        <p:tgtEl>
                                          <p:spTgt spid="78858"/>
                                        </p:tgtEl>
                                        <p:attrNameLst>
                                          <p:attrName>ppt_w</p:attrName>
                                        </p:attrNameLst>
                                      </p:cBhvr>
                                      <p:tavLst>
                                        <p:tav tm="0">
                                          <p:val>
                                            <p:fltVal val="0"/>
                                          </p:val>
                                        </p:tav>
                                        <p:tav tm="100000">
                                          <p:val>
                                            <p:strVal val="#ppt_w"/>
                                          </p:val>
                                        </p:tav>
                                      </p:tavLst>
                                    </p:anim>
                                    <p:anim calcmode="lin" valueType="num">
                                      <p:cBhvr>
                                        <p:cTn id="24" dur="1000" fill="hold"/>
                                        <p:tgtEl>
                                          <p:spTgt spid="78858"/>
                                        </p:tgtEl>
                                        <p:attrNameLst>
                                          <p:attrName>ppt_h</p:attrName>
                                        </p:attrNameLst>
                                      </p:cBhvr>
                                      <p:tavLst>
                                        <p:tav tm="0">
                                          <p:val>
                                            <p:fltVal val="0"/>
                                          </p:val>
                                        </p:tav>
                                        <p:tav tm="100000">
                                          <p:val>
                                            <p:strVal val="#ppt_h"/>
                                          </p:val>
                                        </p:tav>
                                      </p:tavLst>
                                    </p:anim>
                                    <p:anim calcmode="lin" valueType="num">
                                      <p:cBhvr>
                                        <p:cTn id="25" dur="1000" fill="hold"/>
                                        <p:tgtEl>
                                          <p:spTgt spid="7885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7885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78859"/>
                                        </p:tgtEl>
                                        <p:attrNameLst>
                                          <p:attrName>style.visibility</p:attrName>
                                        </p:attrNameLst>
                                      </p:cBhvr>
                                      <p:to>
                                        <p:strVal val="visible"/>
                                      </p:to>
                                    </p:set>
                                    <p:anim calcmode="lin" valueType="num">
                                      <p:cBhvr>
                                        <p:cTn id="31" dur="1000" fill="hold"/>
                                        <p:tgtEl>
                                          <p:spTgt spid="78859"/>
                                        </p:tgtEl>
                                        <p:attrNameLst>
                                          <p:attrName>ppt_w</p:attrName>
                                        </p:attrNameLst>
                                      </p:cBhvr>
                                      <p:tavLst>
                                        <p:tav tm="0">
                                          <p:val>
                                            <p:fltVal val="0"/>
                                          </p:val>
                                        </p:tav>
                                        <p:tav tm="100000">
                                          <p:val>
                                            <p:strVal val="#ppt_w"/>
                                          </p:val>
                                        </p:tav>
                                      </p:tavLst>
                                    </p:anim>
                                    <p:anim calcmode="lin" valueType="num">
                                      <p:cBhvr>
                                        <p:cTn id="32" dur="1000" fill="hold"/>
                                        <p:tgtEl>
                                          <p:spTgt spid="78859"/>
                                        </p:tgtEl>
                                        <p:attrNameLst>
                                          <p:attrName>ppt_h</p:attrName>
                                        </p:attrNameLst>
                                      </p:cBhvr>
                                      <p:tavLst>
                                        <p:tav tm="0">
                                          <p:val>
                                            <p:fltVal val="0"/>
                                          </p:val>
                                        </p:tav>
                                        <p:tav tm="100000">
                                          <p:val>
                                            <p:strVal val="#ppt_h"/>
                                          </p:val>
                                        </p:tav>
                                      </p:tavLst>
                                    </p:anim>
                                    <p:anim calcmode="lin" valueType="num">
                                      <p:cBhvr>
                                        <p:cTn id="33" dur="1000" fill="hold"/>
                                        <p:tgtEl>
                                          <p:spTgt spid="7885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788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78868"/>
                                        </p:tgtEl>
                                        <p:attrNameLst>
                                          <p:attrName>style.visibility</p:attrName>
                                        </p:attrNameLst>
                                      </p:cBhvr>
                                      <p:to>
                                        <p:strVal val="visible"/>
                                      </p:to>
                                    </p:set>
                                    <p:anim calcmode="lin" valueType="num">
                                      <p:cBhvr>
                                        <p:cTn id="39" dur="1000" fill="hold"/>
                                        <p:tgtEl>
                                          <p:spTgt spid="78868"/>
                                        </p:tgtEl>
                                        <p:attrNameLst>
                                          <p:attrName>ppt_w</p:attrName>
                                        </p:attrNameLst>
                                      </p:cBhvr>
                                      <p:tavLst>
                                        <p:tav tm="0">
                                          <p:val>
                                            <p:fltVal val="0"/>
                                          </p:val>
                                        </p:tav>
                                        <p:tav tm="100000">
                                          <p:val>
                                            <p:strVal val="#ppt_w"/>
                                          </p:val>
                                        </p:tav>
                                      </p:tavLst>
                                    </p:anim>
                                    <p:anim calcmode="lin" valueType="num">
                                      <p:cBhvr>
                                        <p:cTn id="40" dur="1000" fill="hold"/>
                                        <p:tgtEl>
                                          <p:spTgt spid="78868"/>
                                        </p:tgtEl>
                                        <p:attrNameLst>
                                          <p:attrName>ppt_h</p:attrName>
                                        </p:attrNameLst>
                                      </p:cBhvr>
                                      <p:tavLst>
                                        <p:tav tm="0">
                                          <p:val>
                                            <p:fltVal val="0"/>
                                          </p:val>
                                        </p:tav>
                                        <p:tav tm="100000">
                                          <p:val>
                                            <p:strVal val="#ppt_h"/>
                                          </p:val>
                                        </p:tav>
                                      </p:tavLst>
                                    </p:anim>
                                    <p:anim calcmode="lin" valueType="num">
                                      <p:cBhvr>
                                        <p:cTn id="41" dur="1000" fill="hold"/>
                                        <p:tgtEl>
                                          <p:spTgt spid="78868"/>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788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78860"/>
                                        </p:tgtEl>
                                        <p:attrNameLst>
                                          <p:attrName>style.visibility</p:attrName>
                                        </p:attrNameLst>
                                      </p:cBhvr>
                                      <p:to>
                                        <p:strVal val="visible"/>
                                      </p:to>
                                    </p:set>
                                    <p:anim calcmode="lin" valueType="num">
                                      <p:cBhvr>
                                        <p:cTn id="47" dur="1000" fill="hold"/>
                                        <p:tgtEl>
                                          <p:spTgt spid="78860"/>
                                        </p:tgtEl>
                                        <p:attrNameLst>
                                          <p:attrName>ppt_w</p:attrName>
                                        </p:attrNameLst>
                                      </p:cBhvr>
                                      <p:tavLst>
                                        <p:tav tm="0">
                                          <p:val>
                                            <p:fltVal val="0"/>
                                          </p:val>
                                        </p:tav>
                                        <p:tav tm="100000">
                                          <p:val>
                                            <p:strVal val="#ppt_w"/>
                                          </p:val>
                                        </p:tav>
                                      </p:tavLst>
                                    </p:anim>
                                    <p:anim calcmode="lin" valueType="num">
                                      <p:cBhvr>
                                        <p:cTn id="48" dur="1000" fill="hold"/>
                                        <p:tgtEl>
                                          <p:spTgt spid="78860"/>
                                        </p:tgtEl>
                                        <p:attrNameLst>
                                          <p:attrName>ppt_h</p:attrName>
                                        </p:attrNameLst>
                                      </p:cBhvr>
                                      <p:tavLst>
                                        <p:tav tm="0">
                                          <p:val>
                                            <p:fltVal val="0"/>
                                          </p:val>
                                        </p:tav>
                                        <p:tav tm="100000">
                                          <p:val>
                                            <p:strVal val="#ppt_h"/>
                                          </p:val>
                                        </p:tav>
                                      </p:tavLst>
                                    </p:anim>
                                    <p:anim calcmode="lin" valueType="num">
                                      <p:cBhvr>
                                        <p:cTn id="49" dur="1000" fill="hold"/>
                                        <p:tgtEl>
                                          <p:spTgt spid="7886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788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78861"/>
                                        </p:tgtEl>
                                        <p:attrNameLst>
                                          <p:attrName>style.visibility</p:attrName>
                                        </p:attrNameLst>
                                      </p:cBhvr>
                                      <p:to>
                                        <p:strVal val="visible"/>
                                      </p:to>
                                    </p:set>
                                    <p:anim calcmode="lin" valueType="num">
                                      <p:cBhvr>
                                        <p:cTn id="55" dur="1000" fill="hold"/>
                                        <p:tgtEl>
                                          <p:spTgt spid="78861"/>
                                        </p:tgtEl>
                                        <p:attrNameLst>
                                          <p:attrName>ppt_w</p:attrName>
                                        </p:attrNameLst>
                                      </p:cBhvr>
                                      <p:tavLst>
                                        <p:tav tm="0">
                                          <p:val>
                                            <p:fltVal val="0"/>
                                          </p:val>
                                        </p:tav>
                                        <p:tav tm="100000">
                                          <p:val>
                                            <p:strVal val="#ppt_w"/>
                                          </p:val>
                                        </p:tav>
                                      </p:tavLst>
                                    </p:anim>
                                    <p:anim calcmode="lin" valueType="num">
                                      <p:cBhvr>
                                        <p:cTn id="56" dur="1000" fill="hold"/>
                                        <p:tgtEl>
                                          <p:spTgt spid="78861"/>
                                        </p:tgtEl>
                                        <p:attrNameLst>
                                          <p:attrName>ppt_h</p:attrName>
                                        </p:attrNameLst>
                                      </p:cBhvr>
                                      <p:tavLst>
                                        <p:tav tm="0">
                                          <p:val>
                                            <p:fltVal val="0"/>
                                          </p:val>
                                        </p:tav>
                                        <p:tav tm="100000">
                                          <p:val>
                                            <p:strVal val="#ppt_h"/>
                                          </p:val>
                                        </p:tav>
                                      </p:tavLst>
                                    </p:anim>
                                    <p:anim calcmode="lin" valueType="num">
                                      <p:cBhvr>
                                        <p:cTn id="57" dur="1000" fill="hold"/>
                                        <p:tgtEl>
                                          <p:spTgt spid="78861"/>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7886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78862"/>
                                        </p:tgtEl>
                                        <p:attrNameLst>
                                          <p:attrName>style.visibility</p:attrName>
                                        </p:attrNameLst>
                                      </p:cBhvr>
                                      <p:to>
                                        <p:strVal val="visible"/>
                                      </p:to>
                                    </p:set>
                                    <p:anim calcmode="lin" valueType="num">
                                      <p:cBhvr>
                                        <p:cTn id="63" dur="1000" fill="hold"/>
                                        <p:tgtEl>
                                          <p:spTgt spid="78862"/>
                                        </p:tgtEl>
                                        <p:attrNameLst>
                                          <p:attrName>ppt_w</p:attrName>
                                        </p:attrNameLst>
                                      </p:cBhvr>
                                      <p:tavLst>
                                        <p:tav tm="0">
                                          <p:val>
                                            <p:fltVal val="0"/>
                                          </p:val>
                                        </p:tav>
                                        <p:tav tm="100000">
                                          <p:val>
                                            <p:strVal val="#ppt_w"/>
                                          </p:val>
                                        </p:tav>
                                      </p:tavLst>
                                    </p:anim>
                                    <p:anim calcmode="lin" valueType="num">
                                      <p:cBhvr>
                                        <p:cTn id="64" dur="1000" fill="hold"/>
                                        <p:tgtEl>
                                          <p:spTgt spid="78862"/>
                                        </p:tgtEl>
                                        <p:attrNameLst>
                                          <p:attrName>ppt_h</p:attrName>
                                        </p:attrNameLst>
                                      </p:cBhvr>
                                      <p:tavLst>
                                        <p:tav tm="0">
                                          <p:val>
                                            <p:fltVal val="0"/>
                                          </p:val>
                                        </p:tav>
                                        <p:tav tm="100000">
                                          <p:val>
                                            <p:strVal val="#ppt_h"/>
                                          </p:val>
                                        </p:tav>
                                      </p:tavLst>
                                    </p:anim>
                                    <p:anim calcmode="lin" valueType="num">
                                      <p:cBhvr>
                                        <p:cTn id="65" dur="1000" fill="hold"/>
                                        <p:tgtEl>
                                          <p:spTgt spid="7886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7886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78863"/>
                                        </p:tgtEl>
                                        <p:attrNameLst>
                                          <p:attrName>style.visibility</p:attrName>
                                        </p:attrNameLst>
                                      </p:cBhvr>
                                      <p:to>
                                        <p:strVal val="visible"/>
                                      </p:to>
                                    </p:set>
                                    <p:anim calcmode="lin" valueType="num">
                                      <p:cBhvr>
                                        <p:cTn id="71" dur="1000" fill="hold"/>
                                        <p:tgtEl>
                                          <p:spTgt spid="78863"/>
                                        </p:tgtEl>
                                        <p:attrNameLst>
                                          <p:attrName>ppt_w</p:attrName>
                                        </p:attrNameLst>
                                      </p:cBhvr>
                                      <p:tavLst>
                                        <p:tav tm="0">
                                          <p:val>
                                            <p:fltVal val="0"/>
                                          </p:val>
                                        </p:tav>
                                        <p:tav tm="100000">
                                          <p:val>
                                            <p:strVal val="#ppt_w"/>
                                          </p:val>
                                        </p:tav>
                                      </p:tavLst>
                                    </p:anim>
                                    <p:anim calcmode="lin" valueType="num">
                                      <p:cBhvr>
                                        <p:cTn id="72" dur="1000" fill="hold"/>
                                        <p:tgtEl>
                                          <p:spTgt spid="78863"/>
                                        </p:tgtEl>
                                        <p:attrNameLst>
                                          <p:attrName>ppt_h</p:attrName>
                                        </p:attrNameLst>
                                      </p:cBhvr>
                                      <p:tavLst>
                                        <p:tav tm="0">
                                          <p:val>
                                            <p:fltVal val="0"/>
                                          </p:val>
                                        </p:tav>
                                        <p:tav tm="100000">
                                          <p:val>
                                            <p:strVal val="#ppt_h"/>
                                          </p:val>
                                        </p:tav>
                                      </p:tavLst>
                                    </p:anim>
                                    <p:anim calcmode="lin" valueType="num">
                                      <p:cBhvr>
                                        <p:cTn id="73" dur="1000" fill="hold"/>
                                        <p:tgtEl>
                                          <p:spTgt spid="7886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7886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78864"/>
                                        </p:tgtEl>
                                        <p:attrNameLst>
                                          <p:attrName>style.visibility</p:attrName>
                                        </p:attrNameLst>
                                      </p:cBhvr>
                                      <p:to>
                                        <p:strVal val="visible"/>
                                      </p:to>
                                    </p:set>
                                    <p:anim calcmode="lin" valueType="num">
                                      <p:cBhvr>
                                        <p:cTn id="79" dur="1000" fill="hold"/>
                                        <p:tgtEl>
                                          <p:spTgt spid="78864"/>
                                        </p:tgtEl>
                                        <p:attrNameLst>
                                          <p:attrName>ppt_w</p:attrName>
                                        </p:attrNameLst>
                                      </p:cBhvr>
                                      <p:tavLst>
                                        <p:tav tm="0">
                                          <p:val>
                                            <p:fltVal val="0"/>
                                          </p:val>
                                        </p:tav>
                                        <p:tav tm="100000">
                                          <p:val>
                                            <p:strVal val="#ppt_w"/>
                                          </p:val>
                                        </p:tav>
                                      </p:tavLst>
                                    </p:anim>
                                    <p:anim calcmode="lin" valueType="num">
                                      <p:cBhvr>
                                        <p:cTn id="80" dur="1000" fill="hold"/>
                                        <p:tgtEl>
                                          <p:spTgt spid="78864"/>
                                        </p:tgtEl>
                                        <p:attrNameLst>
                                          <p:attrName>ppt_h</p:attrName>
                                        </p:attrNameLst>
                                      </p:cBhvr>
                                      <p:tavLst>
                                        <p:tav tm="0">
                                          <p:val>
                                            <p:fltVal val="0"/>
                                          </p:val>
                                        </p:tav>
                                        <p:tav tm="100000">
                                          <p:val>
                                            <p:strVal val="#ppt_h"/>
                                          </p:val>
                                        </p:tav>
                                      </p:tavLst>
                                    </p:anim>
                                    <p:anim calcmode="lin" valueType="num">
                                      <p:cBhvr>
                                        <p:cTn id="81" dur="1000" fill="hold"/>
                                        <p:tgtEl>
                                          <p:spTgt spid="78864"/>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7886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78865"/>
                                        </p:tgtEl>
                                        <p:attrNameLst>
                                          <p:attrName>style.visibility</p:attrName>
                                        </p:attrNameLst>
                                      </p:cBhvr>
                                      <p:to>
                                        <p:strVal val="visible"/>
                                      </p:to>
                                    </p:set>
                                    <p:anim calcmode="lin" valueType="num">
                                      <p:cBhvr>
                                        <p:cTn id="87" dur="1000" fill="hold"/>
                                        <p:tgtEl>
                                          <p:spTgt spid="78865"/>
                                        </p:tgtEl>
                                        <p:attrNameLst>
                                          <p:attrName>ppt_w</p:attrName>
                                        </p:attrNameLst>
                                      </p:cBhvr>
                                      <p:tavLst>
                                        <p:tav tm="0">
                                          <p:val>
                                            <p:fltVal val="0"/>
                                          </p:val>
                                        </p:tav>
                                        <p:tav tm="100000">
                                          <p:val>
                                            <p:strVal val="#ppt_w"/>
                                          </p:val>
                                        </p:tav>
                                      </p:tavLst>
                                    </p:anim>
                                    <p:anim calcmode="lin" valueType="num">
                                      <p:cBhvr>
                                        <p:cTn id="88" dur="1000" fill="hold"/>
                                        <p:tgtEl>
                                          <p:spTgt spid="78865"/>
                                        </p:tgtEl>
                                        <p:attrNameLst>
                                          <p:attrName>ppt_h</p:attrName>
                                        </p:attrNameLst>
                                      </p:cBhvr>
                                      <p:tavLst>
                                        <p:tav tm="0">
                                          <p:val>
                                            <p:fltVal val="0"/>
                                          </p:val>
                                        </p:tav>
                                        <p:tav tm="100000">
                                          <p:val>
                                            <p:strVal val="#ppt_h"/>
                                          </p:val>
                                        </p:tav>
                                      </p:tavLst>
                                    </p:anim>
                                    <p:anim calcmode="lin" valueType="num">
                                      <p:cBhvr>
                                        <p:cTn id="89" dur="1000" fill="hold"/>
                                        <p:tgtEl>
                                          <p:spTgt spid="78865"/>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7886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78866"/>
                                        </p:tgtEl>
                                        <p:attrNameLst>
                                          <p:attrName>style.visibility</p:attrName>
                                        </p:attrNameLst>
                                      </p:cBhvr>
                                      <p:to>
                                        <p:strVal val="visible"/>
                                      </p:to>
                                    </p:set>
                                    <p:anim calcmode="lin" valueType="num">
                                      <p:cBhvr>
                                        <p:cTn id="95" dur="1000" fill="hold"/>
                                        <p:tgtEl>
                                          <p:spTgt spid="78866"/>
                                        </p:tgtEl>
                                        <p:attrNameLst>
                                          <p:attrName>ppt_w</p:attrName>
                                        </p:attrNameLst>
                                      </p:cBhvr>
                                      <p:tavLst>
                                        <p:tav tm="0">
                                          <p:val>
                                            <p:fltVal val="0"/>
                                          </p:val>
                                        </p:tav>
                                        <p:tav tm="100000">
                                          <p:val>
                                            <p:strVal val="#ppt_w"/>
                                          </p:val>
                                        </p:tav>
                                      </p:tavLst>
                                    </p:anim>
                                    <p:anim calcmode="lin" valueType="num">
                                      <p:cBhvr>
                                        <p:cTn id="96" dur="1000" fill="hold"/>
                                        <p:tgtEl>
                                          <p:spTgt spid="78866"/>
                                        </p:tgtEl>
                                        <p:attrNameLst>
                                          <p:attrName>ppt_h</p:attrName>
                                        </p:attrNameLst>
                                      </p:cBhvr>
                                      <p:tavLst>
                                        <p:tav tm="0">
                                          <p:val>
                                            <p:fltVal val="0"/>
                                          </p:val>
                                        </p:tav>
                                        <p:tav tm="100000">
                                          <p:val>
                                            <p:strVal val="#ppt_h"/>
                                          </p:val>
                                        </p:tav>
                                      </p:tavLst>
                                    </p:anim>
                                    <p:anim calcmode="lin" valueType="num">
                                      <p:cBhvr>
                                        <p:cTn id="97" dur="1000" fill="hold"/>
                                        <p:tgtEl>
                                          <p:spTgt spid="78866"/>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7886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15" presetClass="entr" presetSubtype="0" fill="hold" grpId="0" nodeType="clickEffect">
                                  <p:stCondLst>
                                    <p:cond delay="0"/>
                                  </p:stCondLst>
                                  <p:childTnLst>
                                    <p:set>
                                      <p:cBhvr>
                                        <p:cTn id="102" dur="1" fill="hold">
                                          <p:stCondLst>
                                            <p:cond delay="0"/>
                                          </p:stCondLst>
                                        </p:cTn>
                                        <p:tgtEl>
                                          <p:spTgt spid="78867"/>
                                        </p:tgtEl>
                                        <p:attrNameLst>
                                          <p:attrName>style.visibility</p:attrName>
                                        </p:attrNameLst>
                                      </p:cBhvr>
                                      <p:to>
                                        <p:strVal val="visible"/>
                                      </p:to>
                                    </p:set>
                                    <p:anim calcmode="lin" valueType="num">
                                      <p:cBhvr>
                                        <p:cTn id="103" dur="1000" fill="hold"/>
                                        <p:tgtEl>
                                          <p:spTgt spid="78867"/>
                                        </p:tgtEl>
                                        <p:attrNameLst>
                                          <p:attrName>ppt_w</p:attrName>
                                        </p:attrNameLst>
                                      </p:cBhvr>
                                      <p:tavLst>
                                        <p:tav tm="0">
                                          <p:val>
                                            <p:fltVal val="0"/>
                                          </p:val>
                                        </p:tav>
                                        <p:tav tm="100000">
                                          <p:val>
                                            <p:strVal val="#ppt_w"/>
                                          </p:val>
                                        </p:tav>
                                      </p:tavLst>
                                    </p:anim>
                                    <p:anim calcmode="lin" valueType="num">
                                      <p:cBhvr>
                                        <p:cTn id="104" dur="1000" fill="hold"/>
                                        <p:tgtEl>
                                          <p:spTgt spid="78867"/>
                                        </p:tgtEl>
                                        <p:attrNameLst>
                                          <p:attrName>ppt_h</p:attrName>
                                        </p:attrNameLst>
                                      </p:cBhvr>
                                      <p:tavLst>
                                        <p:tav tm="0">
                                          <p:val>
                                            <p:fltVal val="0"/>
                                          </p:val>
                                        </p:tav>
                                        <p:tav tm="100000">
                                          <p:val>
                                            <p:strVal val="#ppt_h"/>
                                          </p:val>
                                        </p:tav>
                                      </p:tavLst>
                                    </p:anim>
                                    <p:anim calcmode="lin" valueType="num">
                                      <p:cBhvr>
                                        <p:cTn id="105" dur="1000" fill="hold"/>
                                        <p:tgtEl>
                                          <p:spTgt spid="78867"/>
                                        </p:tgtEl>
                                        <p:attrNameLst>
                                          <p:attrName>ppt_x</p:attrName>
                                        </p:attrNameLst>
                                      </p:cBhvr>
                                      <p:tavLst>
                                        <p:tav tm="0" fmla="#ppt_x+(cos(-2*pi*(1-$))*-#ppt_x-sin(-2*pi*(1-$))*(1-#ppt_y))*(1-$)">
                                          <p:val>
                                            <p:fltVal val="0"/>
                                          </p:val>
                                        </p:tav>
                                        <p:tav tm="100000">
                                          <p:val>
                                            <p:fltVal val="1"/>
                                          </p:val>
                                        </p:tav>
                                      </p:tavLst>
                                    </p:anim>
                                    <p:anim calcmode="lin" valueType="num">
                                      <p:cBhvr>
                                        <p:cTn id="106" dur="1000" fill="hold"/>
                                        <p:tgtEl>
                                          <p:spTgt spid="788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5" presetClass="entr" presetSubtype="0" fill="hold" grpId="0" nodeType="clickEffect">
                                  <p:stCondLst>
                                    <p:cond delay="0"/>
                                  </p:stCondLst>
                                  <p:childTnLst>
                                    <p:set>
                                      <p:cBhvr>
                                        <p:cTn id="110" dur="1" fill="hold">
                                          <p:stCondLst>
                                            <p:cond delay="0"/>
                                          </p:stCondLst>
                                        </p:cTn>
                                        <p:tgtEl>
                                          <p:spTgt spid="78869"/>
                                        </p:tgtEl>
                                        <p:attrNameLst>
                                          <p:attrName>style.visibility</p:attrName>
                                        </p:attrNameLst>
                                      </p:cBhvr>
                                      <p:to>
                                        <p:strVal val="visible"/>
                                      </p:to>
                                    </p:set>
                                    <p:anim calcmode="lin" valueType="num">
                                      <p:cBhvr>
                                        <p:cTn id="111" dur="1000" fill="hold"/>
                                        <p:tgtEl>
                                          <p:spTgt spid="78869"/>
                                        </p:tgtEl>
                                        <p:attrNameLst>
                                          <p:attrName>ppt_w</p:attrName>
                                        </p:attrNameLst>
                                      </p:cBhvr>
                                      <p:tavLst>
                                        <p:tav tm="0">
                                          <p:val>
                                            <p:fltVal val="0"/>
                                          </p:val>
                                        </p:tav>
                                        <p:tav tm="100000">
                                          <p:val>
                                            <p:strVal val="#ppt_w"/>
                                          </p:val>
                                        </p:tav>
                                      </p:tavLst>
                                    </p:anim>
                                    <p:anim calcmode="lin" valueType="num">
                                      <p:cBhvr>
                                        <p:cTn id="112" dur="1000" fill="hold"/>
                                        <p:tgtEl>
                                          <p:spTgt spid="78869"/>
                                        </p:tgtEl>
                                        <p:attrNameLst>
                                          <p:attrName>ppt_h</p:attrName>
                                        </p:attrNameLst>
                                      </p:cBhvr>
                                      <p:tavLst>
                                        <p:tav tm="0">
                                          <p:val>
                                            <p:fltVal val="0"/>
                                          </p:val>
                                        </p:tav>
                                        <p:tav tm="100000">
                                          <p:val>
                                            <p:strVal val="#ppt_h"/>
                                          </p:val>
                                        </p:tav>
                                      </p:tavLst>
                                    </p:anim>
                                    <p:anim calcmode="lin" valueType="num">
                                      <p:cBhvr>
                                        <p:cTn id="113" dur="1000" fill="hold"/>
                                        <p:tgtEl>
                                          <p:spTgt spid="78869"/>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7886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5" presetClass="entr" presetSubtype="0" fill="hold" grpId="0" nodeType="clickEffect">
                                  <p:stCondLst>
                                    <p:cond delay="0"/>
                                  </p:stCondLst>
                                  <p:childTnLst>
                                    <p:set>
                                      <p:cBhvr>
                                        <p:cTn id="118" dur="1" fill="hold">
                                          <p:stCondLst>
                                            <p:cond delay="0"/>
                                          </p:stCondLst>
                                        </p:cTn>
                                        <p:tgtEl>
                                          <p:spTgt spid="78870"/>
                                        </p:tgtEl>
                                        <p:attrNameLst>
                                          <p:attrName>style.visibility</p:attrName>
                                        </p:attrNameLst>
                                      </p:cBhvr>
                                      <p:to>
                                        <p:strVal val="visible"/>
                                      </p:to>
                                    </p:set>
                                    <p:anim calcmode="lin" valueType="num">
                                      <p:cBhvr>
                                        <p:cTn id="119" dur="1000" fill="hold"/>
                                        <p:tgtEl>
                                          <p:spTgt spid="78870"/>
                                        </p:tgtEl>
                                        <p:attrNameLst>
                                          <p:attrName>ppt_w</p:attrName>
                                        </p:attrNameLst>
                                      </p:cBhvr>
                                      <p:tavLst>
                                        <p:tav tm="0">
                                          <p:val>
                                            <p:fltVal val="0"/>
                                          </p:val>
                                        </p:tav>
                                        <p:tav tm="100000">
                                          <p:val>
                                            <p:strVal val="#ppt_w"/>
                                          </p:val>
                                        </p:tav>
                                      </p:tavLst>
                                    </p:anim>
                                    <p:anim calcmode="lin" valueType="num">
                                      <p:cBhvr>
                                        <p:cTn id="120" dur="1000" fill="hold"/>
                                        <p:tgtEl>
                                          <p:spTgt spid="78870"/>
                                        </p:tgtEl>
                                        <p:attrNameLst>
                                          <p:attrName>ppt_h</p:attrName>
                                        </p:attrNameLst>
                                      </p:cBhvr>
                                      <p:tavLst>
                                        <p:tav tm="0">
                                          <p:val>
                                            <p:fltVal val="0"/>
                                          </p:val>
                                        </p:tav>
                                        <p:tav tm="100000">
                                          <p:val>
                                            <p:strVal val="#ppt_h"/>
                                          </p:val>
                                        </p:tav>
                                      </p:tavLst>
                                    </p:anim>
                                    <p:anim calcmode="lin" valueType="num">
                                      <p:cBhvr>
                                        <p:cTn id="121" dur="1000" fill="hold"/>
                                        <p:tgtEl>
                                          <p:spTgt spid="78870"/>
                                        </p:tgtEl>
                                        <p:attrNameLst>
                                          <p:attrName>ppt_x</p:attrName>
                                        </p:attrNameLst>
                                      </p:cBhvr>
                                      <p:tavLst>
                                        <p:tav tm="0" fmla="#ppt_x+(cos(-2*pi*(1-$))*-#ppt_x-sin(-2*pi*(1-$))*(1-#ppt_y))*(1-$)">
                                          <p:val>
                                            <p:fltVal val="0"/>
                                          </p:val>
                                        </p:tav>
                                        <p:tav tm="100000">
                                          <p:val>
                                            <p:fltVal val="1"/>
                                          </p:val>
                                        </p:tav>
                                      </p:tavLst>
                                    </p:anim>
                                    <p:anim calcmode="lin" valueType="num">
                                      <p:cBhvr>
                                        <p:cTn id="122" dur="1000" fill="hold"/>
                                        <p:tgtEl>
                                          <p:spTgt spid="7887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6" grpId="0"/>
      <p:bldP spid="78857" grpId="0"/>
      <p:bldP spid="78858" grpId="0"/>
      <p:bldP spid="78859" grpId="0"/>
      <p:bldP spid="78860" grpId="0"/>
      <p:bldP spid="78861" grpId="0"/>
      <p:bldP spid="78862" grpId="0"/>
      <p:bldP spid="78863" grpId="0"/>
      <p:bldP spid="78864" grpId="0"/>
      <p:bldP spid="78865" grpId="0"/>
      <p:bldP spid="78866" grpId="0"/>
      <p:bldP spid="78867" grpId="0"/>
      <p:bldP spid="78868" grpId="0"/>
      <p:bldP spid="78869" grpId="0"/>
      <p:bldP spid="78870"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purple_orbs_a01_bas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61443" name="Rectangle 3"/>
          <p:cNvSpPr>
            <a:spLocks noGrp="1" noChangeArrowheads="1"/>
          </p:cNvSpPr>
          <p:nvPr>
            <p:ph type="title"/>
          </p:nvPr>
        </p:nvSpPr>
        <p:spPr>
          <a:xfrm>
            <a:off x="381000" y="1371600"/>
            <a:ext cx="8686800" cy="533400"/>
          </a:xfrm>
        </p:spPr>
        <p:txBody>
          <a:bodyPr/>
          <a:lstStyle/>
          <a:p>
            <a:pPr algn="l" eaLnBrk="1" hangingPunct="1"/>
            <a:r>
              <a:rPr lang="zh-CN" altLang="en-GB" sz="3200" b="1">
                <a:solidFill>
                  <a:schemeClr val="bg1"/>
                </a:solidFill>
                <a:ea typeface="SimSun" pitchFamily="2" charset="-122"/>
              </a:rPr>
              <a:t>信徒与非信徒的分别</a:t>
            </a:r>
            <a:endParaRPr lang="en-US" altLang="en-US" sz="3200" b="1">
              <a:solidFill>
                <a:schemeClr val="bg1"/>
              </a:solidFill>
              <a:ea typeface="SimSun" pitchFamily="2" charset="-122"/>
            </a:endParaRPr>
          </a:p>
        </p:txBody>
      </p:sp>
      <p:sp>
        <p:nvSpPr>
          <p:cNvPr id="61444" name="Rectangle 4"/>
          <p:cNvSpPr>
            <a:spLocks noChangeArrowheads="1"/>
          </p:cNvSpPr>
          <p:nvPr/>
        </p:nvSpPr>
        <p:spPr bwMode="auto">
          <a:xfrm>
            <a:off x="152400" y="168275"/>
            <a:ext cx="8686800" cy="76200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en-GB" altLang="en-US" sz="4400">
                <a:solidFill>
                  <a:srgbClr val="FF0000"/>
                </a:solidFill>
                <a:latin typeface="Comic Sans MS" charset="0"/>
                <a:cs typeface="Times New Roman" charset="0"/>
              </a:rPr>
              <a:t>与非信徒的交往</a:t>
            </a:r>
          </a:p>
        </p:txBody>
      </p:sp>
      <p:grpSp>
        <p:nvGrpSpPr>
          <p:cNvPr id="2" name="Group 5"/>
          <p:cNvGrpSpPr>
            <a:grpSpLocks/>
          </p:cNvGrpSpPr>
          <p:nvPr/>
        </p:nvGrpSpPr>
        <p:grpSpPr bwMode="auto">
          <a:xfrm>
            <a:off x="4953000" y="2209800"/>
            <a:ext cx="3381375" cy="4140200"/>
            <a:chOff x="3456" y="1440"/>
            <a:chExt cx="2130" cy="2608"/>
          </a:xfrm>
        </p:grpSpPr>
        <p:pic>
          <p:nvPicPr>
            <p:cNvPr id="61449" name="Picture 6" descr="PMDMY008"/>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60" y="2496"/>
              <a:ext cx="1026" cy="1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50" name="Picture 7" descr="PMDCR005"/>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656" y="1584"/>
              <a:ext cx="828" cy="9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51" name="Picture 8" descr="PMDMP006"/>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456" y="1440"/>
              <a:ext cx="1185" cy="2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9"/>
          <p:cNvGrpSpPr>
            <a:grpSpLocks/>
          </p:cNvGrpSpPr>
          <p:nvPr/>
        </p:nvGrpSpPr>
        <p:grpSpPr bwMode="auto">
          <a:xfrm>
            <a:off x="304800" y="2209800"/>
            <a:ext cx="3870325" cy="4114800"/>
            <a:chOff x="192" y="1392"/>
            <a:chExt cx="2438" cy="2592"/>
          </a:xfrm>
        </p:grpSpPr>
        <p:pic>
          <p:nvPicPr>
            <p:cNvPr id="61447" name="Picture 10" descr="PMDWY002"/>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680" y="1632"/>
              <a:ext cx="950" cy="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48" name="Picture 11" descr="PMDMO008"/>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192" y="1392"/>
              <a:ext cx="1776" cy="2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1026"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539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3" name="Text Box 1031"/>
          <p:cNvSpPr txBox="1">
            <a:spLocks noChangeArrowheads="1"/>
          </p:cNvSpPr>
          <p:nvPr/>
        </p:nvSpPr>
        <p:spPr bwMode="auto">
          <a:xfrm>
            <a:off x="1559131" y="152400"/>
            <a:ext cx="1237839" cy="83099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Microsoft YaHei UI" panose="020B0503020204020204" pitchFamily="34" charset="-122"/>
                <a:ea typeface="Microsoft YaHei UI" panose="020B0503020204020204" pitchFamily="34" charset="-122"/>
              </a:rPr>
              <a:t>出发点</a:t>
            </a:r>
            <a:r>
              <a:rPr kumimoji="0" lang="en-US" sz="2400" b="1" i="0" u="none" strike="noStrike" kern="1200" cap="none" spc="0" normalizeH="0" baseline="0" noProof="0" dirty="0">
                <a:ln>
                  <a:noFill/>
                </a:ln>
                <a:solidFill>
                  <a:srgbClr val="FEFDE3"/>
                </a:solidFill>
                <a:effectLst/>
                <a:uLnTx/>
                <a:uFillTx/>
                <a:latin typeface="Microsoft YaHei UI" panose="020B0503020204020204" pitchFamily="34" charset="-122"/>
                <a:ea typeface="Microsoft YaHei UI" panose="020B0503020204020204" pitchFamily="34" charset="-122"/>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Microsoft YaHei UI" panose="020B0503020204020204" pitchFamily="34" charset="-122"/>
                <a:ea typeface="Microsoft YaHei UI" panose="020B0503020204020204" pitchFamily="34" charset="-122"/>
              </a:rPr>
              <a:t>马其顿</a:t>
            </a:r>
            <a:endParaRPr kumimoji="0" lang="en-US" sz="2400" b="1" i="0" u="none" strike="noStrike" kern="1200" cap="none" spc="0" normalizeH="0" baseline="0" noProof="0" dirty="0">
              <a:ln>
                <a:noFill/>
              </a:ln>
              <a:solidFill>
                <a:srgbClr val="FEFDE3"/>
              </a:solidFill>
              <a:effectLst/>
              <a:uLnTx/>
              <a:uFillTx/>
              <a:latin typeface="Microsoft YaHei UI" panose="020B0503020204020204" pitchFamily="34" charset="-122"/>
              <a:ea typeface="Microsoft YaHei UI" panose="020B0503020204020204" pitchFamily="34" charset="-122"/>
            </a:endParaRPr>
          </a:p>
        </p:txBody>
      </p:sp>
      <p:sp>
        <p:nvSpPr>
          <p:cNvPr id="29704" name="Text Box 1032"/>
          <p:cNvSpPr txBox="1">
            <a:spLocks noChangeArrowheads="1"/>
          </p:cNvSpPr>
          <p:nvPr/>
        </p:nvSpPr>
        <p:spPr bwMode="auto">
          <a:xfrm>
            <a:off x="390738" y="3048000"/>
            <a:ext cx="1236237" cy="83099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Microsoft YaHei UI" panose="020B0503020204020204" pitchFamily="34" charset="-122"/>
                <a:ea typeface="Microsoft YaHei UI" panose="020B0503020204020204" pitchFamily="34" charset="-122"/>
              </a:rPr>
              <a:t>目的地</a:t>
            </a:r>
            <a:r>
              <a:rPr kumimoji="0" lang="en-US" sz="2400" b="1" i="0" u="none" strike="noStrike" kern="1200" cap="none" spc="0" normalizeH="0" baseline="0" noProof="0" dirty="0">
                <a:ln>
                  <a:noFill/>
                </a:ln>
                <a:solidFill>
                  <a:srgbClr val="FEFDE3"/>
                </a:solidFill>
                <a:effectLst/>
                <a:uLnTx/>
                <a:uFillTx/>
                <a:latin typeface="Microsoft YaHei UI" panose="020B0503020204020204" pitchFamily="34" charset="-122"/>
                <a:ea typeface="Microsoft YaHei UI" panose="020B0503020204020204" pitchFamily="34" charset="-122"/>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Microsoft YaHei UI" panose="020B0503020204020204" pitchFamily="34" charset="-122"/>
                <a:ea typeface="Microsoft YaHei UI" panose="020B0503020204020204" pitchFamily="34" charset="-122"/>
              </a:rPr>
              <a:t>哥林多</a:t>
            </a:r>
            <a:endParaRPr kumimoji="0" lang="en-US" sz="2400" b="1" i="0" u="none" strike="noStrike" kern="1200" cap="none" spc="0" normalizeH="0" baseline="0" noProof="0" dirty="0">
              <a:ln>
                <a:noFill/>
              </a:ln>
              <a:solidFill>
                <a:srgbClr val="FEFDE3"/>
              </a:solidFill>
              <a:effectLst/>
              <a:uLnTx/>
              <a:uFillTx/>
              <a:latin typeface="Microsoft YaHei UI" panose="020B0503020204020204" pitchFamily="34" charset="-122"/>
              <a:ea typeface="Microsoft YaHei UI" panose="020B0503020204020204" pitchFamily="34" charset="-122"/>
            </a:endParaRPr>
          </a:p>
        </p:txBody>
      </p:sp>
      <p:sp>
        <p:nvSpPr>
          <p:cNvPr id="29705" name="AutoShape 1033"/>
          <p:cNvSpPr>
            <a:spLocks noChangeArrowheads="1"/>
          </p:cNvSpPr>
          <p:nvPr/>
        </p:nvSpPr>
        <p:spPr bwMode="auto">
          <a:xfrm>
            <a:off x="990600" y="381000"/>
            <a:ext cx="457200" cy="228600"/>
          </a:xfrm>
          <a:prstGeom prst="irregularSeal2">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9706" name="AutoShape 1034"/>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9707" name="AutoShape 1035"/>
          <p:cNvSpPr>
            <a:spLocks noChangeArrowheads="1"/>
          </p:cNvSpPr>
          <p:nvPr/>
        </p:nvSpPr>
        <p:spPr bwMode="auto">
          <a:xfrm rot="-3950652" flipH="1" flipV="1">
            <a:off x="171450" y="1466850"/>
            <a:ext cx="2171700" cy="685800"/>
          </a:xfrm>
          <a:prstGeom prst="curvedDownArrow">
            <a:avLst>
              <a:gd name="adj1" fmla="val 63333"/>
              <a:gd name="adj2" fmla="val 126667"/>
              <a:gd name="adj3" fmla="val 33333"/>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67943" name="Text Box 1036"/>
          <p:cNvSpPr txBox="1">
            <a:spLocks noChangeArrowheads="1"/>
          </p:cNvSpPr>
          <p:nvPr/>
        </p:nvSpPr>
        <p:spPr bwMode="auto">
          <a:xfrm>
            <a:off x="8344073" y="76200"/>
            <a:ext cx="752130"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163</a:t>
            </a:r>
          </a:p>
        </p:txBody>
      </p:sp>
      <p:sp>
        <p:nvSpPr>
          <p:cNvPr id="29709" name="Text Box 1037"/>
          <p:cNvSpPr txBox="1">
            <a:spLocks noChangeArrowheads="1"/>
          </p:cNvSpPr>
          <p:nvPr/>
        </p:nvSpPr>
        <p:spPr bwMode="auto">
          <a:xfrm rot="-1200000">
            <a:off x="381000" y="3709938"/>
            <a:ext cx="5121275" cy="2308324"/>
          </a:xfrm>
          <a:prstGeom prst="rect">
            <a:avLst/>
          </a:prstGeom>
          <a:solidFill>
            <a:srgbClr val="FFCC99"/>
          </a:solidFill>
          <a:ln w="9525">
            <a:solidFill>
              <a:schemeClr val="tx1"/>
            </a:solidFill>
            <a:miter lim="800000"/>
            <a:headEnd/>
            <a:tailEnd/>
          </a:ln>
        </p:spPr>
        <p:txBody>
          <a:bodyPr>
            <a:spAutoFit/>
          </a:bodyPr>
          <a:lstStyle>
            <a:lvl1pPr marL="285750" indent="-2857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85750" marR="0" lvl="0" indent="-285750" algn="ctr" defTabSz="914400" rtl="0" eaLnBrk="1" fontAlgn="base" latinLnBrk="0" hangingPunct="1">
              <a:lnSpc>
                <a:spcPct val="100000"/>
              </a:lnSpc>
              <a:spcBef>
                <a:spcPct val="0"/>
              </a:spcBef>
              <a:spcAft>
                <a:spcPct val="0"/>
              </a:spcAft>
              <a:buClrTx/>
              <a:buSzTx/>
              <a:buFontTx/>
              <a:buNone/>
              <a:tabLst/>
              <a:defRPr/>
            </a:pPr>
            <a:r>
              <a:rPr kumimoji="0" lang="zh-CN" altLang="en-US" sz="2400" b="1" i="0" u="sng"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日期</a:t>
            </a:r>
            <a:endParaRPr kumimoji="0" lang="en-US" altLang="zh-CN" sz="2400" b="1" i="0" u="sng"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endParaRPr>
          </a:p>
          <a:p>
            <a:pPr marL="285750" marR="0" lvl="0" indent="-285750" algn="ctr" defTabSz="914400" rtl="0" eaLnBrk="1" fontAlgn="base" latinLnBrk="0" hangingPunct="1">
              <a:lnSpc>
                <a:spcPct val="100000"/>
              </a:lnSpc>
              <a:spcBef>
                <a:spcPct val="0"/>
              </a:spcBef>
              <a:spcAft>
                <a:spcPct val="0"/>
              </a:spcAft>
              <a:buClrTx/>
              <a:buSzTx/>
              <a:buFont typeface="Wingdings" charset="0"/>
              <a:buChar char="Ø"/>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哥林多后书在哥林多前书之后少过一年间写成</a:t>
            </a: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 (</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林后</a:t>
            </a: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 8:10; 9:2)</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a:t>
            </a: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 </a:t>
            </a:r>
          </a:p>
          <a:p>
            <a:pPr marL="285750" marR="0" lvl="0" indent="-285750" algn="ctr" defTabSz="914400" rtl="0" eaLnBrk="1" fontAlgn="base" latinLnBrk="0" hangingPunct="1">
              <a:lnSpc>
                <a:spcPct val="100000"/>
              </a:lnSpc>
              <a:spcBef>
                <a:spcPct val="0"/>
              </a:spcBef>
              <a:spcAft>
                <a:spcPct val="0"/>
              </a:spcAft>
              <a:buClrTx/>
              <a:buSzTx/>
              <a:buFont typeface="Wingdings" charset="0"/>
              <a:buChar char="Ø"/>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哥林多前书在主后</a:t>
            </a: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56</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年写成。</a:t>
            </a: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 </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哥林多后书在同一年（主后</a:t>
            </a: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56</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年）</a:t>
            </a:r>
            <a:b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b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的秋天写成。</a:t>
            </a: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 </a:t>
            </a:r>
          </a:p>
        </p:txBody>
      </p:sp>
      <p:sp>
        <p:nvSpPr>
          <p:cNvPr id="29710" name="Text Box 1038"/>
          <p:cNvSpPr txBox="1">
            <a:spLocks noChangeArrowheads="1"/>
          </p:cNvSpPr>
          <p:nvPr/>
        </p:nvSpPr>
        <p:spPr bwMode="auto">
          <a:xfrm rot="1200000">
            <a:off x="4191000" y="1931383"/>
            <a:ext cx="4914900" cy="1569660"/>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sng" strike="noStrike" kern="1200" cap="none" spc="0" normalizeH="0" baseline="0" noProof="0" dirty="0">
                <a:ln>
                  <a:noFill/>
                </a:ln>
                <a:solidFill>
                  <a:srgbClr val="010000"/>
                </a:solidFill>
                <a:effectLst/>
                <a:uLnTx/>
                <a:uFillTx/>
                <a:latin typeface="Microsoft YaHei UI" panose="020B0503020204020204" pitchFamily="34" charset="-122"/>
                <a:ea typeface="Microsoft YaHei UI" panose="020B0503020204020204" pitchFamily="34" charset="-122"/>
                <a:cs typeface="SimSun" charset="0"/>
              </a:rPr>
              <a:t>出发点</a:t>
            </a:r>
            <a:r>
              <a:rPr kumimoji="0" lang="en-US" altLang="zh-CN" sz="2400" b="1" i="0" u="sng" strike="noStrike" kern="1200" cap="none" spc="0" normalizeH="0" baseline="0" noProof="0" dirty="0">
                <a:ln>
                  <a:noFill/>
                </a:ln>
                <a:solidFill>
                  <a:srgbClr val="010000"/>
                </a:solidFill>
                <a:effectLst/>
                <a:uLnTx/>
                <a:uFillTx/>
                <a:latin typeface="Microsoft YaHei UI" panose="020B0503020204020204" pitchFamily="34" charset="-122"/>
                <a:ea typeface="Microsoft YaHei UI" panose="020B0503020204020204" pitchFamily="34" charset="-122"/>
                <a:cs typeface="SimSun" charset="0"/>
              </a:rPr>
              <a:t>/</a:t>
            </a:r>
            <a:r>
              <a:rPr kumimoji="0" lang="zh-CN" altLang="en-US" sz="2400" b="1" i="0" u="sng" strike="noStrike" kern="1200" cap="none" spc="0" normalizeH="0" baseline="0" noProof="0" dirty="0">
                <a:ln>
                  <a:noFill/>
                </a:ln>
                <a:solidFill>
                  <a:srgbClr val="010000"/>
                </a:solidFill>
                <a:effectLst/>
                <a:uLnTx/>
                <a:uFillTx/>
                <a:latin typeface="Microsoft YaHei UI" panose="020B0503020204020204" pitchFamily="34" charset="-122"/>
                <a:ea typeface="Microsoft YaHei UI" panose="020B0503020204020204" pitchFamily="34" charset="-122"/>
                <a:cs typeface="SimSun" charset="0"/>
              </a:rPr>
              <a:t>收信人</a:t>
            </a:r>
            <a:endParaRPr kumimoji="0" lang="en-US" altLang="zh-CN" sz="2400" b="1" i="0" u="none" strike="noStrike" kern="1200" cap="none" spc="0" normalizeH="0" baseline="0" noProof="0" dirty="0">
              <a:ln>
                <a:noFill/>
              </a:ln>
              <a:solidFill>
                <a:srgbClr val="010000"/>
              </a:solidFill>
              <a:effectLst/>
              <a:uLnTx/>
              <a:uFillTx/>
              <a:latin typeface="Microsoft YaHei UI" panose="020B0503020204020204" pitchFamily="34" charset="-122"/>
              <a:ea typeface="Microsoft YaHei UI" panose="020B0503020204020204" pitchFamily="34" charset="-122"/>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10000"/>
                </a:solidFill>
                <a:effectLst/>
                <a:uLnTx/>
                <a:uFillTx/>
                <a:latin typeface="Microsoft YaHei UI" panose="020B0503020204020204" pitchFamily="34" charset="-122"/>
                <a:ea typeface="Microsoft YaHei UI" panose="020B0503020204020204" pitchFamily="34" charset="-122"/>
                <a:cs typeface="SimSun" charset="0"/>
              </a:rPr>
              <a:t>保罗的这个第二封信是他在哥林多北上的马其顿省时写的，</a:t>
            </a:r>
            <a:endParaRPr kumimoji="0" lang="en-US" altLang="zh-CN" sz="2400" b="1" i="0" u="none" strike="noStrike" kern="1200" cap="none" spc="0" normalizeH="0" baseline="0" noProof="0" dirty="0">
              <a:ln>
                <a:noFill/>
              </a:ln>
              <a:solidFill>
                <a:srgbClr val="010000"/>
              </a:solidFill>
              <a:effectLst/>
              <a:uLnTx/>
              <a:uFillTx/>
              <a:latin typeface="Microsoft YaHei UI" panose="020B0503020204020204" pitchFamily="34" charset="-122"/>
              <a:ea typeface="Microsoft YaHei UI" panose="020B0503020204020204" pitchFamily="34" charset="-122"/>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10000"/>
                </a:solidFill>
                <a:effectLst/>
                <a:uLnTx/>
                <a:uFillTx/>
                <a:latin typeface="Microsoft YaHei UI" panose="020B0503020204020204" pitchFamily="34" charset="-122"/>
                <a:ea typeface="Microsoft YaHei UI" panose="020B0503020204020204" pitchFamily="34" charset="-122"/>
                <a:cs typeface="SimSun" charset="0"/>
              </a:rPr>
              <a:t>要发给哥林多教会。</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endParaRPr>
          </a:p>
        </p:txBody>
      </p:sp>
      <p:sp>
        <p:nvSpPr>
          <p:cNvPr id="2" name="Title 1"/>
          <p:cNvSpPr>
            <a:spLocks noGrp="1"/>
          </p:cNvSpPr>
          <p:nvPr>
            <p:ph type="title" idx="4294967295"/>
          </p:nvPr>
        </p:nvSpPr>
        <p:spPr>
          <a:xfrm>
            <a:off x="3492500" y="44450"/>
            <a:ext cx="4895850" cy="504825"/>
          </a:xfrm>
          <a:solidFill>
            <a:srgbClr val="4C2B09"/>
          </a:solidFill>
        </p:spPr>
        <p:txBody>
          <a:bodyPr/>
          <a:lstStyle/>
          <a:p>
            <a:pPr eaLnBrk="1" hangingPunct="1">
              <a:defRPr/>
            </a:pPr>
            <a:r>
              <a:rPr lang="zh-CN" altLang="en-US" sz="2800" b="1" kern="1200" dirty="0">
                <a:solidFill>
                  <a:srgbClr val="FFFFFF"/>
                </a:solidFill>
                <a:latin typeface="Microsoft YaHei UI" panose="020B0503020204020204" pitchFamily="34" charset="-122"/>
                <a:ea typeface="Microsoft YaHei UI" panose="020B0503020204020204" pitchFamily="34" charset="-122"/>
                <a:cs typeface="SimSun"/>
              </a:rPr>
              <a:t>哥林多后书景况</a:t>
            </a:r>
            <a:endParaRPr lang="en-US"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3192987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9703"/>
                                        </p:tgtEl>
                                        <p:attrNameLst>
                                          <p:attrName>style.visibility</p:attrName>
                                        </p:attrNameLst>
                                      </p:cBhvr>
                                      <p:to>
                                        <p:strVal val="visible"/>
                                      </p:to>
                                    </p:set>
                                    <p:anim calcmode="lin" valueType="num">
                                      <p:cBhvr>
                                        <p:cTn id="7" dur="1000" fill="hold"/>
                                        <p:tgtEl>
                                          <p:spTgt spid="29703"/>
                                        </p:tgtEl>
                                        <p:attrNameLst>
                                          <p:attrName>ppt_w</p:attrName>
                                        </p:attrNameLst>
                                      </p:cBhvr>
                                      <p:tavLst>
                                        <p:tav tm="0">
                                          <p:val>
                                            <p:fltVal val="0"/>
                                          </p:val>
                                        </p:tav>
                                        <p:tav tm="100000">
                                          <p:val>
                                            <p:strVal val="#ppt_w"/>
                                          </p:val>
                                        </p:tav>
                                      </p:tavLst>
                                    </p:anim>
                                    <p:anim calcmode="lin" valueType="num">
                                      <p:cBhvr>
                                        <p:cTn id="8" dur="1000" fill="hold"/>
                                        <p:tgtEl>
                                          <p:spTgt spid="29703"/>
                                        </p:tgtEl>
                                        <p:attrNameLst>
                                          <p:attrName>ppt_h</p:attrName>
                                        </p:attrNameLst>
                                      </p:cBhvr>
                                      <p:tavLst>
                                        <p:tav tm="0">
                                          <p:val>
                                            <p:fltVal val="0"/>
                                          </p:val>
                                        </p:tav>
                                        <p:tav tm="100000">
                                          <p:val>
                                            <p:strVal val="#ppt_h"/>
                                          </p:val>
                                        </p:tav>
                                      </p:tavLst>
                                    </p:anim>
                                    <p:anim calcmode="lin" valueType="num">
                                      <p:cBhvr>
                                        <p:cTn id="9" dur="1000" fill="hold"/>
                                        <p:tgtEl>
                                          <p:spTgt spid="2970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703"/>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29705"/>
                                        </p:tgtEl>
                                        <p:attrNameLst>
                                          <p:attrName>style.visibility</p:attrName>
                                        </p:attrNameLst>
                                      </p:cBhvr>
                                      <p:to>
                                        <p:strVal val="visible"/>
                                      </p:to>
                                    </p:set>
                                    <p:anim calcmode="lin" valueType="num">
                                      <p:cBhvr>
                                        <p:cTn id="13" dur="1000" fill="hold"/>
                                        <p:tgtEl>
                                          <p:spTgt spid="29705"/>
                                        </p:tgtEl>
                                        <p:attrNameLst>
                                          <p:attrName>ppt_w</p:attrName>
                                        </p:attrNameLst>
                                      </p:cBhvr>
                                      <p:tavLst>
                                        <p:tav tm="0">
                                          <p:val>
                                            <p:fltVal val="0"/>
                                          </p:val>
                                        </p:tav>
                                        <p:tav tm="100000">
                                          <p:val>
                                            <p:strVal val="#ppt_w"/>
                                          </p:val>
                                        </p:tav>
                                      </p:tavLst>
                                    </p:anim>
                                    <p:anim calcmode="lin" valueType="num">
                                      <p:cBhvr>
                                        <p:cTn id="14" dur="1000" fill="hold"/>
                                        <p:tgtEl>
                                          <p:spTgt spid="29705"/>
                                        </p:tgtEl>
                                        <p:attrNameLst>
                                          <p:attrName>ppt_h</p:attrName>
                                        </p:attrNameLst>
                                      </p:cBhvr>
                                      <p:tavLst>
                                        <p:tav tm="0">
                                          <p:val>
                                            <p:fltVal val="0"/>
                                          </p:val>
                                        </p:tav>
                                        <p:tav tm="100000">
                                          <p:val>
                                            <p:strVal val="#ppt_h"/>
                                          </p:val>
                                        </p:tav>
                                      </p:tavLst>
                                    </p:anim>
                                    <p:anim calcmode="lin" valueType="num">
                                      <p:cBhvr>
                                        <p:cTn id="15" dur="1000" fill="hold"/>
                                        <p:tgtEl>
                                          <p:spTgt spid="2970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970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29707"/>
                                        </p:tgtEl>
                                        <p:attrNameLst>
                                          <p:attrName>style.visibility</p:attrName>
                                        </p:attrNameLst>
                                      </p:cBhvr>
                                      <p:to>
                                        <p:strVal val="visible"/>
                                      </p:to>
                                    </p:set>
                                    <p:animEffect transition="in" filter="wipe(right)">
                                      <p:cBhvr>
                                        <p:cTn id="21" dur="500"/>
                                        <p:tgtEl>
                                          <p:spTgt spid="2970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29706"/>
                                        </p:tgtEl>
                                        <p:attrNameLst>
                                          <p:attrName>style.visibility</p:attrName>
                                        </p:attrNameLst>
                                      </p:cBhvr>
                                      <p:to>
                                        <p:strVal val="visible"/>
                                      </p:to>
                                    </p:set>
                                    <p:anim calcmode="lin" valueType="num">
                                      <p:cBhvr>
                                        <p:cTn id="26" dur="1000" fill="hold"/>
                                        <p:tgtEl>
                                          <p:spTgt spid="29706"/>
                                        </p:tgtEl>
                                        <p:attrNameLst>
                                          <p:attrName>ppt_w</p:attrName>
                                        </p:attrNameLst>
                                      </p:cBhvr>
                                      <p:tavLst>
                                        <p:tav tm="0">
                                          <p:val>
                                            <p:fltVal val="0"/>
                                          </p:val>
                                        </p:tav>
                                        <p:tav tm="100000">
                                          <p:val>
                                            <p:strVal val="#ppt_w"/>
                                          </p:val>
                                        </p:tav>
                                      </p:tavLst>
                                    </p:anim>
                                    <p:anim calcmode="lin" valueType="num">
                                      <p:cBhvr>
                                        <p:cTn id="27" dur="1000" fill="hold"/>
                                        <p:tgtEl>
                                          <p:spTgt spid="29706"/>
                                        </p:tgtEl>
                                        <p:attrNameLst>
                                          <p:attrName>ppt_h</p:attrName>
                                        </p:attrNameLst>
                                      </p:cBhvr>
                                      <p:tavLst>
                                        <p:tav tm="0">
                                          <p:val>
                                            <p:fltVal val="0"/>
                                          </p:val>
                                        </p:tav>
                                        <p:tav tm="100000">
                                          <p:val>
                                            <p:strVal val="#ppt_h"/>
                                          </p:val>
                                        </p:tav>
                                      </p:tavLst>
                                    </p:anim>
                                    <p:anim calcmode="lin" valueType="num">
                                      <p:cBhvr>
                                        <p:cTn id="28" dur="1000" fill="hold"/>
                                        <p:tgtEl>
                                          <p:spTgt spid="29706"/>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29706"/>
                                        </p:tgtEl>
                                        <p:attrNameLst>
                                          <p:attrName>ppt_y</p:attrName>
                                        </p:attrNameLst>
                                      </p:cBhvr>
                                      <p:tavLst>
                                        <p:tav tm="0" fmla="#ppt_y+(sin(-2*pi*(1-$))*-#ppt_x+cos(-2*pi*(1-$))*(1-#ppt_y))*(1-$)">
                                          <p:val>
                                            <p:fltVal val="0"/>
                                          </p:val>
                                        </p:tav>
                                        <p:tav tm="100000">
                                          <p:val>
                                            <p:fltVal val="1"/>
                                          </p:val>
                                        </p:tav>
                                      </p:tavLst>
                                    </p:anim>
                                  </p:childTnLst>
                                </p:cTn>
                              </p:par>
                              <p:par>
                                <p:cTn id="30" presetID="15" presetClass="entr" presetSubtype="0" fill="hold" grpId="0" nodeType="withEffect">
                                  <p:stCondLst>
                                    <p:cond delay="0"/>
                                  </p:stCondLst>
                                  <p:childTnLst>
                                    <p:set>
                                      <p:cBhvr>
                                        <p:cTn id="31" dur="1" fill="hold">
                                          <p:stCondLst>
                                            <p:cond delay="0"/>
                                          </p:stCondLst>
                                        </p:cTn>
                                        <p:tgtEl>
                                          <p:spTgt spid="29704"/>
                                        </p:tgtEl>
                                        <p:attrNameLst>
                                          <p:attrName>style.visibility</p:attrName>
                                        </p:attrNameLst>
                                      </p:cBhvr>
                                      <p:to>
                                        <p:strVal val="visible"/>
                                      </p:to>
                                    </p:set>
                                    <p:anim calcmode="lin" valueType="num">
                                      <p:cBhvr>
                                        <p:cTn id="32" dur="1000" fill="hold"/>
                                        <p:tgtEl>
                                          <p:spTgt spid="29704"/>
                                        </p:tgtEl>
                                        <p:attrNameLst>
                                          <p:attrName>ppt_w</p:attrName>
                                        </p:attrNameLst>
                                      </p:cBhvr>
                                      <p:tavLst>
                                        <p:tav tm="0">
                                          <p:val>
                                            <p:fltVal val="0"/>
                                          </p:val>
                                        </p:tav>
                                        <p:tav tm="100000">
                                          <p:val>
                                            <p:strVal val="#ppt_w"/>
                                          </p:val>
                                        </p:tav>
                                      </p:tavLst>
                                    </p:anim>
                                    <p:anim calcmode="lin" valueType="num">
                                      <p:cBhvr>
                                        <p:cTn id="33" dur="1000" fill="hold"/>
                                        <p:tgtEl>
                                          <p:spTgt spid="29704"/>
                                        </p:tgtEl>
                                        <p:attrNameLst>
                                          <p:attrName>ppt_h</p:attrName>
                                        </p:attrNameLst>
                                      </p:cBhvr>
                                      <p:tavLst>
                                        <p:tav tm="0">
                                          <p:val>
                                            <p:fltVal val="0"/>
                                          </p:val>
                                        </p:tav>
                                        <p:tav tm="100000">
                                          <p:val>
                                            <p:strVal val="#ppt_h"/>
                                          </p:val>
                                        </p:tav>
                                      </p:tavLst>
                                    </p:anim>
                                    <p:anim calcmode="lin" valueType="num">
                                      <p:cBhvr>
                                        <p:cTn id="34" dur="1000" fill="hold"/>
                                        <p:tgtEl>
                                          <p:spTgt spid="29704"/>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2970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29709"/>
                                        </p:tgtEl>
                                        <p:attrNameLst>
                                          <p:attrName>style.visibility</p:attrName>
                                        </p:attrNameLst>
                                      </p:cBhvr>
                                      <p:to>
                                        <p:strVal val="visible"/>
                                      </p:to>
                                    </p:set>
                                    <p:anim calcmode="lin" valueType="num">
                                      <p:cBhvr additive="base">
                                        <p:cTn id="40" dur="500" fill="hold"/>
                                        <p:tgtEl>
                                          <p:spTgt spid="29709"/>
                                        </p:tgtEl>
                                        <p:attrNameLst>
                                          <p:attrName>ppt_x</p:attrName>
                                        </p:attrNameLst>
                                      </p:cBhvr>
                                      <p:tavLst>
                                        <p:tav tm="0">
                                          <p:val>
                                            <p:strVal val="0-#ppt_w/2"/>
                                          </p:val>
                                        </p:tav>
                                        <p:tav tm="100000">
                                          <p:val>
                                            <p:strVal val="#ppt_x"/>
                                          </p:val>
                                        </p:tav>
                                      </p:tavLst>
                                    </p:anim>
                                    <p:anim calcmode="lin" valueType="num">
                                      <p:cBhvr additive="base">
                                        <p:cTn id="41"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29710"/>
                                        </p:tgtEl>
                                        <p:attrNameLst>
                                          <p:attrName>style.visibility</p:attrName>
                                        </p:attrNameLst>
                                      </p:cBhvr>
                                      <p:to>
                                        <p:strVal val="visible"/>
                                      </p:to>
                                    </p:set>
                                    <p:anim calcmode="lin" valueType="num">
                                      <p:cBhvr additive="base">
                                        <p:cTn id="46" dur="500" fill="hold"/>
                                        <p:tgtEl>
                                          <p:spTgt spid="29710"/>
                                        </p:tgtEl>
                                        <p:attrNameLst>
                                          <p:attrName>ppt_x</p:attrName>
                                        </p:attrNameLst>
                                      </p:cBhvr>
                                      <p:tavLst>
                                        <p:tav tm="0">
                                          <p:val>
                                            <p:strVal val="1+#ppt_w/2"/>
                                          </p:val>
                                        </p:tav>
                                        <p:tav tm="100000">
                                          <p:val>
                                            <p:strVal val="#ppt_x"/>
                                          </p:val>
                                        </p:tav>
                                      </p:tavLst>
                                    </p:anim>
                                    <p:anim calcmode="lin" valueType="num">
                                      <p:cBhvr additive="base">
                                        <p:cTn id="47" dur="500" fill="hold"/>
                                        <p:tgtEl>
                                          <p:spTgt spid="29710"/>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animBg="1"/>
      <p:bldP spid="29704" grpId="0" animBg="1"/>
      <p:bldP spid="29705" grpId="0" animBg="1"/>
      <p:bldP spid="29706" grpId="0" animBg="1"/>
      <p:bldP spid="29707" grpId="0" animBg="1"/>
      <p:bldP spid="29709" grpId="0" animBg="1" autoUpdateAnimBg="0"/>
      <p:bldP spid="29710" grpId="0" animBg="1" autoUpdateAnimBg="0"/>
      <p:bldP spid="2" grpId="0" animBg="1"/>
    </p:bld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702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0" hangingPunct="0"/>
            <a:r>
              <a:rPr lang="en-US" altLang="ja-JP" sz="2400" b="0" dirty="0">
                <a:solidFill>
                  <a:srgbClr val="000000"/>
                </a:solidFill>
                <a:latin typeface="Arial" charset="0"/>
                <a:ea typeface="ＭＳ Ｐゴシック" charset="0"/>
                <a:cs typeface="Arial" charset="0"/>
              </a:rPr>
              <a:t>"</a:t>
            </a:r>
            <a:endParaRPr lang="en-US" sz="2400" b="0" dirty="0">
              <a:solidFill>
                <a:srgbClr val="000000"/>
              </a:solidFill>
              <a:latin typeface="Arial" charset="0"/>
              <a:ea typeface="ＭＳ Ｐゴシック" charset="0"/>
              <a:cs typeface="Arial" charset="0"/>
            </a:endParaRPr>
          </a:p>
        </p:txBody>
      </p:sp>
      <p:sp>
        <p:nvSpPr>
          <p:cNvPr id="87043" name="Rectangle 3"/>
          <p:cNvSpPr>
            <a:spLocks noGrp="1" noChangeArrowheads="1"/>
          </p:cNvSpPr>
          <p:nvPr>
            <p:ph type="title" idx="4294967295"/>
          </p:nvPr>
        </p:nvSpPr>
        <p:spPr>
          <a:xfrm>
            <a:off x="457200" y="274638"/>
            <a:ext cx="7467600" cy="646112"/>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algn="l" eaLnBrk="1" hangingPunct="1">
              <a:spcBef>
                <a:spcPct val="50000"/>
              </a:spcBef>
              <a:defRPr/>
            </a:pPr>
            <a:r>
              <a:rPr lang="zh-CN" altLang="en-US" sz="3600" b="1" i="1" dirty="0">
                <a:solidFill>
                  <a:schemeClr val="bg1"/>
                </a:solidFill>
                <a:cs typeface="Arial"/>
              </a:rPr>
              <a:t>林后</a:t>
            </a:r>
            <a:r>
              <a:rPr lang="en-US" sz="3600" b="1" i="1" dirty="0">
                <a:solidFill>
                  <a:schemeClr val="bg1"/>
                </a:solidFill>
                <a:cs typeface="Arial"/>
              </a:rPr>
              <a:t>2 Cor. 6:14-7:1 </a:t>
            </a:r>
            <a:r>
              <a:rPr lang="zh-CN" altLang="en-US" sz="3600" b="1" i="1" dirty="0">
                <a:solidFill>
                  <a:schemeClr val="bg1"/>
                </a:solidFill>
                <a:cs typeface="Arial"/>
              </a:rPr>
              <a:t>是什么意思</a:t>
            </a:r>
            <a:r>
              <a:rPr lang="en-US" sz="3600" b="1" i="1" dirty="0">
                <a:solidFill>
                  <a:schemeClr val="bg1"/>
                </a:solidFill>
                <a:cs typeface="Arial"/>
              </a:rPr>
              <a:t>?</a:t>
            </a:r>
          </a:p>
        </p:txBody>
      </p:sp>
      <p:sp>
        <p:nvSpPr>
          <p:cNvPr id="87044" name="Text Box 4"/>
          <p:cNvSpPr txBox="1">
            <a:spLocks noChangeArrowheads="1"/>
          </p:cNvSpPr>
          <p:nvPr/>
        </p:nvSpPr>
        <p:spPr bwMode="auto">
          <a:xfrm>
            <a:off x="8077200" y="76200"/>
            <a:ext cx="990600" cy="457200"/>
          </a:xfrm>
          <a:prstGeom prst="rect">
            <a:avLst/>
          </a:prstGeom>
          <a:noFill/>
          <a:ln>
            <a:noFill/>
          </a:ln>
          <a:effectLst>
            <a:outerShdw blurRad="63500" dist="107763"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solidFill>
                  <a:srgbClr val="FFFFFF"/>
                </a:solidFill>
                <a:effectLst>
                  <a:outerShdw blurRad="38100" dist="38100" dir="2700000" algn="tl">
                    <a:srgbClr val="808080"/>
                  </a:outerShdw>
                </a:effectLst>
                <a:cs typeface="Arial" charset="0"/>
              </a:rPr>
              <a:t>137</a:t>
            </a:r>
          </a:p>
        </p:txBody>
      </p:sp>
      <p:sp>
        <p:nvSpPr>
          <p:cNvPr id="87045" name="Text Box 5"/>
          <p:cNvSpPr txBox="1">
            <a:spLocks noChangeArrowheads="1"/>
          </p:cNvSpPr>
          <p:nvPr/>
        </p:nvSpPr>
        <p:spPr bwMode="auto">
          <a:xfrm>
            <a:off x="323850" y="1458913"/>
            <a:ext cx="7239000" cy="51403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73038" indent="-1730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altLang="ja-JP" sz="2800" dirty="0">
                <a:solidFill>
                  <a:srgbClr val="FFFFFF"/>
                </a:solidFill>
                <a:latin typeface="Arial" charset="0"/>
                <a:cs typeface="Arial" charset="0"/>
              </a:rPr>
              <a:t>"The direct commands to </a:t>
            </a:r>
            <a:r>
              <a:rPr lang="en-US" altLang="ja-JP" sz="2800" i="1" dirty="0">
                <a:solidFill>
                  <a:srgbClr val="FFFFFF"/>
                </a:solidFill>
                <a:latin typeface="Arial" charset="0"/>
                <a:cs typeface="Arial" charset="0"/>
              </a:rPr>
              <a:t>separate</a:t>
            </a:r>
            <a:r>
              <a:rPr lang="en-US" altLang="ja-JP" sz="2800" dirty="0">
                <a:solidFill>
                  <a:srgbClr val="FFFFFF"/>
                </a:solidFill>
                <a:latin typeface="Arial" charset="0"/>
                <a:cs typeface="Arial" charset="0"/>
              </a:rPr>
              <a:t> from other people are always commands to separate </a:t>
            </a:r>
            <a:r>
              <a:rPr lang="en-US" altLang="ja-JP" sz="2800" i="1" dirty="0">
                <a:solidFill>
                  <a:srgbClr val="FFFFFF"/>
                </a:solidFill>
                <a:latin typeface="Arial" charset="0"/>
                <a:cs typeface="Arial" charset="0"/>
              </a:rPr>
              <a:t>from unbelievers</a:t>
            </a:r>
            <a:r>
              <a:rPr lang="en-US" altLang="ja-JP" sz="2800" dirty="0">
                <a:solidFill>
                  <a:srgbClr val="FFFFFF"/>
                </a:solidFill>
                <a:latin typeface="Arial" charset="0"/>
                <a:cs typeface="Arial" charset="0"/>
              </a:rPr>
              <a:t>, not from Christians with whom one disagrees… The are no direct New Testament commands to separate from Christians with whom one has doctrinal differences (unless those differences involve such serious heresies that the Christian faith itself is denied)."	</a:t>
            </a:r>
          </a:p>
          <a:p>
            <a:pPr algn="l"/>
            <a:endParaRPr lang="en-US" sz="2800" dirty="0">
              <a:solidFill>
                <a:srgbClr val="FFFFFF"/>
              </a:solidFill>
              <a:latin typeface="Arial" charset="0"/>
              <a:cs typeface="Arial" charset="0"/>
            </a:endParaRPr>
          </a:p>
          <a:p>
            <a:pPr algn="r"/>
            <a:r>
              <a:rPr lang="en-US" sz="2000" dirty="0">
                <a:solidFill>
                  <a:srgbClr val="FFFFFF"/>
                </a:solidFill>
                <a:latin typeface="Arial" charset="0"/>
                <a:cs typeface="Arial" charset="0"/>
              </a:rPr>
              <a:t>Wayne Grudem, </a:t>
            </a:r>
            <a:r>
              <a:rPr lang="en-US" sz="2000" i="1" dirty="0">
                <a:solidFill>
                  <a:srgbClr val="FFFFFF"/>
                </a:solidFill>
                <a:latin typeface="Arial" charset="0"/>
                <a:cs typeface="Arial" charset="0"/>
              </a:rPr>
              <a:t>Systematic Theology</a:t>
            </a:r>
            <a:r>
              <a:rPr lang="en-US" sz="2000" dirty="0">
                <a:solidFill>
                  <a:srgbClr val="FFFFFF"/>
                </a:solidFill>
                <a:latin typeface="Arial" charset="0"/>
                <a:cs typeface="Arial" charset="0"/>
              </a:rPr>
              <a:t>, 877</a:t>
            </a:r>
            <a:endParaRPr lang="en-US" sz="2800" dirty="0">
              <a:solidFill>
                <a:srgbClr val="FFFFFF"/>
              </a:solidFill>
              <a:latin typeface="Arial" charset="0"/>
              <a:cs typeface="Arial" charset="0"/>
            </a:endParaRPr>
          </a:p>
        </p:txBody>
      </p:sp>
      <p:pic>
        <p:nvPicPr>
          <p:cNvPr id="87046"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08875" y="4114800"/>
            <a:ext cx="1635125" cy="204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243595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87045"/>
                                        </p:tgtEl>
                                        <p:attrNameLst>
                                          <p:attrName>style.visibility</p:attrName>
                                        </p:attrNameLst>
                                      </p:cBhvr>
                                      <p:to>
                                        <p:strVal val="visible"/>
                                      </p:to>
                                    </p:set>
                                    <p:anim calcmode="lin" valueType="num">
                                      <p:cBhvr>
                                        <p:cTn id="7" dur="1000" fill="hold"/>
                                        <p:tgtEl>
                                          <p:spTgt spid="87045"/>
                                        </p:tgtEl>
                                        <p:attrNameLst>
                                          <p:attrName>ppt_w</p:attrName>
                                        </p:attrNameLst>
                                      </p:cBhvr>
                                      <p:tavLst>
                                        <p:tav tm="0">
                                          <p:val>
                                            <p:fltVal val="0"/>
                                          </p:val>
                                        </p:tav>
                                        <p:tav tm="100000">
                                          <p:val>
                                            <p:strVal val="#ppt_w"/>
                                          </p:val>
                                        </p:tav>
                                      </p:tavLst>
                                    </p:anim>
                                    <p:anim calcmode="lin" valueType="num">
                                      <p:cBhvr>
                                        <p:cTn id="8" dur="1000" fill="hold"/>
                                        <p:tgtEl>
                                          <p:spTgt spid="87045"/>
                                        </p:tgtEl>
                                        <p:attrNameLst>
                                          <p:attrName>ppt_h</p:attrName>
                                        </p:attrNameLst>
                                      </p:cBhvr>
                                      <p:tavLst>
                                        <p:tav tm="0">
                                          <p:val>
                                            <p:fltVal val="0"/>
                                          </p:val>
                                        </p:tav>
                                        <p:tav tm="100000">
                                          <p:val>
                                            <p:strVal val="#ppt_h"/>
                                          </p:val>
                                        </p:tav>
                                      </p:tavLst>
                                    </p:anim>
                                    <p:anim calcmode="lin" valueType="num">
                                      <p:cBhvr>
                                        <p:cTn id="9" dur="1000" fill="hold"/>
                                        <p:tgtEl>
                                          <p:spTgt spid="87045"/>
                                        </p:tgtEl>
                                        <p:attrNameLst>
                                          <p:attrName>style.rotation</p:attrName>
                                        </p:attrNameLst>
                                      </p:cBhvr>
                                      <p:tavLst>
                                        <p:tav tm="0">
                                          <p:val>
                                            <p:fltVal val="90"/>
                                          </p:val>
                                        </p:tav>
                                        <p:tav tm="100000">
                                          <p:val>
                                            <p:fltVal val="0"/>
                                          </p:val>
                                        </p:tav>
                                      </p:tavLst>
                                    </p:anim>
                                    <p:animEffect transition="in" filter="fade">
                                      <p:cBhvr>
                                        <p:cTn id="10" dur="1000"/>
                                        <p:tgtEl>
                                          <p:spTgt spid="87045"/>
                                        </p:tgtEl>
                                      </p:cBhvr>
                                    </p:animEffect>
                                  </p:childTnLst>
                                </p:cTn>
                              </p:par>
                              <p:par>
                                <p:cTn id="11" presetID="42" presetClass="entr" presetSubtype="0" fill="hold" nodeType="withEffect">
                                  <p:stCondLst>
                                    <p:cond delay="0"/>
                                  </p:stCondLst>
                                  <p:childTnLst>
                                    <p:set>
                                      <p:cBhvr>
                                        <p:cTn id="12" dur="1" fill="hold">
                                          <p:stCondLst>
                                            <p:cond delay="0"/>
                                          </p:stCondLst>
                                        </p:cTn>
                                        <p:tgtEl>
                                          <p:spTgt spid="87046"/>
                                        </p:tgtEl>
                                        <p:attrNameLst>
                                          <p:attrName>style.visibility</p:attrName>
                                        </p:attrNameLst>
                                      </p:cBhvr>
                                      <p:to>
                                        <p:strVal val="visible"/>
                                      </p:to>
                                    </p:set>
                                    <p:animEffect transition="in" filter="fade">
                                      <p:cBhvr>
                                        <p:cTn id="13" dur="1000"/>
                                        <p:tgtEl>
                                          <p:spTgt spid="87046"/>
                                        </p:tgtEl>
                                      </p:cBhvr>
                                    </p:animEffect>
                                    <p:anim calcmode="lin" valueType="num">
                                      <p:cBhvr>
                                        <p:cTn id="14" dur="1000" fill="hold"/>
                                        <p:tgtEl>
                                          <p:spTgt spid="87046"/>
                                        </p:tgtEl>
                                        <p:attrNameLst>
                                          <p:attrName>ppt_x</p:attrName>
                                        </p:attrNameLst>
                                      </p:cBhvr>
                                      <p:tavLst>
                                        <p:tav tm="0">
                                          <p:val>
                                            <p:strVal val="#ppt_x"/>
                                          </p:val>
                                        </p:tav>
                                        <p:tav tm="100000">
                                          <p:val>
                                            <p:strVal val="#ppt_x"/>
                                          </p:val>
                                        </p:tav>
                                      </p:tavLst>
                                    </p:anim>
                                    <p:anim calcmode="lin" valueType="num">
                                      <p:cBhvr>
                                        <p:cTn id="15" dur="1000" fill="hold"/>
                                        <p:tgtEl>
                                          <p:spTgt spid="870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5"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endParaRPr lang="en-US" altLang="en-US"/>
          </a:p>
        </p:txBody>
      </p:sp>
      <p:pic>
        <p:nvPicPr>
          <p:cNvPr id="77827" name="Picture 3" descr="Picture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77828" name="WordArt 4"/>
          <p:cNvSpPr>
            <a:spLocks noChangeArrowheads="1" noChangeShapeType="1" noTextEdit="1"/>
          </p:cNvSpPr>
          <p:nvPr/>
        </p:nvSpPr>
        <p:spPr bwMode="auto">
          <a:xfrm>
            <a:off x="2438400" y="1447800"/>
            <a:ext cx="4572000" cy="1219200"/>
          </a:xfrm>
          <a:prstGeom prst="rect">
            <a:avLst/>
          </a:prstGeom>
        </p:spPr>
        <p:txBody>
          <a:bodyPr spcFirstLastPara="1" wrap="none" fromWordArt="1">
            <a:prstTxWarp prst="textArchUp">
              <a:avLst>
                <a:gd name="adj" fmla="val 10800000"/>
              </a:avLst>
            </a:prstTxWarp>
          </a:bodyPr>
          <a:lstStyle/>
          <a:p>
            <a:r>
              <a:rPr lang="zh-CN" altLang="en-US" sz="3600" kern="10">
                <a:ln w="9525">
                  <a:solidFill>
                    <a:srgbClr val="000000"/>
                  </a:solidFill>
                  <a:round/>
                  <a:headEnd/>
                  <a:tailEnd/>
                </a:ln>
                <a:solidFill>
                  <a:srgbClr val="FF0000"/>
                </a:solidFill>
                <a:latin typeface="Arial Black"/>
              </a:rPr>
              <a:t>基督徒</a:t>
            </a:r>
            <a:endParaRPr lang="en-GB" sz="3600" kern="10">
              <a:ln w="9525">
                <a:solidFill>
                  <a:srgbClr val="000000"/>
                </a:solidFill>
                <a:round/>
                <a:headEnd/>
                <a:tailEnd/>
              </a:ln>
              <a:solidFill>
                <a:srgbClr val="FF0000"/>
              </a:solidFill>
              <a:latin typeface="Arial Black"/>
            </a:endParaRPr>
          </a:p>
        </p:txBody>
      </p:sp>
      <p:sp>
        <p:nvSpPr>
          <p:cNvPr id="77829" name="WordArt 5"/>
          <p:cNvSpPr>
            <a:spLocks noChangeArrowheads="1" noChangeShapeType="1" noTextEdit="1"/>
          </p:cNvSpPr>
          <p:nvPr/>
        </p:nvSpPr>
        <p:spPr bwMode="auto">
          <a:xfrm>
            <a:off x="533400" y="5410200"/>
            <a:ext cx="8229600" cy="1143000"/>
          </a:xfrm>
          <a:prstGeom prst="rect">
            <a:avLst/>
          </a:prstGeom>
        </p:spPr>
        <p:txBody>
          <a:bodyPr wrap="none" fromWordArt="1">
            <a:prstTxWarp prst="textPlain">
              <a:avLst>
                <a:gd name="adj" fmla="val 50000"/>
              </a:avLst>
            </a:prstTxWarp>
          </a:bodyPr>
          <a:lstStyle/>
          <a:p>
            <a:r>
              <a:rPr lang="zh-CN" alt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世界的标准</a:t>
            </a:r>
            <a:endParaRPr lang="en-GB"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endParaRPr>
          </a:p>
        </p:txBody>
      </p:sp>
      <p:sp>
        <p:nvSpPr>
          <p:cNvPr id="77830" name="WordArt 6"/>
          <p:cNvSpPr>
            <a:spLocks noChangeArrowheads="1" noChangeShapeType="1" noTextEdit="1"/>
          </p:cNvSpPr>
          <p:nvPr/>
        </p:nvSpPr>
        <p:spPr bwMode="auto">
          <a:xfrm>
            <a:off x="4191000" y="2857500"/>
            <a:ext cx="914400" cy="6477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r>
              <a:rPr lang="zh-CN" altLang="en-US" sz="3600" kern="10" spc="72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和</a:t>
            </a:r>
            <a:endParaRPr lang="en-GB" sz="3600" kern="10" spc="72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7828"/>
                                        </p:tgtEl>
                                        <p:attrNameLst>
                                          <p:attrName>style.visibility</p:attrName>
                                        </p:attrNameLst>
                                      </p:cBhvr>
                                      <p:to>
                                        <p:strVal val="visible"/>
                                      </p:to>
                                    </p:set>
                                    <p:anim calcmode="lin" valueType="num">
                                      <p:cBhvr>
                                        <p:cTn id="7" dur="1000" fill="hold"/>
                                        <p:tgtEl>
                                          <p:spTgt spid="77828"/>
                                        </p:tgtEl>
                                        <p:attrNameLst>
                                          <p:attrName>ppt_w</p:attrName>
                                        </p:attrNameLst>
                                      </p:cBhvr>
                                      <p:tavLst>
                                        <p:tav tm="0">
                                          <p:val>
                                            <p:fltVal val="0"/>
                                          </p:val>
                                        </p:tav>
                                        <p:tav tm="100000">
                                          <p:val>
                                            <p:strVal val="#ppt_w"/>
                                          </p:val>
                                        </p:tav>
                                      </p:tavLst>
                                    </p:anim>
                                    <p:anim calcmode="lin" valueType="num">
                                      <p:cBhvr>
                                        <p:cTn id="8" dur="1000" fill="hold"/>
                                        <p:tgtEl>
                                          <p:spTgt spid="77828"/>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9" presetClass="entr" presetSubtype="0" fill="hold" grpId="0" nodeType="afterEffect">
                                  <p:stCondLst>
                                    <p:cond delay="0"/>
                                  </p:stCondLst>
                                  <p:childTnLst>
                                    <p:set>
                                      <p:cBhvr>
                                        <p:cTn id="11" dur="1" fill="hold">
                                          <p:stCondLst>
                                            <p:cond delay="0"/>
                                          </p:stCondLst>
                                        </p:cTn>
                                        <p:tgtEl>
                                          <p:spTgt spid="77830"/>
                                        </p:tgtEl>
                                        <p:attrNameLst>
                                          <p:attrName>style.visibility</p:attrName>
                                        </p:attrNameLst>
                                      </p:cBhvr>
                                      <p:to>
                                        <p:strVal val="visible"/>
                                      </p:to>
                                    </p:set>
                                    <p:animEffect transition="in" filter="dissolve">
                                      <p:cBhvr>
                                        <p:cTn id="12" dur="1000"/>
                                        <p:tgtEl>
                                          <p:spTgt spid="77830"/>
                                        </p:tgtEl>
                                      </p:cBhvr>
                                    </p:animEffect>
                                  </p:childTnLst>
                                </p:cTn>
                              </p:par>
                            </p:childTnLst>
                          </p:cTn>
                        </p:par>
                        <p:par>
                          <p:cTn id="13" fill="hold" nodeType="afterGroup">
                            <p:stCondLst>
                              <p:cond delay="2000"/>
                            </p:stCondLst>
                            <p:childTnLst>
                              <p:par>
                                <p:cTn id="14" presetID="53" presetClass="entr" presetSubtype="0" fill="hold" nodeType="afterEffect">
                                  <p:stCondLst>
                                    <p:cond delay="0"/>
                                  </p:stCondLst>
                                  <p:childTnLst>
                                    <p:set>
                                      <p:cBhvr>
                                        <p:cTn id="15" dur="1" fill="hold">
                                          <p:stCondLst>
                                            <p:cond delay="0"/>
                                          </p:stCondLst>
                                        </p:cTn>
                                        <p:tgtEl>
                                          <p:spTgt spid="77827"/>
                                        </p:tgtEl>
                                        <p:attrNameLst>
                                          <p:attrName>style.visibility</p:attrName>
                                        </p:attrNameLst>
                                      </p:cBhvr>
                                      <p:to>
                                        <p:strVal val="visible"/>
                                      </p:to>
                                    </p:set>
                                    <p:anim calcmode="lin" valueType="num">
                                      <p:cBhvr>
                                        <p:cTn id="16" dur="1000" fill="hold"/>
                                        <p:tgtEl>
                                          <p:spTgt spid="77827"/>
                                        </p:tgtEl>
                                        <p:attrNameLst>
                                          <p:attrName>ppt_w</p:attrName>
                                        </p:attrNameLst>
                                      </p:cBhvr>
                                      <p:tavLst>
                                        <p:tav tm="0">
                                          <p:val>
                                            <p:fltVal val="0"/>
                                          </p:val>
                                        </p:tav>
                                        <p:tav tm="100000">
                                          <p:val>
                                            <p:strVal val="#ppt_w"/>
                                          </p:val>
                                        </p:tav>
                                      </p:tavLst>
                                    </p:anim>
                                    <p:anim calcmode="lin" valueType="num">
                                      <p:cBhvr>
                                        <p:cTn id="17" dur="1000" fill="hold"/>
                                        <p:tgtEl>
                                          <p:spTgt spid="77827"/>
                                        </p:tgtEl>
                                        <p:attrNameLst>
                                          <p:attrName>ppt_h</p:attrName>
                                        </p:attrNameLst>
                                      </p:cBhvr>
                                      <p:tavLst>
                                        <p:tav tm="0">
                                          <p:val>
                                            <p:fltVal val="0"/>
                                          </p:val>
                                        </p:tav>
                                        <p:tav tm="100000">
                                          <p:val>
                                            <p:strVal val="#ppt_h"/>
                                          </p:val>
                                        </p:tav>
                                      </p:tavLst>
                                    </p:anim>
                                    <p:animEffect transition="in" filter="fade">
                                      <p:cBhvr>
                                        <p:cTn id="18" dur="1000"/>
                                        <p:tgtEl>
                                          <p:spTgt spid="77827"/>
                                        </p:tgtEl>
                                      </p:cBhvr>
                                    </p:animEffect>
                                  </p:childTnLst>
                                </p:cTn>
                              </p:par>
                            </p:childTnLst>
                          </p:cTn>
                        </p:par>
                        <p:par>
                          <p:cTn id="19" fill="hold" nodeType="afterGroup">
                            <p:stCondLst>
                              <p:cond delay="3000"/>
                            </p:stCondLst>
                            <p:childTnLst>
                              <p:par>
                                <p:cTn id="20" presetID="23" presetClass="entr" presetSubtype="32" fill="hold" grpId="0" nodeType="afterEffect">
                                  <p:stCondLst>
                                    <p:cond delay="0"/>
                                  </p:stCondLst>
                                  <p:childTnLst>
                                    <p:set>
                                      <p:cBhvr>
                                        <p:cTn id="21" dur="1" fill="hold">
                                          <p:stCondLst>
                                            <p:cond delay="0"/>
                                          </p:stCondLst>
                                        </p:cTn>
                                        <p:tgtEl>
                                          <p:spTgt spid="77829"/>
                                        </p:tgtEl>
                                        <p:attrNameLst>
                                          <p:attrName>style.visibility</p:attrName>
                                        </p:attrNameLst>
                                      </p:cBhvr>
                                      <p:to>
                                        <p:strVal val="visible"/>
                                      </p:to>
                                    </p:set>
                                    <p:anim calcmode="lin" valueType="num">
                                      <p:cBhvr>
                                        <p:cTn id="22" dur="1000" fill="hold"/>
                                        <p:tgtEl>
                                          <p:spTgt spid="77829"/>
                                        </p:tgtEl>
                                        <p:attrNameLst>
                                          <p:attrName>ppt_w</p:attrName>
                                        </p:attrNameLst>
                                      </p:cBhvr>
                                      <p:tavLst>
                                        <p:tav tm="0">
                                          <p:val>
                                            <p:strVal val="4*#ppt_w"/>
                                          </p:val>
                                        </p:tav>
                                        <p:tav tm="100000">
                                          <p:val>
                                            <p:strVal val="#ppt_w"/>
                                          </p:val>
                                        </p:tav>
                                      </p:tavLst>
                                    </p:anim>
                                    <p:anim calcmode="lin" valueType="num">
                                      <p:cBhvr>
                                        <p:cTn id="23" dur="1000" fill="hold"/>
                                        <p:tgtEl>
                                          <p:spTgt spid="7782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animBg="1"/>
      <p:bldP spid="77829" grpId="0" animBg="1"/>
      <p:bldP spid="77830"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哥林多后书</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368357217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6372200" cy="6711899"/>
          </a:xfrm>
          <a:effectLst>
            <a:outerShdw blurRad="63500" dist="35921" dir="2700000" algn="ctr" rotWithShape="0">
              <a:schemeClr val="tx2">
                <a:alpha val="74998"/>
              </a:schemeClr>
            </a:outerShdw>
          </a:effectLst>
        </p:spPr>
        <p:txBody>
          <a:bodyPr anchor="t"/>
          <a:lstStyle/>
          <a:p>
            <a:r>
              <a:rPr lang="ru-RU" sz="3200" b="1" dirty="0">
                <a:effectLst>
                  <a:glow rad="127000">
                    <a:schemeClr val="tx1"/>
                  </a:glow>
                </a:effectLst>
                <a:latin typeface="Arial" charset="0"/>
                <a:ea typeface="ＭＳ Ｐゴシック" charset="0"/>
              </a:rPr>
              <a:t>"</a:t>
            </a:r>
            <a:r>
              <a:rPr lang="en-SG" sz="3200" b="1" dirty="0">
                <a:effectLst>
                  <a:glow rad="127000">
                    <a:schemeClr val="tx1"/>
                  </a:glow>
                </a:effectLst>
                <a:latin typeface="Arial" charset="0"/>
                <a:ea typeface="ＭＳ Ｐゴシック" charset="0"/>
              </a:rPr>
              <a:t>Because we have these promises, dear friends, let us cleanse ourselves from everything that can defile our body or spirit. And let us work toward complete holiness because we fear God. </a:t>
            </a:r>
            <a:r>
              <a:rPr lang="en-SG" sz="3200" b="1" baseline="30000" dirty="0">
                <a:effectLst>
                  <a:glow rad="127000">
                    <a:schemeClr val="tx1"/>
                  </a:glow>
                </a:effectLst>
                <a:latin typeface="Arial" charset="0"/>
                <a:ea typeface="ＭＳ Ｐゴシック" charset="0"/>
              </a:rPr>
              <a:t>2 </a:t>
            </a:r>
            <a:r>
              <a:rPr lang="en-SG" sz="3200" b="1" dirty="0">
                <a:solidFill>
                  <a:srgbClr val="FFFF00"/>
                </a:solidFill>
                <a:effectLst>
                  <a:glow rad="127000">
                    <a:schemeClr val="tx1"/>
                  </a:glow>
                </a:effectLst>
                <a:latin typeface="Arial" charset="0"/>
                <a:ea typeface="ＭＳ Ｐゴシック" charset="0"/>
              </a:rPr>
              <a:t>Please open your hearts to us. </a:t>
            </a:r>
            <a:r>
              <a:rPr lang="en-SG" sz="3200" b="1" dirty="0">
                <a:effectLst>
                  <a:glow rad="127000">
                    <a:schemeClr val="tx1"/>
                  </a:glow>
                </a:effectLst>
                <a:latin typeface="Arial" charset="0"/>
                <a:ea typeface="ＭＳ Ｐゴシック" charset="0"/>
              </a:rPr>
              <a:t>We have not done wrong to anyone, nor led anyone astray, nor taken advantage of anyone</a:t>
            </a:r>
            <a:r>
              <a:rPr lang="ru-RU" sz="3200" b="1" dirty="0">
                <a:effectLst>
                  <a:glow rad="127000">
                    <a:schemeClr val="tx1"/>
                  </a:glow>
                </a:effectLst>
                <a:latin typeface="Arial" charset="0"/>
                <a:ea typeface="ＭＳ Ｐゴシック" charset="0"/>
              </a:rPr>
              <a:t>"</a:t>
            </a:r>
            <a:r>
              <a:rPr lang="en-US" sz="3200" b="1" dirty="0">
                <a:effectLst>
                  <a:glow rad="127000">
                    <a:schemeClr val="tx1"/>
                  </a:glow>
                </a:effectLst>
                <a:latin typeface="Arial" charset="0"/>
                <a:ea typeface="ＭＳ Ｐゴシック" charset="0"/>
              </a:rPr>
              <a:t> (2 Cor 7</a:t>
            </a:r>
            <a:r>
              <a:rPr lang="en-US" sz="3200" b="1" dirty="0">
                <a:effectLst>
                  <a:glow rad="127000">
                    <a:schemeClr val="tx1"/>
                  </a:glow>
                </a:effectLst>
                <a:latin typeface="Arial" charset="0"/>
                <a:ea typeface="ＭＳ Ｐゴシック" charset="0"/>
                <a:cs typeface="ＭＳ Ｐゴシック" charset="0"/>
              </a:rPr>
              <a:t>:1-2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87722780"/>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419872" y="29469"/>
            <a:ext cx="5724128" cy="6828531"/>
          </a:xfrm>
          <a:effectLst>
            <a:outerShdw blurRad="63500" dist="35921" dir="2700000" algn="ctr" rotWithShape="0">
              <a:schemeClr val="tx2">
                <a:alpha val="74998"/>
              </a:schemeClr>
            </a:outerShdw>
          </a:effectLst>
        </p:spPr>
        <p:txBody>
          <a:bodyPr anchor="t"/>
          <a:lstStyle/>
          <a:p>
            <a:r>
              <a:rPr lang="en-US" sz="3200" b="1" dirty="0">
                <a:effectLst>
                  <a:glow rad="127000">
                    <a:schemeClr val="tx1"/>
                  </a:glow>
                </a:effectLst>
                <a:latin typeface="Arial" charset="0"/>
                <a:ea typeface="ＭＳ Ｐゴシック" charset="0"/>
              </a:rPr>
              <a:t>“I’m </a:t>
            </a:r>
            <a:r>
              <a:rPr lang="en-SG" sz="3200" b="1" dirty="0">
                <a:effectLst>
                  <a:glow rad="127000">
                    <a:schemeClr val="tx1"/>
                  </a:glow>
                </a:effectLst>
                <a:latin typeface="Arial" charset="0"/>
                <a:ea typeface="ＭＳ Ｐゴシック" charset="0"/>
              </a:rPr>
              <a:t>not saying this to condemn you. I said before that </a:t>
            </a:r>
            <a:r>
              <a:rPr lang="en-SG" sz="3200" b="1" dirty="0">
                <a:solidFill>
                  <a:srgbClr val="FFFF00"/>
                </a:solidFill>
                <a:effectLst>
                  <a:glow rad="127000">
                    <a:schemeClr val="tx1"/>
                  </a:glow>
                </a:effectLst>
                <a:latin typeface="Arial" charset="0"/>
                <a:ea typeface="ＭＳ Ｐゴシック" charset="0"/>
              </a:rPr>
              <a:t>you are in our hearts, and we live or die together with you</a:t>
            </a:r>
            <a:r>
              <a:rPr lang="en-SG" sz="3200" b="1" dirty="0">
                <a:effectLst>
                  <a:glow rad="127000">
                    <a:schemeClr val="tx1"/>
                  </a:glow>
                </a:effectLst>
                <a:latin typeface="Arial" charset="0"/>
                <a:ea typeface="ＭＳ Ｐゴシック" charset="0"/>
              </a:rPr>
              <a:t>.  </a:t>
            </a:r>
            <a:r>
              <a:rPr lang="en-SG" sz="3200" b="1" baseline="30000" dirty="0">
                <a:effectLst>
                  <a:glow rad="127000">
                    <a:schemeClr val="tx1"/>
                  </a:glow>
                </a:effectLst>
                <a:latin typeface="Arial" charset="0"/>
                <a:ea typeface="ＭＳ Ｐゴシック" charset="0"/>
              </a:rPr>
              <a:t>4</a:t>
            </a:r>
            <a:r>
              <a:rPr lang="en-SG" sz="3200" b="1" dirty="0">
                <a:effectLst>
                  <a:glow rad="127000">
                    <a:schemeClr val="tx1"/>
                  </a:glow>
                </a:effectLst>
                <a:latin typeface="Arial" charset="0"/>
                <a:ea typeface="ＭＳ Ｐゴシック" charset="0"/>
              </a:rPr>
              <a:t>I have the highest confidence in you, and I take great pride in you. You have greatly encouraged me and made me happy despite all our troubles</a:t>
            </a:r>
            <a:r>
              <a:rPr lang="ru-RU" sz="3200" b="1" dirty="0">
                <a:effectLst>
                  <a:glow rad="127000">
                    <a:schemeClr val="tx1"/>
                  </a:glow>
                </a:effectLst>
                <a:latin typeface="Arial" charset="0"/>
                <a:ea typeface="ＭＳ Ｐゴシック" charset="0"/>
              </a:rPr>
              <a:t>"</a:t>
            </a:r>
            <a:r>
              <a:rPr lang="en-US" sz="3200" b="1" dirty="0">
                <a:effectLst>
                  <a:glow rad="127000">
                    <a:schemeClr val="tx1"/>
                  </a:glow>
                </a:effectLst>
                <a:latin typeface="Arial" charset="0"/>
                <a:ea typeface="ＭＳ Ｐゴシック" charset="0"/>
              </a:rPr>
              <a:t> </a:t>
            </a:r>
            <a:br>
              <a:rPr lang="en-US" sz="3200" b="1" dirty="0">
                <a:effectLst>
                  <a:glow rad="127000">
                    <a:schemeClr val="tx1"/>
                  </a:glow>
                </a:effectLst>
                <a:latin typeface="Arial" charset="0"/>
                <a:ea typeface="ＭＳ Ｐゴシック" charset="0"/>
              </a:rPr>
            </a:br>
            <a:r>
              <a:rPr lang="en-US" sz="3200" b="1" dirty="0">
                <a:effectLst>
                  <a:glow rad="127000">
                    <a:schemeClr val="tx1"/>
                  </a:glow>
                </a:effectLst>
                <a:latin typeface="Arial" charset="0"/>
                <a:ea typeface="ＭＳ Ｐゴシック" charset="0"/>
              </a:rPr>
              <a:t>(2 Cor 7</a:t>
            </a:r>
            <a:r>
              <a:rPr lang="en-US" sz="3200" b="1" dirty="0">
                <a:effectLst>
                  <a:glow rad="127000">
                    <a:schemeClr val="tx1"/>
                  </a:glow>
                </a:effectLst>
                <a:latin typeface="Arial" charset="0"/>
                <a:ea typeface="ＭＳ Ｐゴシック" charset="0"/>
                <a:cs typeface="ＭＳ Ｐゴシック" charset="0"/>
              </a:rPr>
              <a:t>:3-4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12334758"/>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2276872"/>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We </a:t>
            </a:r>
            <a:r>
              <a:rPr lang="en-SG" sz="5400" b="1" dirty="0">
                <a:effectLst>
                  <a:glow rad="127000">
                    <a:schemeClr val="tx1"/>
                  </a:glow>
                </a:effectLst>
                <a:latin typeface="Arial" charset="0"/>
                <a:ea typeface="ＭＳ Ｐゴシック" charset="0"/>
                <a:cs typeface="ＭＳ Ｐゴシック" charset="0"/>
              </a:rPr>
              <a:t>should encourage our spiritual leaders also.</a:t>
            </a:r>
            <a:endParaRPr lang="en-US" sz="5400" b="1" dirty="0">
              <a:effectLst>
                <a:glow rad="127000">
                  <a:schemeClr val="tx1"/>
                </a:glow>
              </a:effectLst>
              <a:latin typeface="Arial" charset="0"/>
              <a:ea typeface="ＭＳ Ｐゴシック" charset="0"/>
              <a:cs typeface="ＭＳ Ｐゴシック" charset="0"/>
            </a:endParaRPr>
          </a:p>
        </p:txBody>
      </p:sp>
      <p:pic>
        <p:nvPicPr>
          <p:cNvPr id="395266" name="Picture 2" descr="https://o.aolcdn.com/images/dims3/GLOB/legacy_thumbnail/630x315/format/jpg/quality/85/http%3A%2F%2Fi.huffpost.com%2Fgen%2F3874288%2Fimages%2Fn-BUSINESS-CHANGE-628x314.jpg">
            <a:extLst>
              <a:ext uri="{FF2B5EF4-FFF2-40B4-BE49-F238E27FC236}">
                <a16:creationId xmlns:a16="http://schemas.microsoft.com/office/drawing/2014/main" id="{CD35E85E-F90C-414B-8116-B3C16889BC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2276872"/>
            <a:ext cx="9162256" cy="4581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79160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blogs.constantcontact.com/wp-content/uploads/2012/06/11-reasons-people-arent-responding-to-your-facebook-posts-712x372.png">
            <a:extLst>
              <a:ext uri="{FF2B5EF4-FFF2-40B4-BE49-F238E27FC236}">
                <a16:creationId xmlns:a16="http://schemas.microsoft.com/office/drawing/2014/main" id="{BA4894A7-9061-2647-B5D1-5A8061045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2133418"/>
            <a:ext cx="9042400" cy="4724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780928"/>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你怎么能够对</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神对你的心意</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反应灵敏</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E0E1ADD4-BDCA-E348-9C15-B4CB92D8549A}"/>
              </a:ext>
            </a:extLst>
          </p:cNvPr>
          <p:cNvSpPr txBox="1">
            <a:spLocks noChangeArrowheads="1"/>
          </p:cNvSpPr>
          <p:nvPr/>
        </p:nvSpPr>
        <p:spPr bwMode="auto">
          <a:xfrm>
            <a:off x="50800" y="5678545"/>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88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rPr>
              <a:t>哥林多后书</a:t>
            </a:r>
          </a:p>
        </p:txBody>
      </p:sp>
    </p:spTree>
    <p:extLst>
      <p:ext uri="{BB962C8B-B14F-4D97-AF65-F5344CB8AC3E}">
        <p14:creationId xmlns:p14="http://schemas.microsoft.com/office/powerpoint/2010/main" val="416089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Related image">
            <a:extLst>
              <a:ext uri="{FF2B5EF4-FFF2-40B4-BE49-F238E27FC236}">
                <a16:creationId xmlns:a16="http://schemas.microsoft.com/office/drawing/2014/main" id="{024B3F18-807F-E942-99D4-E7E5B4857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4188"/>
            <a:ext cx="9144000" cy="5888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l">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要向</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139CC8AC-8EB0-7449-84C3-3C4FCA4DBDF3}"/>
              </a:ext>
            </a:extLst>
          </p:cNvPr>
          <p:cNvSpPr txBox="1">
            <a:spLocks noChangeArrowheads="1"/>
          </p:cNvSpPr>
          <p:nvPr/>
        </p:nvSpPr>
        <p:spPr bwMode="auto">
          <a:xfrm>
            <a:off x="-129129" y="127005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你的</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领袖</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(1–7)</a:t>
            </a:r>
          </a:p>
        </p:txBody>
      </p:sp>
      <p:sp>
        <p:nvSpPr>
          <p:cNvPr id="6" name="Rectangle 2">
            <a:extLst>
              <a:ext uri="{FF2B5EF4-FFF2-40B4-BE49-F238E27FC236}">
                <a16:creationId xmlns:a16="http://schemas.microsoft.com/office/drawing/2014/main" id="{EB51EF20-33E2-4541-9384-C0DFF322C31E}"/>
              </a:ext>
            </a:extLst>
          </p:cNvPr>
          <p:cNvSpPr txBox="1">
            <a:spLocks noChangeArrowheads="1"/>
          </p:cNvSpPr>
          <p:nvPr/>
        </p:nvSpPr>
        <p:spPr bwMode="auto">
          <a:xfrm>
            <a:off x="28600" y="4225427"/>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有需要的人</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(8–9)</a:t>
            </a: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28600" y="5920006"/>
            <a:ext cx="90868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哥林多后书</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主要思想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 name="Rectangle 2"/>
          <p:cNvSpPr txBox="1">
            <a:spLocks noChangeArrowheads="1"/>
          </p:cNvSpPr>
          <p:nvPr/>
        </p:nvSpPr>
        <p:spPr bwMode="auto">
          <a:xfrm>
            <a:off x="2837542" y="5181693"/>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敞开心胸。</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332617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5285224"/>
          </a:xfrm>
          <a:effectLst>
            <a:outerShdw blurRad="63500" dist="35921" dir="2700000" algn="ctr" rotWithShape="0">
              <a:schemeClr val="tx2">
                <a:alpha val="74998"/>
              </a:schemeClr>
            </a:outerShdw>
          </a:effectLst>
        </p:spPr>
        <p:txBody>
          <a:bodyPr/>
          <a:lstStyle/>
          <a:p>
            <a:pPr>
              <a:defRPr/>
            </a:pPr>
            <a:r>
              <a:rPr lang="en-SG" sz="4800" dirty="0">
                <a:effectLst>
                  <a:glow rad="127000">
                    <a:schemeClr val="tx1"/>
                  </a:glow>
                </a:effectLst>
                <a:latin typeface="Arial" charset="0"/>
                <a:ea typeface="ＭＳ Ｐゴシック" charset="0"/>
                <a:cs typeface="ＭＳ Ｐゴシック" charset="0"/>
              </a:rPr>
              <a:t>Corinth should respond to God’s care by giving to the Jerusalem saints </a:t>
            </a:r>
            <a:br>
              <a:rPr lang="en-SG" sz="4800" dirty="0">
                <a:effectLst>
                  <a:glow rad="127000">
                    <a:schemeClr val="tx1"/>
                  </a:glow>
                </a:effectLst>
                <a:latin typeface="Arial" charset="0"/>
                <a:ea typeface="ＭＳ Ｐゴシック" charset="0"/>
                <a:cs typeface="ＭＳ Ｐゴシック" charset="0"/>
              </a:rPr>
            </a:br>
            <a:r>
              <a:rPr lang="en-SG" sz="4800" dirty="0">
                <a:effectLst>
                  <a:glow rad="127000">
                    <a:schemeClr val="tx1"/>
                  </a:glow>
                </a:effectLst>
                <a:latin typeface="Arial" charset="0"/>
                <a:ea typeface="ＭＳ Ｐゴシック" charset="0"/>
                <a:cs typeface="ＭＳ Ｐゴシック" charset="0"/>
              </a:rPr>
              <a:t>(2 Cor 8–9).</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3682233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哥林多后书</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437458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solidFill>
            <a:schemeClr val="tx1"/>
          </a:solidFill>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神对你不是麻木的。</a:t>
            </a:r>
            <a:endPar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415746" name="Picture 2" descr="https://dg.imgix.net/god-works-in-those-who-wait-42mntclt-en/landscape/god-works-in-those-who-wait-42mntclt.jpg?ts=1469201289&amp;ixlib=rails-3.0.2&amp;auto=format%2Ccompress&amp;fit=min&amp;w=700&amp;h=394&amp;dpr=2&amp;ch=Width%2CDPR">
            <a:extLst>
              <a:ext uri="{FF2B5EF4-FFF2-40B4-BE49-F238E27FC236}">
                <a16:creationId xmlns:a16="http://schemas.microsoft.com/office/drawing/2014/main" id="{083256E9-F2C6-2449-8BAB-8941EDC80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6189316C-BE1A-9B4C-8A8D-4A6049964EC7}"/>
              </a:ext>
            </a:extLst>
          </p:cNvPr>
          <p:cNvSpPr txBox="1">
            <a:spLocks noChangeArrowheads="1"/>
          </p:cNvSpPr>
          <p:nvPr/>
        </p:nvSpPr>
        <p:spPr bwMode="auto">
          <a:xfrm>
            <a:off x="36512" y="5712975"/>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88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rPr>
              <a:t>哥林多后书</a:t>
            </a:r>
          </a:p>
        </p:txBody>
      </p:sp>
    </p:spTree>
    <p:extLst>
      <p:ext uri="{BB962C8B-B14F-4D97-AF65-F5344CB8AC3E}">
        <p14:creationId xmlns:p14="http://schemas.microsoft.com/office/powerpoint/2010/main" val="197068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0097" name="Rectangle 2"/>
          <p:cNvSpPr>
            <a:spLocks noGrp="1" noChangeArrowheads="1"/>
          </p:cNvSpPr>
          <p:nvPr>
            <p:ph type="ctrTitle"/>
          </p:nvPr>
        </p:nvSpPr>
        <p:spPr>
          <a:xfrm>
            <a:off x="685800" y="4419600"/>
            <a:ext cx="7772400" cy="1143000"/>
          </a:xfrm>
        </p:spPr>
        <p:txBody>
          <a:bodyPr/>
          <a:lstStyle/>
          <a:p>
            <a:pPr eaLnBrk="1" hangingPunct="1"/>
            <a:r>
              <a:rPr lang="en-US">
                <a:latin typeface="Arial" charset="0"/>
                <a:ea typeface="ＭＳ Ｐゴシック" charset="0"/>
                <a:cs typeface="ＭＳ Ｐゴシック" charset="0"/>
              </a:rPr>
              <a:t>How to Get Rich</a:t>
            </a:r>
          </a:p>
        </p:txBody>
      </p:sp>
      <p:pic>
        <p:nvPicPr>
          <p:cNvPr id="260098" name="Picture 3" descr="monopoly.jpe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14600" y="381000"/>
            <a:ext cx="41910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txBox="1">
            <a:spLocks noChangeArrowheads="1"/>
          </p:cNvSpPr>
          <p:nvPr/>
        </p:nvSpPr>
        <p:spPr bwMode="auto">
          <a:xfrm>
            <a:off x="1371600" y="5410200"/>
            <a:ext cx="6400800" cy="914400"/>
          </a:xfrm>
          <a:prstGeom prst="rect">
            <a:avLst/>
          </a:prstGeom>
          <a:noFill/>
          <a:ln w="9525">
            <a:noFill/>
            <a:miter lim="800000"/>
            <a:headEnd/>
            <a:tailEnd/>
          </a:ln>
        </p:spPr>
        <p:txBody>
          <a:bodyPr/>
          <a:lstStyle/>
          <a:p>
            <a:pPr>
              <a:spcBef>
                <a:spcPct val="20000"/>
              </a:spcBef>
              <a:defRPr/>
            </a:pPr>
            <a:r>
              <a:rPr lang="en-US" sz="3200" kern="0">
                <a:solidFill>
                  <a:srgbClr val="FFFFFF"/>
                </a:solidFill>
                <a:latin typeface="Arial"/>
                <a:ea typeface="ＭＳ Ｐゴシック"/>
              </a:rPr>
              <a:t>2 Corinthians 8:1-15</a:t>
            </a:r>
          </a:p>
        </p:txBody>
      </p:sp>
    </p:spTree>
    <p:extLst>
      <p:ext uri="{BB962C8B-B14F-4D97-AF65-F5344CB8AC3E}">
        <p14:creationId xmlns:p14="http://schemas.microsoft.com/office/powerpoint/2010/main" val="404203067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112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875"/>
            <a:ext cx="9144000"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2" name="Rectangle 2"/>
          <p:cNvSpPr>
            <a:spLocks noGrp="1" noChangeArrowheads="1"/>
          </p:cNvSpPr>
          <p:nvPr>
            <p:ph type="ctrTitle"/>
          </p:nvPr>
        </p:nvSpPr>
        <p:spPr>
          <a:xfrm>
            <a:off x="3200400" y="0"/>
            <a:ext cx="5943600" cy="1143000"/>
          </a:xfrm>
        </p:spPr>
        <p:txBody>
          <a:bodyPr/>
          <a:lstStyle/>
          <a:p>
            <a:pPr eaLnBrk="1" hangingPunct="1"/>
            <a:r>
              <a:rPr lang="en-US" sz="3200" i="1">
                <a:latin typeface="Arial" charset="0"/>
                <a:ea typeface="ＭＳ Ｐゴシック" charset="0"/>
                <a:cs typeface="ＭＳ Ｐゴシック" charset="0"/>
              </a:rPr>
              <a:t>A Revealing Checkbook...</a:t>
            </a:r>
          </a:p>
        </p:txBody>
      </p:sp>
      <p:pic>
        <p:nvPicPr>
          <p:cNvPr id="261123"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311150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7089534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905000" y="304800"/>
            <a:ext cx="7086600" cy="1143000"/>
          </a:xfrm>
        </p:spPr>
        <p:txBody>
          <a:bodyPr/>
          <a:lstStyle/>
          <a:p>
            <a:pPr eaLnBrk="1" hangingPunct="1">
              <a:defRPr/>
            </a:pPr>
            <a:r>
              <a:rPr lang="en-US">
                <a:solidFill>
                  <a:schemeClr val="accent2">
                    <a:lumMod val="20000"/>
                    <a:lumOff val="80000"/>
                  </a:schemeClr>
                </a:solidFill>
              </a:rPr>
              <a:t>Ron Blue on faking...</a:t>
            </a:r>
          </a:p>
        </p:txBody>
      </p:sp>
      <p:pic>
        <p:nvPicPr>
          <p:cNvPr id="263170" name="Picture 4" descr="Checkbook.jpe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2503488" cy="188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bwMode="auto">
          <a:xfrm>
            <a:off x="76200" y="1828800"/>
            <a:ext cx="8991600" cy="3886200"/>
          </a:xfrm>
          <a:prstGeom prst="rect">
            <a:avLst/>
          </a:prstGeom>
          <a:noFill/>
          <a:ln w="9525">
            <a:noFill/>
            <a:miter lim="800000"/>
            <a:headEnd/>
            <a:tailEnd/>
          </a:ln>
        </p:spPr>
        <p:txBody>
          <a:bodyPr/>
          <a:lstStyle/>
          <a:p>
            <a:pPr>
              <a:spcBef>
                <a:spcPct val="20000"/>
              </a:spcBef>
              <a:defRPr/>
            </a:pPr>
            <a:r>
              <a:rPr lang="en-US" sz="3200" kern="0" dirty="0">
                <a:solidFill>
                  <a:srgbClr val="FFFFFF"/>
                </a:solidFill>
                <a:latin typeface="Arial"/>
                <a:ea typeface="ＭＳ Ｐゴシック"/>
              </a:rPr>
              <a:t>"You can</a:t>
            </a:r>
            <a:r>
              <a:rPr lang="fr-FR" sz="3200" kern="0" dirty="0">
                <a:solidFill>
                  <a:srgbClr val="FFFFFF"/>
                </a:solidFill>
                <a:latin typeface="Arial"/>
                <a:ea typeface="ＭＳ Ｐゴシック"/>
              </a:rPr>
              <a:t>'</a:t>
            </a:r>
            <a:r>
              <a:rPr lang="en-US" sz="3200" kern="0" dirty="0">
                <a:solidFill>
                  <a:srgbClr val="FFFFFF"/>
                </a:solidFill>
                <a:latin typeface="Arial"/>
                <a:ea typeface="ＭＳ Ｐゴシック"/>
              </a:rPr>
              <a:t>t fake stewardship.  Your checkbook reveals all you really believe about stewardship…your goals, priorities, convictions, relationships, and even the use of your time.  A person who has been a Christian even for a short while can fake prayer, Bible study, evangelism, going to church, and so on, but he can</a:t>
            </a:r>
            <a:r>
              <a:rPr lang="fr-FR" sz="3200" kern="0" dirty="0">
                <a:solidFill>
                  <a:srgbClr val="FFFFFF"/>
                </a:solidFill>
                <a:latin typeface="Arial"/>
                <a:ea typeface="ＭＳ Ｐゴシック"/>
              </a:rPr>
              <a:t>'</a:t>
            </a:r>
            <a:r>
              <a:rPr lang="en-US" sz="3200" kern="0" dirty="0">
                <a:solidFill>
                  <a:srgbClr val="FFFFFF"/>
                </a:solidFill>
                <a:latin typeface="Arial"/>
                <a:ea typeface="ＭＳ Ｐゴシック"/>
              </a:rPr>
              <a:t>t fake what his checkbook reveals" </a:t>
            </a:r>
            <a:br>
              <a:rPr lang="en-US" sz="3200" kern="0" dirty="0">
                <a:solidFill>
                  <a:srgbClr val="FFFFFF"/>
                </a:solidFill>
                <a:latin typeface="Arial"/>
                <a:ea typeface="ＭＳ Ｐゴシック"/>
              </a:rPr>
            </a:br>
            <a:r>
              <a:rPr lang="en-US" sz="3200" kern="0" dirty="0">
                <a:solidFill>
                  <a:srgbClr val="FFFFFF"/>
                </a:solidFill>
                <a:latin typeface="Arial"/>
                <a:ea typeface="ＭＳ Ｐゴシック"/>
              </a:rPr>
              <a:t>(Ron Blue, </a:t>
            </a:r>
            <a:r>
              <a:rPr lang="en-US" sz="3200" i="1" kern="0" dirty="0">
                <a:solidFill>
                  <a:srgbClr val="FFFFFF"/>
                </a:solidFill>
                <a:latin typeface="Arial"/>
                <a:ea typeface="ＭＳ Ｐゴシック"/>
              </a:rPr>
              <a:t>Master Your Money</a:t>
            </a:r>
            <a:r>
              <a:rPr lang="en-US" sz="3200" kern="0" dirty="0">
                <a:solidFill>
                  <a:srgbClr val="FFFFFF"/>
                </a:solidFill>
                <a:latin typeface="Arial"/>
                <a:ea typeface="ＭＳ Ｐゴシック"/>
              </a:rPr>
              <a:t>, 20) </a:t>
            </a:r>
          </a:p>
        </p:txBody>
      </p:sp>
    </p:spTree>
    <p:extLst>
      <p:ext uri="{BB962C8B-B14F-4D97-AF65-F5344CB8AC3E}">
        <p14:creationId xmlns:p14="http://schemas.microsoft.com/office/powerpoint/2010/main" val="195119412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4193" name="Rectangle 2"/>
          <p:cNvSpPr>
            <a:spLocks noGrp="1" noChangeArrowheads="1"/>
          </p:cNvSpPr>
          <p:nvPr>
            <p:ph type="ctrTitle"/>
          </p:nvPr>
        </p:nvSpPr>
        <p:spPr>
          <a:xfrm>
            <a:off x="2819400" y="1066800"/>
            <a:ext cx="6324600" cy="1219200"/>
          </a:xfrm>
        </p:spPr>
        <p:txBody>
          <a:bodyPr/>
          <a:lstStyle/>
          <a:p>
            <a:pPr eaLnBrk="1" hangingPunct="1"/>
            <a:r>
              <a:rPr lang="en-US">
                <a:latin typeface="Arial" charset="0"/>
                <a:ea typeface="ＭＳ Ｐゴシック" charset="0"/>
                <a:cs typeface="ＭＳ Ｐゴシック" charset="0"/>
              </a:rPr>
              <a:t>Get Rich</a:t>
            </a:r>
          </a:p>
        </p:txBody>
      </p:sp>
      <p:pic>
        <p:nvPicPr>
          <p:cNvPr id="264194" name="Picture 5" descr="CheatingCove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81400" y="0"/>
            <a:ext cx="5562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419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762000"/>
            <a:ext cx="304800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5214510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5217" name="Picture 4" descr="wad-of-cash.jpg"/>
          <p:cNvPicPr>
            <a:picLocks noChangeAspect="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0" y="0"/>
            <a:ext cx="91535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4" name="Rectangle 2"/>
          <p:cNvSpPr>
            <a:spLocks noGrp="1" noChangeArrowheads="1"/>
          </p:cNvSpPr>
          <p:nvPr>
            <p:ph type="ctrTitle"/>
          </p:nvPr>
        </p:nvSpPr>
        <p:spPr>
          <a:xfrm>
            <a:off x="0" y="685800"/>
            <a:ext cx="9144000" cy="2895600"/>
          </a:xfrm>
          <a:effectLst>
            <a:outerShdw blurRad="50800" dist="38100" dir="2700000">
              <a:srgbClr val="000000">
                <a:alpha val="43000"/>
              </a:srgbClr>
            </a:outerShdw>
          </a:effectLst>
        </p:spPr>
        <p:txBody>
          <a:bodyPr/>
          <a:lstStyle/>
          <a:p>
            <a:pPr eaLnBrk="1" hangingPunct="1">
              <a:defRPr/>
            </a:pPr>
            <a:r>
              <a:rPr lang="en-US" altLang="ja-JP" sz="7200" dirty="0">
                <a:effectLst>
                  <a:outerShdw blurRad="38100" dist="38100" dir="2700000" algn="tl">
                    <a:srgbClr val="808080"/>
                  </a:outerShdw>
                </a:effectLst>
                <a:latin typeface="Arial" charset="0"/>
                <a:ea typeface="ＭＳ Ｐゴシック" charset="0"/>
                <a:cs typeface="ＭＳ Ｐゴシック" charset="0"/>
              </a:rPr>
              <a:t>"</a:t>
            </a:r>
            <a:r>
              <a:rPr lang="en-US" sz="7200" dirty="0">
                <a:effectLst>
                  <a:outerShdw blurRad="38100" dist="38100" dir="2700000" algn="tl">
                    <a:srgbClr val="808080"/>
                  </a:outerShdw>
                </a:effectLst>
                <a:latin typeface="Arial" charset="0"/>
                <a:ea typeface="ＭＳ Ｐゴシック" charset="0"/>
                <a:cs typeface="ＭＳ Ｐゴシック" charset="0"/>
              </a:rPr>
              <a:t>Vision 2030: S</a:t>
            </a:r>
            <a:r>
              <a:rPr lang="fr-FR" altLang="ja-JP" sz="7200" dirty="0">
                <a:effectLst>
                  <a:outerShdw blurRad="38100" dist="38100" dir="2700000" algn="tl">
                    <a:srgbClr val="808080"/>
                  </a:outerShdw>
                </a:effectLst>
                <a:latin typeface="Arial" charset="0"/>
                <a:ea typeface="ＭＳ Ｐゴシック" charset="0"/>
                <a:cs typeface="ＭＳ Ｐゴシック" charset="0"/>
              </a:rPr>
              <a:t>'</a:t>
            </a:r>
            <a:r>
              <a:rPr lang="en-US" sz="7200" dirty="0" err="1">
                <a:effectLst>
                  <a:outerShdw blurRad="38100" dist="38100" dir="2700000" algn="tl">
                    <a:srgbClr val="808080"/>
                  </a:outerShdw>
                </a:effectLst>
                <a:latin typeface="Arial" charset="0"/>
                <a:ea typeface="ＭＳ Ｐゴシック" charset="0"/>
                <a:cs typeface="ＭＳ Ｐゴシック" charset="0"/>
              </a:rPr>
              <a:t>poreans</a:t>
            </a:r>
            <a:r>
              <a:rPr lang="en-US" sz="7200" dirty="0">
                <a:effectLst>
                  <a:outerShdw blurRad="38100" dist="38100" dir="2700000" algn="tl">
                    <a:srgbClr val="808080"/>
                  </a:outerShdw>
                </a:effectLst>
                <a:latin typeface="Arial" charset="0"/>
                <a:ea typeface="ＭＳ Ｐゴシック" charset="0"/>
                <a:cs typeface="ＭＳ Ｐゴシック" charset="0"/>
              </a:rPr>
              <a:t> to be as Rich as Americans</a:t>
            </a:r>
            <a:r>
              <a:rPr lang="en-US" altLang="ja-JP" sz="7200" dirty="0">
                <a:effectLst>
                  <a:outerShdw blurRad="38100" dist="38100" dir="2700000" algn="tl">
                    <a:srgbClr val="808080"/>
                  </a:outerShdw>
                </a:effectLst>
                <a:latin typeface="Arial" charset="0"/>
                <a:ea typeface="ＭＳ Ｐゴシック" charset="0"/>
                <a:cs typeface="ＭＳ Ｐゴシック" charset="0"/>
              </a:rPr>
              <a:t>"</a:t>
            </a:r>
            <a:r>
              <a:rPr lang="en-US" sz="7200" dirty="0">
                <a:effectLst>
                  <a:outerShdw blurRad="38100" dist="38100" dir="2700000" algn="tl">
                    <a:srgbClr val="808080"/>
                  </a:outerShdw>
                </a:effectLst>
                <a:latin typeface="Arial" charset="0"/>
                <a:ea typeface="ＭＳ Ｐゴシック" charset="0"/>
                <a:cs typeface="ＭＳ Ｐゴシック" charset="0"/>
              </a:rPr>
              <a:t> </a:t>
            </a:r>
          </a:p>
        </p:txBody>
      </p:sp>
      <p:sp>
        <p:nvSpPr>
          <p:cNvPr id="6" name="Rectangle 3"/>
          <p:cNvSpPr txBox="1">
            <a:spLocks noChangeArrowheads="1"/>
          </p:cNvSpPr>
          <p:nvPr/>
        </p:nvSpPr>
        <p:spPr bwMode="auto">
          <a:xfrm>
            <a:off x="0" y="5867400"/>
            <a:ext cx="9144000" cy="685800"/>
          </a:xfrm>
          <a:prstGeom prst="rect">
            <a:avLst/>
          </a:prstGeom>
          <a:noFill/>
          <a:ln w="9525">
            <a:noFill/>
            <a:miter lim="800000"/>
            <a:headEnd/>
            <a:tailEnd/>
          </a:ln>
        </p:spPr>
        <p:txBody>
          <a:bodyPr/>
          <a:lstStyle/>
          <a:p>
            <a:pPr>
              <a:spcBef>
                <a:spcPct val="20000"/>
              </a:spcBef>
              <a:defRPr/>
            </a:pPr>
            <a:r>
              <a:rPr lang="en-US" sz="3200" i="1" kern="0">
                <a:solidFill>
                  <a:srgbClr val="FFFFFF"/>
                </a:solidFill>
                <a:latin typeface="Arial"/>
                <a:ea typeface="ＭＳ Ｐゴシック"/>
              </a:rPr>
              <a:t>The Straits Times </a:t>
            </a:r>
            <a:r>
              <a:rPr lang="en-US" sz="3200" kern="0">
                <a:solidFill>
                  <a:srgbClr val="FFFFFF"/>
                </a:solidFill>
                <a:latin typeface="Arial"/>
                <a:ea typeface="ＭＳ Ｐゴシック"/>
              </a:rPr>
              <a:t>Frontpage 14 Oct 1991</a:t>
            </a:r>
          </a:p>
        </p:txBody>
      </p:sp>
    </p:spTree>
    <p:extLst>
      <p:ext uri="{BB962C8B-B14F-4D97-AF65-F5344CB8AC3E}">
        <p14:creationId xmlns:p14="http://schemas.microsoft.com/office/powerpoint/2010/main" val="277197664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7265" name="Rectangle 2"/>
          <p:cNvSpPr>
            <a:spLocks noGrp="1" noChangeArrowheads="1"/>
          </p:cNvSpPr>
          <p:nvPr>
            <p:ph type="ctrTitle"/>
          </p:nvPr>
        </p:nvSpPr>
        <p:spPr>
          <a:xfrm>
            <a:off x="1143000" y="381000"/>
            <a:ext cx="6705600" cy="2438400"/>
          </a:xfrm>
        </p:spPr>
        <p:txBody>
          <a:bodyPr/>
          <a:lstStyle/>
          <a:p>
            <a:pPr eaLnBrk="1" hangingPunct="1"/>
            <a:r>
              <a:rPr lang="en-US" sz="5400">
                <a:latin typeface="Arial" charset="0"/>
                <a:ea typeface="ＭＳ Ｐゴシック" charset="0"/>
                <a:cs typeface="ＭＳ Ｐゴシック" charset="0"/>
              </a:rPr>
              <a:t>How we can really be </a:t>
            </a:r>
            <a:r>
              <a:rPr lang="en-US" sz="13800">
                <a:latin typeface="Arial" charset="0"/>
                <a:ea typeface="ＭＳ Ｐゴシック" charset="0"/>
                <a:cs typeface="ＭＳ Ｐゴシック" charset="0"/>
              </a:rPr>
              <a:t>rich</a:t>
            </a:r>
            <a:endParaRPr lang="en-US" sz="5400">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381000" y="5257800"/>
            <a:ext cx="3505200" cy="1143000"/>
          </a:xfrm>
          <a:prstGeom prst="rect">
            <a:avLst/>
          </a:prstGeom>
          <a:noFill/>
          <a:ln w="9525">
            <a:noFill/>
            <a:miter lim="800000"/>
            <a:headEnd/>
            <a:tailEnd/>
          </a:ln>
        </p:spPr>
        <p:txBody>
          <a:bodyPr/>
          <a:lstStyle/>
          <a:p>
            <a:pPr>
              <a:spcBef>
                <a:spcPct val="20000"/>
              </a:spcBef>
              <a:defRPr/>
            </a:pPr>
            <a:r>
              <a:rPr lang="en-US" sz="4400" kern="0">
                <a:solidFill>
                  <a:srgbClr val="FFFFFF"/>
                </a:solidFill>
                <a:latin typeface="Arial"/>
                <a:ea typeface="ＭＳ Ｐゴシック"/>
              </a:rPr>
              <a:t>Examples</a:t>
            </a:r>
          </a:p>
        </p:txBody>
      </p:sp>
      <p:sp>
        <p:nvSpPr>
          <p:cNvPr id="6" name="Rectangle 3"/>
          <p:cNvSpPr txBox="1">
            <a:spLocks noChangeArrowheads="1"/>
          </p:cNvSpPr>
          <p:nvPr/>
        </p:nvSpPr>
        <p:spPr bwMode="auto">
          <a:xfrm>
            <a:off x="4724400" y="5257800"/>
            <a:ext cx="3505200" cy="1143000"/>
          </a:xfrm>
          <a:prstGeom prst="rect">
            <a:avLst/>
          </a:prstGeom>
          <a:noFill/>
          <a:ln w="9525">
            <a:noFill/>
            <a:miter lim="800000"/>
            <a:headEnd/>
            <a:tailEnd/>
          </a:ln>
        </p:spPr>
        <p:txBody>
          <a:bodyPr/>
          <a:lstStyle/>
          <a:p>
            <a:pPr>
              <a:spcBef>
                <a:spcPct val="20000"/>
              </a:spcBef>
              <a:defRPr/>
            </a:pPr>
            <a:r>
              <a:rPr lang="en-US" sz="4400" kern="0">
                <a:solidFill>
                  <a:srgbClr val="FFFFFF"/>
                </a:solidFill>
                <a:latin typeface="Arial"/>
                <a:ea typeface="ＭＳ Ｐゴシック"/>
              </a:rPr>
              <a:t>Principles</a:t>
            </a:r>
          </a:p>
        </p:txBody>
      </p:sp>
      <p:pic>
        <p:nvPicPr>
          <p:cNvPr id="267268" name="Picture 6" descr="be-rich-seri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676400" y="1143000"/>
            <a:ext cx="5765800" cy="3243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Down Arrow 7"/>
          <p:cNvSpPr>
            <a:spLocks noChangeArrowheads="1"/>
          </p:cNvSpPr>
          <p:nvPr/>
        </p:nvSpPr>
        <p:spPr bwMode="auto">
          <a:xfrm rot="1997823">
            <a:off x="1814513" y="3894138"/>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algn="l" eaLnBrk="0" hangingPunct="0"/>
            <a:endParaRPr lang="en-US" sz="2400" b="0">
              <a:solidFill>
                <a:srgbClr val="000000"/>
              </a:solidFill>
              <a:latin typeface="Arial" charset="0"/>
              <a:ea typeface="ＭＳ Ｐゴシック" charset="0"/>
            </a:endParaRPr>
          </a:p>
        </p:txBody>
      </p:sp>
      <p:sp>
        <p:nvSpPr>
          <p:cNvPr id="9" name="Down Arrow 8"/>
          <p:cNvSpPr>
            <a:spLocks noChangeArrowheads="1"/>
          </p:cNvSpPr>
          <p:nvPr/>
        </p:nvSpPr>
        <p:spPr bwMode="auto">
          <a:xfrm rot="-2328695">
            <a:off x="5319713" y="3894138"/>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algn="l" eaLnBrk="0" hangingPunct="0"/>
            <a:endParaRPr lang="en-US" sz="2400" b="0">
              <a:solidFill>
                <a:srgbClr val="000000"/>
              </a:solidFill>
              <a:latin typeface="Arial" charset="0"/>
              <a:ea typeface="ＭＳ Ｐゴシック" charset="0"/>
            </a:endParaRPr>
          </a:p>
        </p:txBody>
      </p:sp>
    </p:spTree>
    <p:extLst>
      <p:ext uri="{BB962C8B-B14F-4D97-AF65-F5344CB8AC3E}">
        <p14:creationId xmlns:p14="http://schemas.microsoft.com/office/powerpoint/2010/main" val="1231852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P spid="9" grpId="0" animBg="1"/>
    </p:bldLst>
  </p:timing>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8289" name="Rectangle 2"/>
          <p:cNvSpPr>
            <a:spLocks noGrp="1" noChangeArrowheads="1"/>
          </p:cNvSpPr>
          <p:nvPr>
            <p:ph type="ctrTitle"/>
          </p:nvPr>
        </p:nvSpPr>
        <p:spPr>
          <a:xfrm>
            <a:off x="0" y="0"/>
            <a:ext cx="9144000" cy="2819400"/>
          </a:xfrm>
        </p:spPr>
        <p:txBody>
          <a:bodyPr/>
          <a:lstStyle/>
          <a:p>
            <a:pPr eaLnBrk="1" hangingPunct="1"/>
            <a:r>
              <a:rPr lang="en-US" sz="4800">
                <a:latin typeface="Arial" charset="0"/>
                <a:ea typeface="ＭＳ Ｐゴシック" charset="0"/>
                <a:cs typeface="ＭＳ Ｐゴシック" charset="0"/>
              </a:rPr>
              <a:t>I.	We become rich by following the examples of those who are </a:t>
            </a:r>
            <a:r>
              <a:rPr lang="en-US" sz="4800">
                <a:solidFill>
                  <a:srgbClr val="FFFF00"/>
                </a:solidFill>
                <a:latin typeface="Arial" charset="0"/>
                <a:ea typeface="ＭＳ Ｐゴシック" charset="0"/>
                <a:cs typeface="ＭＳ Ｐゴシック" charset="0"/>
              </a:rPr>
              <a:t>really rich</a:t>
            </a:r>
            <a:r>
              <a:rPr lang="en-US" sz="4800">
                <a:latin typeface="Arial" charset="0"/>
                <a:ea typeface="ＭＳ Ｐゴシック" charset="0"/>
                <a:cs typeface="ＭＳ Ｐゴシック" charset="0"/>
              </a:rPr>
              <a:t>.</a:t>
            </a:r>
          </a:p>
        </p:txBody>
      </p:sp>
      <p:sp>
        <p:nvSpPr>
          <p:cNvPr id="4" name="Rectangle 3"/>
          <p:cNvSpPr txBox="1">
            <a:spLocks noChangeArrowheads="1"/>
          </p:cNvSpPr>
          <p:nvPr/>
        </p:nvSpPr>
        <p:spPr bwMode="auto">
          <a:xfrm>
            <a:off x="1371600" y="3886200"/>
            <a:ext cx="6400800" cy="1752600"/>
          </a:xfrm>
          <a:prstGeom prst="rect">
            <a:avLst/>
          </a:prstGeom>
          <a:noFill/>
          <a:ln w="9525">
            <a:noFill/>
            <a:miter lim="800000"/>
            <a:headEnd/>
            <a:tailEnd/>
          </a:ln>
        </p:spPr>
        <p:txBody>
          <a:bodyPr/>
          <a:lstStyle/>
          <a:p>
            <a:pPr>
              <a:spcBef>
                <a:spcPct val="20000"/>
              </a:spcBef>
              <a:defRPr/>
            </a:pPr>
            <a:r>
              <a:rPr lang="en-US" sz="3200" kern="0">
                <a:solidFill>
                  <a:srgbClr val="FFFFFF"/>
                </a:solidFill>
                <a:latin typeface="Arial"/>
                <a:ea typeface="ＭＳ Ｐゴシック"/>
              </a:rPr>
              <a:t>Subtitle</a:t>
            </a:r>
          </a:p>
        </p:txBody>
      </p:sp>
      <p:pic>
        <p:nvPicPr>
          <p:cNvPr id="268291" name="Picture 4" descr="the-widows-mites-zoo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762250"/>
            <a:ext cx="9144000" cy="409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3278730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9313" name="Rectangle 2"/>
          <p:cNvSpPr>
            <a:spLocks noGrp="1" noChangeArrowheads="1"/>
          </p:cNvSpPr>
          <p:nvPr>
            <p:ph type="ctrTitle"/>
          </p:nvPr>
        </p:nvSpPr>
        <p:spPr>
          <a:xfrm>
            <a:off x="5029200" y="4267200"/>
            <a:ext cx="3429000" cy="1828800"/>
          </a:xfrm>
        </p:spPr>
        <p:txBody>
          <a:bodyPr/>
          <a:lstStyle/>
          <a:p>
            <a:pPr eaLnBrk="1" hangingPunct="1"/>
            <a:r>
              <a:rPr lang="en-US">
                <a:latin typeface="Arial" charset="0"/>
                <a:ea typeface="ＭＳ Ｐゴシック" charset="0"/>
                <a:cs typeface="ＭＳ Ｐゴシック" charset="0"/>
              </a:rPr>
              <a:t>Napoleon Hill</a:t>
            </a:r>
          </a:p>
        </p:txBody>
      </p:sp>
      <p:pic>
        <p:nvPicPr>
          <p:cNvPr id="269314" name="Picture 4" descr="napoleon-hil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30200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napoleon hill tgrbook.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800600" y="0"/>
            <a:ext cx="457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Napoleon hill.jpe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886200"/>
            <a:ext cx="2627313"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ThinkAndGrowRich.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rot="1143128">
            <a:off x="2151063" y="2921000"/>
            <a:ext cx="2778125" cy="3838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30445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37"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900" decel="100000" fill="hold"/>
                                        <p:tgtEl>
                                          <p:spTgt spid="7"/>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8" fill="hold" nodeType="afterGroup">
                            <p:stCondLst>
                              <p:cond delay="2000"/>
                            </p:stCondLst>
                            <p:childTnLst>
                              <p:par>
                                <p:cTn id="19" presetID="37"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1361" name="Picture 4" descr="hand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965575" y="0"/>
            <a:ext cx="51784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362" name="Rectangle 2"/>
          <p:cNvSpPr>
            <a:spLocks noGrp="1" noChangeArrowheads="1"/>
          </p:cNvSpPr>
          <p:nvPr>
            <p:ph type="ctrTitle"/>
          </p:nvPr>
        </p:nvSpPr>
        <p:spPr>
          <a:xfrm>
            <a:off x="228600" y="-76200"/>
            <a:ext cx="8610600" cy="2590800"/>
          </a:xfrm>
        </p:spPr>
        <p:txBody>
          <a:bodyPr/>
          <a:lstStyle/>
          <a:p>
            <a:pPr eaLnBrk="1" hangingPunct="1"/>
            <a:r>
              <a:rPr lang="en-US">
                <a:latin typeface="Arial" charset="0"/>
                <a:ea typeface="ＭＳ Ｐゴシック" charset="0"/>
                <a:cs typeface="ＭＳ Ｐゴシック" charset="0"/>
              </a:rPr>
              <a:t>A.  Paul gives </a:t>
            </a:r>
            <a:r>
              <a:rPr lang="en-US">
                <a:solidFill>
                  <a:srgbClr val="FFFF00"/>
                </a:solidFill>
                <a:latin typeface="Arial" charset="0"/>
                <a:ea typeface="ＭＳ Ｐゴシック" charset="0"/>
                <a:cs typeface="ＭＳ Ｐゴシック" charset="0"/>
              </a:rPr>
              <a:t>two examples </a:t>
            </a:r>
            <a:r>
              <a:rPr lang="en-US">
                <a:latin typeface="Arial" charset="0"/>
                <a:ea typeface="ＭＳ Ｐゴシック" charset="0"/>
                <a:cs typeface="ＭＳ Ｐゴシック" charset="0"/>
              </a:rPr>
              <a:t>of becoming rich through generous giving (2 Cor. 8:1-9).</a:t>
            </a:r>
          </a:p>
        </p:txBody>
      </p:sp>
    </p:spTree>
    <p:extLst>
      <p:ext uri="{BB962C8B-B14F-4D97-AF65-F5344CB8AC3E}">
        <p14:creationId xmlns:p14="http://schemas.microsoft.com/office/powerpoint/2010/main" val="27789510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2385" name="Picture 102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 y="952500"/>
            <a:ext cx="7848600" cy="521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6" name="Rectangle 2"/>
          <p:cNvSpPr>
            <a:spLocks noGrp="1" noChangeArrowheads="1"/>
          </p:cNvSpPr>
          <p:nvPr>
            <p:ph type="ctrTitle"/>
          </p:nvPr>
        </p:nvSpPr>
        <p:spPr>
          <a:xfrm>
            <a:off x="4343400" y="914400"/>
            <a:ext cx="4800600" cy="1676400"/>
          </a:xfrm>
          <a:solidFill>
            <a:srgbClr val="333399"/>
          </a:solidFill>
        </p:spPr>
        <p:txBody>
          <a:bodyPr/>
          <a:lstStyle/>
          <a:p>
            <a:pPr eaLnBrk="1" hangingPunct="1"/>
            <a:r>
              <a:rPr lang="en-US" sz="4800">
                <a:latin typeface="Arial" charset="0"/>
                <a:ea typeface="ＭＳ Ｐゴシック" charset="0"/>
                <a:cs typeface="ＭＳ Ｐゴシック" charset="0"/>
              </a:rPr>
              <a:t>1. The Rich Macedonians</a:t>
            </a:r>
          </a:p>
        </p:txBody>
      </p:sp>
      <p:sp>
        <p:nvSpPr>
          <p:cNvPr id="4" name="Rectangle 3"/>
          <p:cNvSpPr txBox="1">
            <a:spLocks noChangeArrowheads="1"/>
          </p:cNvSpPr>
          <p:nvPr/>
        </p:nvSpPr>
        <p:spPr bwMode="auto">
          <a:xfrm>
            <a:off x="152400" y="152400"/>
            <a:ext cx="6400800" cy="914400"/>
          </a:xfrm>
          <a:prstGeom prst="rect">
            <a:avLst/>
          </a:prstGeom>
          <a:noFill/>
          <a:ln w="9525">
            <a:noFill/>
            <a:miter lim="800000"/>
            <a:headEnd/>
            <a:tailEnd/>
          </a:ln>
        </p:spPr>
        <p:txBody>
          <a:bodyPr/>
          <a:lstStyle/>
          <a:p>
            <a:pPr algn="l">
              <a:spcBef>
                <a:spcPct val="20000"/>
              </a:spcBef>
              <a:defRPr/>
            </a:pPr>
            <a:r>
              <a:rPr lang="en-US" sz="3200" i="1" kern="0">
                <a:solidFill>
                  <a:srgbClr val="FFFFFF"/>
                </a:solidFill>
                <a:latin typeface="Arial"/>
                <a:ea typeface="ＭＳ Ｐゴシック"/>
              </a:rPr>
              <a:t>Examples of real wealth...</a:t>
            </a:r>
          </a:p>
        </p:txBody>
      </p:sp>
      <p:sp>
        <p:nvSpPr>
          <p:cNvPr id="272388" name="TextBox 6"/>
          <p:cNvSpPr txBox="1">
            <a:spLocks noChangeArrowheads="1"/>
          </p:cNvSpPr>
          <p:nvPr/>
        </p:nvSpPr>
        <p:spPr bwMode="auto">
          <a:xfrm>
            <a:off x="152400" y="1181100"/>
            <a:ext cx="2804424"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b="0" dirty="0">
                <a:solidFill>
                  <a:srgbClr val="FFFFFF"/>
                </a:solidFill>
                <a:latin typeface="Arial" charset="0"/>
                <a:cs typeface="Arial" charset="0"/>
              </a:rPr>
              <a:t>A Poor </a:t>
            </a:r>
            <a:r>
              <a:rPr lang="en-US" altLang="ja-JP" b="0" dirty="0">
                <a:solidFill>
                  <a:srgbClr val="FFFFFF"/>
                </a:solidFill>
                <a:latin typeface="Arial" charset="0"/>
                <a:cs typeface="Arial" charset="0"/>
              </a:rPr>
              <a:t>"Rich" Area</a:t>
            </a:r>
            <a:endParaRPr lang="en-US" b="0" dirty="0">
              <a:solidFill>
                <a:srgbClr val="FFFFFF"/>
              </a:solidFill>
              <a:latin typeface="Arial" charset="0"/>
              <a:cs typeface="Arial" charset="0"/>
            </a:endParaRPr>
          </a:p>
        </p:txBody>
      </p:sp>
      <p:sp>
        <p:nvSpPr>
          <p:cNvPr id="7" name="Left Arrow 6"/>
          <p:cNvSpPr>
            <a:spLocks noChangeArrowheads="1"/>
          </p:cNvSpPr>
          <p:nvPr/>
        </p:nvSpPr>
        <p:spPr bwMode="auto">
          <a:xfrm>
            <a:off x="2971800" y="1295400"/>
            <a:ext cx="1905000" cy="685800"/>
          </a:xfrm>
          <a:prstGeom prst="leftArrow">
            <a:avLst>
              <a:gd name="adj1" fmla="val 50000"/>
              <a:gd name="adj2" fmla="val 50000"/>
            </a:avLst>
          </a:prstGeom>
          <a:solidFill>
            <a:schemeClr val="accent1"/>
          </a:solidFill>
          <a:ln w="9525">
            <a:solidFill>
              <a:schemeClr val="tx1"/>
            </a:solidFill>
            <a:round/>
            <a:headEnd/>
            <a:tailEnd/>
          </a:ln>
        </p:spPr>
        <p:txBody>
          <a:bodyPr/>
          <a:lstStyle/>
          <a:p>
            <a:pPr algn="l" eaLnBrk="0" hangingPunct="0"/>
            <a:endParaRPr lang="en-US" sz="2400" b="0">
              <a:solidFill>
                <a:srgbClr val="000000"/>
              </a:solidFill>
              <a:latin typeface="Arial" charset="0"/>
              <a:ea typeface="ＭＳ Ｐゴシック" charset="0"/>
            </a:endParaRPr>
          </a:p>
        </p:txBody>
      </p:sp>
    </p:spTree>
    <p:extLst>
      <p:ext uri="{BB962C8B-B14F-4D97-AF65-F5344CB8AC3E}">
        <p14:creationId xmlns:p14="http://schemas.microsoft.com/office/powerpoint/2010/main" val="976040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blogs.constantcontact.com/wp-content/uploads/2012/06/11-reasons-people-arent-responding-to-your-facebook-posts-712x372.png">
            <a:extLst>
              <a:ext uri="{FF2B5EF4-FFF2-40B4-BE49-F238E27FC236}">
                <a16:creationId xmlns:a16="http://schemas.microsoft.com/office/drawing/2014/main" id="{BA4894A7-9061-2647-B5D1-5A8061045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2133418"/>
            <a:ext cx="9042400" cy="4724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780928"/>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你怎么能够对</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神对你的心意</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反应灵敏</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E0E1ADD4-BDCA-E348-9C15-B4CB92D8549A}"/>
              </a:ext>
            </a:extLst>
          </p:cNvPr>
          <p:cNvSpPr txBox="1">
            <a:spLocks noChangeArrowheads="1"/>
          </p:cNvSpPr>
          <p:nvPr/>
        </p:nvSpPr>
        <p:spPr bwMode="auto">
          <a:xfrm>
            <a:off x="50800" y="5678545"/>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88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rPr>
              <a:t>哥林多后书</a:t>
            </a:r>
          </a:p>
        </p:txBody>
      </p:sp>
    </p:spTree>
    <p:extLst>
      <p:ext uri="{BB962C8B-B14F-4D97-AF65-F5344CB8AC3E}">
        <p14:creationId xmlns:p14="http://schemas.microsoft.com/office/powerpoint/2010/main" val="330319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3409" name="Rectangle 2"/>
          <p:cNvSpPr>
            <a:spLocks noGrp="1" noChangeArrowheads="1"/>
          </p:cNvSpPr>
          <p:nvPr>
            <p:ph type="ctrTitle"/>
          </p:nvPr>
        </p:nvSpPr>
        <p:spPr>
          <a:xfrm>
            <a:off x="685800" y="4419600"/>
            <a:ext cx="7772400" cy="1143000"/>
          </a:xfrm>
        </p:spPr>
        <p:txBody>
          <a:bodyPr/>
          <a:lstStyle/>
          <a:p>
            <a:pPr eaLnBrk="1" hangingPunct="1"/>
            <a:r>
              <a:rPr lang="en-US">
                <a:latin typeface="Arial" charset="0"/>
                <a:ea typeface="ＭＳ Ｐゴシック" charset="0"/>
                <a:cs typeface="ＭＳ Ｐゴシック" charset="0"/>
              </a:rPr>
              <a:t>How to Get Rich</a:t>
            </a:r>
          </a:p>
        </p:txBody>
      </p:sp>
      <p:pic>
        <p:nvPicPr>
          <p:cNvPr id="273410" name="Picture 3" descr="monopoly.jpe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14600" y="381000"/>
            <a:ext cx="41910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txBox="1">
            <a:spLocks noChangeArrowheads="1"/>
          </p:cNvSpPr>
          <p:nvPr/>
        </p:nvSpPr>
        <p:spPr bwMode="auto">
          <a:xfrm>
            <a:off x="1371600" y="5410200"/>
            <a:ext cx="6400800" cy="914400"/>
          </a:xfrm>
          <a:prstGeom prst="rect">
            <a:avLst/>
          </a:prstGeom>
          <a:noFill/>
          <a:ln w="9525">
            <a:noFill/>
            <a:miter lim="800000"/>
            <a:headEnd/>
            <a:tailEnd/>
          </a:ln>
        </p:spPr>
        <p:txBody>
          <a:bodyPr/>
          <a:lstStyle/>
          <a:p>
            <a:pPr>
              <a:spcBef>
                <a:spcPct val="20000"/>
              </a:spcBef>
              <a:defRPr/>
            </a:pPr>
            <a:r>
              <a:rPr lang="en-US" sz="3200" kern="0">
                <a:solidFill>
                  <a:srgbClr val="FFFFFF"/>
                </a:solidFill>
                <a:latin typeface="Arial"/>
                <a:ea typeface="ＭＳ Ｐゴシック"/>
              </a:rPr>
              <a:t>2 Corinthians 8:1-15</a:t>
            </a:r>
          </a:p>
        </p:txBody>
      </p:sp>
    </p:spTree>
    <p:extLst>
      <p:ext uri="{BB962C8B-B14F-4D97-AF65-F5344CB8AC3E}">
        <p14:creationId xmlns:p14="http://schemas.microsoft.com/office/powerpoint/2010/main" val="428285100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4433" name="Picture 4" descr="Ntiochus IV0003"/>
          <p:cNvPicPr>
            <a:picLocks noChangeAspect="1" noChangeArrowheads="1"/>
          </p:cNvPicPr>
          <p:nvPr/>
        </p:nvPicPr>
        <p:blipFill>
          <a:blip r:embed="rId2" cstate="screen">
            <a:lum bright="8000"/>
            <a:extLst>
              <a:ext uri="{28A0092B-C50C-407E-A947-70E740481C1C}">
                <a14:useLocalDpi xmlns:a14="http://schemas.microsoft.com/office/drawing/2010/main"/>
              </a:ext>
            </a:extLst>
          </a:blip>
          <a:srcRect/>
          <a:stretch>
            <a:fillRect/>
          </a:stretch>
        </p:blipFill>
        <p:spPr bwMode="auto">
          <a:xfrm>
            <a:off x="685800" y="838200"/>
            <a:ext cx="80772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4434" name="Rectangle 11"/>
          <p:cNvSpPr>
            <a:spLocks noChangeArrowheads="1"/>
          </p:cNvSpPr>
          <p:nvPr/>
        </p:nvSpPr>
        <p:spPr bwMode="auto">
          <a:xfrm>
            <a:off x="0" y="76200"/>
            <a:ext cx="9144000" cy="762000"/>
          </a:xfrm>
          <a:prstGeom prst="rect">
            <a:avLst/>
          </a:prstGeom>
          <a:solidFill>
            <a:srgbClr val="800000"/>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4435" name="Rectangle 12"/>
          <p:cNvSpPr>
            <a:spLocks noChangeArrowheads="1"/>
          </p:cNvSpPr>
          <p:nvPr/>
        </p:nvSpPr>
        <p:spPr bwMode="auto">
          <a:xfrm>
            <a:off x="0" y="0"/>
            <a:ext cx="9144000" cy="92075"/>
          </a:xfrm>
          <a:prstGeom prst="rect">
            <a:avLst/>
          </a:prstGeom>
          <a:solidFill>
            <a:srgbClr val="FFCC99"/>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4436" name="Rectangle 13"/>
          <p:cNvSpPr>
            <a:spLocks noChangeArrowheads="1"/>
          </p:cNvSpPr>
          <p:nvPr/>
        </p:nvSpPr>
        <p:spPr bwMode="auto">
          <a:xfrm>
            <a:off x="0" y="685800"/>
            <a:ext cx="9144000" cy="92075"/>
          </a:xfrm>
          <a:prstGeom prst="rect">
            <a:avLst/>
          </a:prstGeom>
          <a:solidFill>
            <a:srgbClr val="FFCC99"/>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4437" name="Rectangle 15"/>
          <p:cNvSpPr>
            <a:spLocks noChangeArrowheads="1"/>
          </p:cNvSpPr>
          <p:nvPr/>
        </p:nvSpPr>
        <p:spPr bwMode="auto">
          <a:xfrm>
            <a:off x="0" y="838200"/>
            <a:ext cx="9144000" cy="63500"/>
          </a:xfrm>
          <a:prstGeom prst="rect">
            <a:avLst/>
          </a:prstGeom>
          <a:solidFill>
            <a:srgbClr val="FFCC99"/>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7187" name="Text Box 19"/>
          <p:cNvSpPr txBox="1">
            <a:spLocks noChangeArrowheads="1"/>
          </p:cNvSpPr>
          <p:nvPr/>
        </p:nvSpPr>
        <p:spPr bwMode="auto">
          <a:xfrm>
            <a:off x="0" y="60293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GB" sz="2800">
                <a:solidFill>
                  <a:srgbClr val="FFFFFF"/>
                </a:solidFill>
                <a:latin typeface="Comic Sans MS" charset="0"/>
              </a:rPr>
              <a:t>Paul redefines true wealth</a:t>
            </a:r>
          </a:p>
        </p:txBody>
      </p:sp>
      <p:sp>
        <p:nvSpPr>
          <p:cNvPr id="274439" name="Rectangle 22"/>
          <p:cNvSpPr>
            <a:spLocks noChangeArrowheads="1"/>
          </p:cNvSpPr>
          <p:nvPr/>
        </p:nvSpPr>
        <p:spPr bwMode="auto">
          <a:xfrm>
            <a:off x="0" y="6705600"/>
            <a:ext cx="9144000" cy="228600"/>
          </a:xfrm>
          <a:prstGeom prst="rect">
            <a:avLst/>
          </a:prstGeom>
          <a:solidFill>
            <a:srgbClr val="800000"/>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4440" name="Rectangle 23"/>
          <p:cNvSpPr>
            <a:spLocks noChangeArrowheads="1"/>
          </p:cNvSpPr>
          <p:nvPr/>
        </p:nvSpPr>
        <p:spPr bwMode="auto">
          <a:xfrm>
            <a:off x="0" y="6629400"/>
            <a:ext cx="9144000" cy="136525"/>
          </a:xfrm>
          <a:prstGeom prst="rect">
            <a:avLst/>
          </a:prstGeom>
          <a:solidFill>
            <a:srgbClr val="FFCC99"/>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4441" name="Rectangle 30"/>
          <p:cNvSpPr>
            <a:spLocks noChangeArrowheads="1"/>
          </p:cNvSpPr>
          <p:nvPr/>
        </p:nvSpPr>
        <p:spPr bwMode="auto">
          <a:xfrm>
            <a:off x="0" y="5965825"/>
            <a:ext cx="9144000" cy="63500"/>
          </a:xfrm>
          <a:prstGeom prst="rect">
            <a:avLst/>
          </a:prstGeom>
          <a:solidFill>
            <a:srgbClr val="FFCC99"/>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4442" name="Rectangle 18"/>
          <p:cNvSpPr>
            <a:spLocks noChangeArrowheads="1"/>
          </p:cNvSpPr>
          <p:nvPr/>
        </p:nvSpPr>
        <p:spPr bwMode="auto">
          <a:xfrm>
            <a:off x="0" y="6642100"/>
            <a:ext cx="9144000" cy="63500"/>
          </a:xfrm>
          <a:prstGeom prst="rect">
            <a:avLst/>
          </a:prstGeom>
          <a:solidFill>
            <a:srgbClr val="CC9900"/>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4443" name="TextBox 6"/>
          <p:cNvSpPr txBox="1">
            <a:spLocks noChangeArrowheads="1"/>
          </p:cNvSpPr>
          <p:nvPr/>
        </p:nvSpPr>
        <p:spPr bwMode="auto">
          <a:xfrm>
            <a:off x="2209800" y="1371600"/>
            <a:ext cx="1690688"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b="0">
                <a:solidFill>
                  <a:srgbClr val="FFFFFF"/>
                </a:solidFill>
                <a:latin typeface="Arial" charset="0"/>
                <a:cs typeface="Arial" charset="0"/>
              </a:rPr>
              <a:t>Macedonia</a:t>
            </a:r>
          </a:p>
        </p:txBody>
      </p:sp>
      <p:sp>
        <p:nvSpPr>
          <p:cNvPr id="274444" name="TextBox 6"/>
          <p:cNvSpPr txBox="1">
            <a:spLocks noChangeArrowheads="1"/>
          </p:cNvSpPr>
          <p:nvPr/>
        </p:nvSpPr>
        <p:spPr bwMode="auto">
          <a:xfrm>
            <a:off x="2514600" y="4567238"/>
            <a:ext cx="1176338" cy="46196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b="0">
                <a:solidFill>
                  <a:srgbClr val="FFFFFF"/>
                </a:solidFill>
                <a:latin typeface="Arial" charset="0"/>
                <a:cs typeface="Arial" charset="0"/>
              </a:rPr>
              <a:t>Corinth</a:t>
            </a:r>
          </a:p>
        </p:txBody>
      </p:sp>
      <p:sp>
        <p:nvSpPr>
          <p:cNvPr id="7203" name="Oval 35"/>
          <p:cNvSpPr>
            <a:spLocks noChangeArrowheads="1"/>
          </p:cNvSpPr>
          <p:nvPr/>
        </p:nvSpPr>
        <p:spPr bwMode="auto">
          <a:xfrm>
            <a:off x="1981200" y="1295400"/>
            <a:ext cx="2286000" cy="609600"/>
          </a:xfrm>
          <a:prstGeom prst="ellipse">
            <a:avLst/>
          </a:prstGeom>
          <a:noFill/>
          <a:ln w="57150">
            <a:solidFill>
              <a:srgbClr val="0000FF"/>
            </a:solidFill>
            <a:round/>
            <a:headEnd/>
            <a:tailEnd/>
          </a:ln>
        </p:spPr>
        <p:txBody>
          <a:bodyPr wrap="none" anchor="ctr"/>
          <a:lstStyle/>
          <a:p>
            <a:pPr eaLnBrk="0" hangingPunct="0">
              <a:defRPr/>
            </a:pPr>
            <a:endParaRPr lang="en-US" sz="2400" b="0">
              <a:ln>
                <a:solidFill>
                  <a:srgbClr val="FFFF99"/>
                </a:solidFill>
              </a:ln>
              <a:solidFill>
                <a:srgbClr val="0000FF"/>
              </a:solidFill>
              <a:latin typeface="Times New Roman" charset="0"/>
              <a:ea typeface="ＭＳ Ｐゴシック"/>
            </a:endParaRPr>
          </a:p>
        </p:txBody>
      </p:sp>
      <p:sp>
        <p:nvSpPr>
          <p:cNvPr id="7205" name="Oval 37"/>
          <p:cNvSpPr>
            <a:spLocks noChangeArrowheads="1"/>
          </p:cNvSpPr>
          <p:nvPr/>
        </p:nvSpPr>
        <p:spPr bwMode="auto">
          <a:xfrm>
            <a:off x="2438400" y="4572000"/>
            <a:ext cx="1371600" cy="457200"/>
          </a:xfrm>
          <a:prstGeom prst="ellipse">
            <a:avLst/>
          </a:prstGeom>
          <a:noFill/>
          <a:ln w="571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b="0">
              <a:solidFill>
                <a:srgbClr val="0000FF"/>
              </a:solidFill>
              <a:latin typeface="Times New Roman" charset="0"/>
              <a:ea typeface="ＭＳ Ｐゴシック" charset="0"/>
            </a:endParaRPr>
          </a:p>
        </p:txBody>
      </p:sp>
      <p:sp>
        <p:nvSpPr>
          <p:cNvPr id="23" name="Up Arrow 22"/>
          <p:cNvSpPr>
            <a:spLocks noChangeArrowheads="1"/>
          </p:cNvSpPr>
          <p:nvPr/>
        </p:nvSpPr>
        <p:spPr bwMode="auto">
          <a:xfrm rot="10800000">
            <a:off x="2667000" y="1828800"/>
            <a:ext cx="838200" cy="2743200"/>
          </a:xfrm>
          <a:prstGeom prst="upArrow">
            <a:avLst>
              <a:gd name="adj1" fmla="val 50000"/>
              <a:gd name="adj2" fmla="val 79439"/>
            </a:avLst>
          </a:prstGeom>
          <a:solidFill>
            <a:srgbClr val="800000"/>
          </a:solidFill>
          <a:ln w="9525">
            <a:solidFill>
              <a:schemeClr val="tx1"/>
            </a:solidFill>
            <a:round/>
            <a:headEnd/>
            <a:tailEnd/>
          </a:ln>
        </p:spPr>
        <p:txBody>
          <a:bodyPr/>
          <a:lstStyle/>
          <a:p>
            <a:pPr algn="l" eaLnBrk="0" hangingPunct="0"/>
            <a:endParaRPr lang="en-US" sz="2400" b="0">
              <a:solidFill>
                <a:srgbClr val="000000"/>
              </a:solidFill>
              <a:latin typeface="Times New Roman" charset="0"/>
              <a:ea typeface="ＭＳ Ｐゴシック" charset="0"/>
            </a:endParaRPr>
          </a:p>
        </p:txBody>
      </p:sp>
      <p:sp>
        <p:nvSpPr>
          <p:cNvPr id="25" name="TextBox 6"/>
          <p:cNvSpPr txBox="1">
            <a:spLocks noChangeArrowheads="1"/>
          </p:cNvSpPr>
          <p:nvPr/>
        </p:nvSpPr>
        <p:spPr bwMode="auto">
          <a:xfrm>
            <a:off x="4038600" y="1600200"/>
            <a:ext cx="5105400" cy="39703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buFont typeface="Arial" charset="0"/>
              <a:buChar char="•"/>
            </a:pPr>
            <a:r>
              <a:rPr lang="en-US" sz="2800" dirty="0">
                <a:solidFill>
                  <a:srgbClr val="FFFFFF"/>
                </a:solidFill>
                <a:latin typeface="Arial" charset="0"/>
              </a:rPr>
              <a:t>The Macedonians showed </a:t>
            </a:r>
            <a:r>
              <a:rPr lang="en-US" altLang="ja-JP" sz="2800" dirty="0">
                <a:solidFill>
                  <a:srgbClr val="FFFFFF"/>
                </a:solidFill>
                <a:latin typeface="Arial" charset="0"/>
              </a:rPr>
              <a:t>"rich generosity" (8:2).</a:t>
            </a:r>
          </a:p>
          <a:p>
            <a:pPr algn="l">
              <a:buFont typeface="Arial" charset="0"/>
              <a:buChar char="•"/>
            </a:pPr>
            <a:r>
              <a:rPr lang="en-US" sz="2800" dirty="0">
                <a:solidFill>
                  <a:srgbClr val="FFFFFF"/>
                </a:solidFill>
                <a:latin typeface="Arial" charset="0"/>
              </a:rPr>
              <a:t>The Corinthians are said to be rich through Christ (8:9).</a:t>
            </a:r>
          </a:p>
          <a:p>
            <a:pPr algn="l">
              <a:buFont typeface="Arial" charset="0"/>
              <a:buChar char="•"/>
            </a:pPr>
            <a:r>
              <a:rPr lang="en-US" sz="2800" dirty="0">
                <a:solidFill>
                  <a:srgbClr val="FFFFFF"/>
                </a:solidFill>
                <a:latin typeface="Arial" charset="0"/>
              </a:rPr>
              <a:t>God promises that those who fulfill certain conditions </a:t>
            </a:r>
            <a:r>
              <a:rPr lang="en-US" altLang="ja-JP" sz="2800" dirty="0">
                <a:solidFill>
                  <a:srgbClr val="FFFFFF"/>
                </a:solidFill>
                <a:latin typeface="Arial" charset="0"/>
              </a:rPr>
              <a:t>"will be made rich in every way" (9:11).</a:t>
            </a:r>
            <a:endParaRPr lang="en-US" sz="2800" b="0" dirty="0">
              <a:solidFill>
                <a:srgbClr val="FFFFFF"/>
              </a:solidFill>
              <a:latin typeface="Arial" charset="0"/>
              <a:cs typeface="Arial" charset="0"/>
            </a:endParaRPr>
          </a:p>
        </p:txBody>
      </p:sp>
      <p:sp>
        <p:nvSpPr>
          <p:cNvPr id="26" name="Title 25"/>
          <p:cNvSpPr>
            <a:spLocks noGrp="1"/>
          </p:cNvSpPr>
          <p:nvPr>
            <p:ph type="title" idx="4294967295"/>
          </p:nvPr>
        </p:nvSpPr>
        <p:spPr>
          <a:xfrm>
            <a:off x="685800" y="0"/>
            <a:ext cx="7772400" cy="762000"/>
          </a:xfrm>
        </p:spPr>
        <p:txBody>
          <a:bodyPr/>
          <a:lstStyle/>
          <a:p>
            <a:pPr>
              <a:defRPr/>
            </a:pPr>
            <a:r>
              <a:rPr lang="en-US" altLang="ja-JP" dirty="0">
                <a:solidFill>
                  <a:srgbClr val="FFFFFF"/>
                </a:solidFill>
                <a:effectLst>
                  <a:outerShdw blurRad="38100" dist="38100" dir="2700000" algn="tl">
                    <a:srgbClr val="808080"/>
                  </a:outerShdw>
                </a:effectLst>
                <a:latin typeface="Arial" charset="0"/>
                <a:ea typeface="ＭＳ Ｐゴシック" charset="0"/>
                <a:cs typeface="Arial" charset="0"/>
              </a:rPr>
              <a:t>"</a:t>
            </a:r>
            <a:r>
              <a:rPr lang="en-US" dirty="0">
                <a:solidFill>
                  <a:srgbClr val="FFFFFF"/>
                </a:solidFill>
                <a:effectLst>
                  <a:outerShdw blurRad="38100" dist="38100" dir="2700000" algn="tl">
                    <a:srgbClr val="808080"/>
                  </a:outerShdw>
                </a:effectLst>
                <a:latin typeface="Arial" charset="0"/>
                <a:ea typeface="ＭＳ Ｐゴシック" charset="0"/>
                <a:cs typeface="Arial" charset="0"/>
              </a:rPr>
              <a:t>Rich</a:t>
            </a:r>
            <a:r>
              <a:rPr lang="en-US" altLang="ja-JP" dirty="0">
                <a:solidFill>
                  <a:srgbClr val="FFFFFF"/>
                </a:solidFill>
                <a:effectLst>
                  <a:outerShdw blurRad="38100" dist="38100" dir="2700000" algn="tl">
                    <a:srgbClr val="808080"/>
                  </a:outerShdw>
                </a:effectLst>
                <a:latin typeface="Arial" charset="0"/>
                <a:ea typeface="ＭＳ Ｐゴシック" charset="0"/>
                <a:cs typeface="Arial" charset="0"/>
              </a:rPr>
              <a:t>"</a:t>
            </a:r>
            <a:r>
              <a:rPr lang="en-US" dirty="0">
                <a:solidFill>
                  <a:srgbClr val="FFFFFF"/>
                </a:solidFill>
                <a:effectLst>
                  <a:outerShdw blurRad="38100" dist="38100" dir="2700000" algn="tl">
                    <a:srgbClr val="808080"/>
                  </a:outerShdw>
                </a:effectLst>
                <a:latin typeface="Arial" charset="0"/>
                <a:ea typeface="ＭＳ Ｐゴシック" charset="0"/>
                <a:cs typeface="Arial" charset="0"/>
              </a:rPr>
              <a:t> in 2 Corinthians 8-9</a:t>
            </a:r>
          </a:p>
        </p:txBody>
      </p:sp>
    </p:spTree>
    <p:extLst>
      <p:ext uri="{BB962C8B-B14F-4D97-AF65-F5344CB8AC3E}">
        <p14:creationId xmlns:p14="http://schemas.microsoft.com/office/powerpoint/2010/main" val="2288010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20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2000"/>
                                  </p:stCondLst>
                                  <p:childTnLst>
                                    <p:set>
                                      <p:cBhvr>
                                        <p:cTn id="9" dur="1" fill="hold">
                                          <p:stCondLst>
                                            <p:cond delay="499"/>
                                          </p:stCondLst>
                                        </p:cTn>
                                        <p:tgtEl>
                                          <p:spTgt spid="7205"/>
                                        </p:tgtEl>
                                        <p:attrNameLst>
                                          <p:attrName>style.visibility</p:attrName>
                                        </p:attrNameLst>
                                      </p:cBhvr>
                                      <p:to>
                                        <p:strVal val="visible"/>
                                      </p:to>
                                    </p:set>
                                  </p:childTnLst>
                                </p:cTn>
                              </p:par>
                            </p:childTnLst>
                          </p:cTn>
                        </p:par>
                        <p:par>
                          <p:cTn id="10" fill="hold" nodeType="afterGroup">
                            <p:stCondLst>
                              <p:cond delay="3000"/>
                            </p:stCondLst>
                            <p:childTnLst>
                              <p:par>
                                <p:cTn id="11" presetID="2" presetClass="entr" presetSubtype="8" fill="hold" grpId="0" nodeType="afterEffect">
                                  <p:stCondLst>
                                    <p:cond delay="0"/>
                                  </p:stCondLst>
                                  <p:childTnLst>
                                    <p:set>
                                      <p:cBhvr>
                                        <p:cTn id="12" dur="1" fill="hold">
                                          <p:stCondLst>
                                            <p:cond delay="0"/>
                                          </p:stCondLst>
                                        </p:cTn>
                                        <p:tgtEl>
                                          <p:spTgt spid="7187"/>
                                        </p:tgtEl>
                                        <p:attrNameLst>
                                          <p:attrName>style.visibility</p:attrName>
                                        </p:attrNameLst>
                                      </p:cBhvr>
                                      <p:to>
                                        <p:strVal val="visible"/>
                                      </p:to>
                                    </p:set>
                                    <p:anim calcmode="lin" valueType="num">
                                      <p:cBhvr additive="base">
                                        <p:cTn id="13" dur="500" fill="hold"/>
                                        <p:tgtEl>
                                          <p:spTgt spid="7187"/>
                                        </p:tgtEl>
                                        <p:attrNameLst>
                                          <p:attrName>ppt_x</p:attrName>
                                        </p:attrNameLst>
                                      </p:cBhvr>
                                      <p:tavLst>
                                        <p:tav tm="0">
                                          <p:val>
                                            <p:strVal val="0-#ppt_w/2"/>
                                          </p:val>
                                        </p:tav>
                                        <p:tav tm="100000">
                                          <p:val>
                                            <p:strVal val="#ppt_x"/>
                                          </p:val>
                                        </p:tav>
                                      </p:tavLst>
                                    </p:anim>
                                    <p:anim calcmode="lin" valueType="num">
                                      <p:cBhvr additive="base">
                                        <p:cTn id="14" dur="500" fill="hold"/>
                                        <p:tgtEl>
                                          <p:spTgt spid="7187"/>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3500"/>
                            </p:stCondLst>
                            <p:childTnLst>
                              <p:par>
                                <p:cTn id="16" presetID="22" presetClass="entr" presetSubtype="4"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2000"/>
                                        <p:tgtEl>
                                          <p:spTgt spid="2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bg/>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7" grpId="0" autoUpdateAnimBg="0"/>
      <p:bldP spid="7203" grpId="0" animBg="1" autoUpdateAnimBg="0"/>
      <p:bldP spid="7205" grpId="0" animBg="1" autoUpdateAnimBg="0"/>
      <p:bldP spid="23" grpId="0" animBg="1"/>
      <p:bldP spid="25" grpId="0" build="p" animBg="1"/>
    </p:bldLst>
  </p:timing>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5457" name="Rectangle 2"/>
          <p:cNvSpPr>
            <a:spLocks noGrp="1" noChangeArrowheads="1"/>
          </p:cNvSpPr>
          <p:nvPr>
            <p:ph type="ctrTitle"/>
          </p:nvPr>
        </p:nvSpPr>
        <p:spPr>
          <a:xfrm>
            <a:off x="0" y="0"/>
            <a:ext cx="9144000" cy="2057400"/>
          </a:xfrm>
          <a:solidFill>
            <a:srgbClr val="008000"/>
          </a:solidFill>
        </p:spPr>
        <p:txBody>
          <a:bodyPr/>
          <a:lstStyle/>
          <a:p>
            <a:pPr eaLnBrk="1" hangingPunct="1"/>
            <a:r>
              <a:rPr lang="en-US" sz="4000">
                <a:solidFill>
                  <a:srgbClr val="FFFFFF"/>
                </a:solidFill>
                <a:latin typeface="Arial" charset="0"/>
                <a:ea typeface="ＭＳ Ｐゴシック" charset="0"/>
                <a:cs typeface="ＭＳ Ｐゴシック" charset="0"/>
              </a:rPr>
              <a:t>The Macedonians gave </a:t>
            </a:r>
            <a:r>
              <a:rPr lang="en-US" sz="4000">
                <a:latin typeface="Arial" charset="0"/>
                <a:ea typeface="ＭＳ Ｐゴシック" charset="0"/>
                <a:cs typeface="ＭＳ Ｐゴシック" charset="0"/>
              </a:rPr>
              <a:t>way beyond what their means could support </a:t>
            </a:r>
            <a:r>
              <a:rPr lang="en-US" sz="4000">
                <a:solidFill>
                  <a:srgbClr val="FFFFFF"/>
                </a:solidFill>
                <a:latin typeface="Arial" charset="0"/>
                <a:ea typeface="ＭＳ Ｐゴシック" charset="0"/>
                <a:cs typeface="ＭＳ Ｐゴシック" charset="0"/>
              </a:rPr>
              <a:t>(8:1-3a) </a:t>
            </a:r>
          </a:p>
        </p:txBody>
      </p:sp>
      <p:sp>
        <p:nvSpPr>
          <p:cNvPr id="4" name="Rectangle 3"/>
          <p:cNvSpPr txBox="1">
            <a:spLocks noChangeArrowheads="1"/>
          </p:cNvSpPr>
          <p:nvPr/>
        </p:nvSpPr>
        <p:spPr bwMode="auto">
          <a:xfrm>
            <a:off x="304800" y="2286000"/>
            <a:ext cx="8686800" cy="41910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defRPr/>
            </a:pPr>
            <a:r>
              <a:rPr lang="en-US" altLang="ja-JP" sz="3200" dirty="0">
                <a:solidFill>
                  <a:srgbClr val="FFFFFF"/>
                </a:solidFill>
                <a:effectLst>
                  <a:outerShdw blurRad="38100" dist="38100" dir="2700000" algn="tl">
                    <a:srgbClr val="808080"/>
                  </a:outerShdw>
                </a:effectLst>
              </a:rPr>
              <a:t>"</a:t>
            </a:r>
            <a:r>
              <a:rPr lang="en-US" sz="3200" baseline="30000" dirty="0">
                <a:solidFill>
                  <a:srgbClr val="FFFFFF"/>
                </a:solidFill>
                <a:effectLst>
                  <a:outerShdw blurRad="38100" dist="38100" dir="2700000" algn="tl">
                    <a:srgbClr val="808080"/>
                  </a:outerShdw>
                </a:effectLst>
              </a:rPr>
              <a:t>1</a:t>
            </a:r>
            <a:r>
              <a:rPr lang="en-US" sz="3200" dirty="0">
                <a:solidFill>
                  <a:srgbClr val="FFFFFF"/>
                </a:solidFill>
                <a:effectLst>
                  <a:outerShdw blurRad="38100" dist="38100" dir="2700000" algn="tl">
                    <a:srgbClr val="808080"/>
                  </a:outerShdw>
                </a:effectLst>
              </a:rPr>
              <a:t>And now, brothers, we want you to know about the grace that God has given the Macedonian churches. </a:t>
            </a:r>
            <a:r>
              <a:rPr lang="en-US" sz="3200" baseline="30000" dirty="0">
                <a:solidFill>
                  <a:srgbClr val="FFFFFF"/>
                </a:solidFill>
                <a:effectLst>
                  <a:outerShdw blurRad="38100" dist="38100" dir="2700000" algn="tl">
                    <a:srgbClr val="808080"/>
                  </a:outerShdw>
                </a:effectLst>
              </a:rPr>
              <a:t>2</a:t>
            </a:r>
            <a:r>
              <a:rPr lang="en-US" sz="3200" dirty="0">
                <a:solidFill>
                  <a:srgbClr val="FFFFFF"/>
                </a:solidFill>
                <a:effectLst>
                  <a:outerShdw blurRad="38100" dist="38100" dir="2700000" algn="tl">
                    <a:srgbClr val="808080"/>
                  </a:outerShdw>
                </a:effectLst>
              </a:rPr>
              <a:t>Out of the most severe trial, their overflowing joy and their extreme poverty welled up in rich generosity. </a:t>
            </a:r>
            <a:r>
              <a:rPr lang="en-US" sz="3200" baseline="30000" dirty="0">
                <a:solidFill>
                  <a:srgbClr val="FFFFFF"/>
                </a:solidFill>
                <a:effectLst>
                  <a:outerShdw blurRad="38100" dist="38100" dir="2700000" algn="tl">
                    <a:srgbClr val="808080"/>
                  </a:outerShdw>
                </a:effectLst>
              </a:rPr>
              <a:t>3</a:t>
            </a:r>
            <a:r>
              <a:rPr lang="en-US" sz="3200" dirty="0">
                <a:solidFill>
                  <a:srgbClr val="FFFFFF"/>
                </a:solidFill>
                <a:effectLst>
                  <a:outerShdw blurRad="38100" dist="38100" dir="2700000" algn="tl">
                    <a:srgbClr val="808080"/>
                  </a:outerShdw>
                </a:effectLst>
              </a:rPr>
              <a:t>For I testify that they gave as much as they were able, and even beyond their ability.</a:t>
            </a:r>
            <a:r>
              <a:rPr lang="en-US" altLang="ja-JP" sz="3200" dirty="0">
                <a:solidFill>
                  <a:srgbClr val="FFFFFF"/>
                </a:solidFill>
                <a:effectLst>
                  <a:outerShdw blurRad="38100" dist="38100" dir="2700000" algn="tl">
                    <a:srgbClr val="808080"/>
                  </a:outerShdw>
                </a:effectLst>
              </a:rPr>
              <a:t>"</a:t>
            </a:r>
            <a:endParaRPr lang="en-US" sz="3200" dirty="0">
              <a:solidFill>
                <a:srgbClr val="FFFFFF"/>
              </a:solidFill>
              <a:effectLst>
                <a:outerShdw blurRad="38100" dist="38100" dir="2700000" algn="tl">
                  <a:srgbClr val="808080"/>
                </a:outerShdw>
              </a:effectLst>
            </a:endParaRPr>
          </a:p>
        </p:txBody>
      </p:sp>
    </p:spTree>
    <p:extLst>
      <p:ext uri="{BB962C8B-B14F-4D97-AF65-F5344CB8AC3E}">
        <p14:creationId xmlns:p14="http://schemas.microsoft.com/office/powerpoint/2010/main" val="309911908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481" name="Picture 4" descr="Ntiochus IV0003"/>
          <p:cNvPicPr>
            <a:picLocks noChangeAspect="1" noChangeArrowheads="1"/>
          </p:cNvPicPr>
          <p:nvPr/>
        </p:nvPicPr>
        <p:blipFill>
          <a:blip r:embed="rId2" cstate="screen">
            <a:lum bright="8000"/>
            <a:extLst>
              <a:ext uri="{28A0092B-C50C-407E-A947-70E740481C1C}">
                <a14:useLocalDpi xmlns:a14="http://schemas.microsoft.com/office/drawing/2010/main"/>
              </a:ext>
            </a:extLst>
          </a:blip>
          <a:srcRect/>
          <a:stretch>
            <a:fillRect/>
          </a:stretch>
        </p:blipFill>
        <p:spPr bwMode="auto">
          <a:xfrm>
            <a:off x="685800" y="838200"/>
            <a:ext cx="80772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482" name="Rectangle 11"/>
          <p:cNvSpPr>
            <a:spLocks noChangeArrowheads="1"/>
          </p:cNvSpPr>
          <p:nvPr/>
        </p:nvSpPr>
        <p:spPr bwMode="auto">
          <a:xfrm>
            <a:off x="0" y="76200"/>
            <a:ext cx="9144000" cy="762000"/>
          </a:xfrm>
          <a:prstGeom prst="rect">
            <a:avLst/>
          </a:prstGeom>
          <a:solidFill>
            <a:srgbClr val="800000"/>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6483" name="Rectangle 12"/>
          <p:cNvSpPr>
            <a:spLocks noChangeArrowheads="1"/>
          </p:cNvSpPr>
          <p:nvPr/>
        </p:nvSpPr>
        <p:spPr bwMode="auto">
          <a:xfrm>
            <a:off x="0" y="0"/>
            <a:ext cx="9144000" cy="92075"/>
          </a:xfrm>
          <a:prstGeom prst="rect">
            <a:avLst/>
          </a:prstGeom>
          <a:solidFill>
            <a:srgbClr val="FFCC99"/>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6484" name="Rectangle 13"/>
          <p:cNvSpPr>
            <a:spLocks noChangeArrowheads="1"/>
          </p:cNvSpPr>
          <p:nvPr/>
        </p:nvSpPr>
        <p:spPr bwMode="auto">
          <a:xfrm>
            <a:off x="0" y="685800"/>
            <a:ext cx="9144000" cy="92075"/>
          </a:xfrm>
          <a:prstGeom prst="rect">
            <a:avLst/>
          </a:prstGeom>
          <a:solidFill>
            <a:srgbClr val="FFCC99"/>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6485" name="Rectangle 15"/>
          <p:cNvSpPr>
            <a:spLocks noChangeArrowheads="1"/>
          </p:cNvSpPr>
          <p:nvPr/>
        </p:nvSpPr>
        <p:spPr bwMode="auto">
          <a:xfrm>
            <a:off x="0" y="838200"/>
            <a:ext cx="9144000" cy="63500"/>
          </a:xfrm>
          <a:prstGeom prst="rect">
            <a:avLst/>
          </a:prstGeom>
          <a:solidFill>
            <a:srgbClr val="FFCC99"/>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6486" name="Rectangle 22"/>
          <p:cNvSpPr>
            <a:spLocks noChangeArrowheads="1"/>
          </p:cNvSpPr>
          <p:nvPr/>
        </p:nvSpPr>
        <p:spPr bwMode="auto">
          <a:xfrm>
            <a:off x="0" y="6705600"/>
            <a:ext cx="9144000" cy="228600"/>
          </a:xfrm>
          <a:prstGeom prst="rect">
            <a:avLst/>
          </a:prstGeom>
          <a:solidFill>
            <a:srgbClr val="800000"/>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6487" name="Rectangle 23"/>
          <p:cNvSpPr>
            <a:spLocks noChangeArrowheads="1"/>
          </p:cNvSpPr>
          <p:nvPr/>
        </p:nvSpPr>
        <p:spPr bwMode="auto">
          <a:xfrm>
            <a:off x="0" y="6629400"/>
            <a:ext cx="9144000" cy="136525"/>
          </a:xfrm>
          <a:prstGeom prst="rect">
            <a:avLst/>
          </a:prstGeom>
          <a:solidFill>
            <a:srgbClr val="FFCC99"/>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6488" name="Rectangle 30"/>
          <p:cNvSpPr>
            <a:spLocks noChangeArrowheads="1"/>
          </p:cNvSpPr>
          <p:nvPr/>
        </p:nvSpPr>
        <p:spPr bwMode="auto">
          <a:xfrm>
            <a:off x="0" y="5965825"/>
            <a:ext cx="9144000" cy="63500"/>
          </a:xfrm>
          <a:prstGeom prst="rect">
            <a:avLst/>
          </a:prstGeom>
          <a:solidFill>
            <a:srgbClr val="FFCC99"/>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6489" name="Rectangle 18"/>
          <p:cNvSpPr>
            <a:spLocks noChangeArrowheads="1"/>
          </p:cNvSpPr>
          <p:nvPr/>
        </p:nvSpPr>
        <p:spPr bwMode="auto">
          <a:xfrm>
            <a:off x="0" y="6642100"/>
            <a:ext cx="9144000" cy="63500"/>
          </a:xfrm>
          <a:prstGeom prst="rect">
            <a:avLst/>
          </a:prstGeom>
          <a:solidFill>
            <a:srgbClr val="CC9900"/>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6490" name="TextBox 6"/>
          <p:cNvSpPr txBox="1">
            <a:spLocks noChangeArrowheads="1"/>
          </p:cNvSpPr>
          <p:nvPr/>
        </p:nvSpPr>
        <p:spPr bwMode="auto">
          <a:xfrm>
            <a:off x="2209800" y="1371600"/>
            <a:ext cx="1690688"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b="0">
                <a:solidFill>
                  <a:srgbClr val="FFFFFF"/>
                </a:solidFill>
                <a:latin typeface="Arial" charset="0"/>
                <a:cs typeface="Arial" charset="0"/>
              </a:rPr>
              <a:t>Macedonia</a:t>
            </a:r>
          </a:p>
        </p:txBody>
      </p:sp>
      <p:sp>
        <p:nvSpPr>
          <p:cNvPr id="276491" name="TextBox 6"/>
          <p:cNvSpPr txBox="1">
            <a:spLocks noChangeArrowheads="1"/>
          </p:cNvSpPr>
          <p:nvPr/>
        </p:nvSpPr>
        <p:spPr bwMode="auto">
          <a:xfrm>
            <a:off x="2514600" y="4567238"/>
            <a:ext cx="1176338" cy="46196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b="0">
                <a:solidFill>
                  <a:srgbClr val="FFFFFF"/>
                </a:solidFill>
                <a:latin typeface="Arial" charset="0"/>
                <a:cs typeface="Arial" charset="0"/>
              </a:rPr>
              <a:t>Corinth</a:t>
            </a:r>
          </a:p>
        </p:txBody>
      </p:sp>
      <p:sp>
        <p:nvSpPr>
          <p:cNvPr id="26" name="Title 25"/>
          <p:cNvSpPr>
            <a:spLocks noGrp="1"/>
          </p:cNvSpPr>
          <p:nvPr>
            <p:ph type="title" idx="4294967295"/>
          </p:nvPr>
        </p:nvSpPr>
        <p:spPr>
          <a:xfrm>
            <a:off x="685800" y="0"/>
            <a:ext cx="7772400" cy="762000"/>
          </a:xfrm>
        </p:spPr>
        <p:txBody>
          <a:bodyPr/>
          <a:lstStyle/>
          <a:p>
            <a:pPr>
              <a:defRPr/>
            </a:pPr>
            <a:r>
              <a:rPr lang="en-US">
                <a:solidFill>
                  <a:srgbClr val="FFFFFF"/>
                </a:solidFill>
                <a:effectLst>
                  <a:outerShdw blurRad="38100" dist="38100" dir="2700000" algn="tl">
                    <a:srgbClr val="808080"/>
                  </a:outerShdw>
                </a:effectLst>
                <a:latin typeface="Arial" charset="0"/>
                <a:ea typeface="ＭＳ Ｐゴシック" charset="0"/>
                <a:cs typeface="Arial" charset="0"/>
              </a:rPr>
              <a:t>Macedonia off the sea lanes</a:t>
            </a:r>
          </a:p>
        </p:txBody>
      </p:sp>
      <p:sp>
        <p:nvSpPr>
          <p:cNvPr id="15" name="Freeform 14"/>
          <p:cNvSpPr>
            <a:spLocks noChangeArrowheads="1"/>
          </p:cNvSpPr>
          <p:nvPr/>
        </p:nvSpPr>
        <p:spPr bwMode="auto">
          <a:xfrm>
            <a:off x="-82550" y="1811338"/>
            <a:ext cx="6691313" cy="4222750"/>
          </a:xfrm>
          <a:custGeom>
            <a:avLst/>
            <a:gdLst>
              <a:gd name="T0" fmla="*/ 70603 w 6690803"/>
              <a:gd name="T1" fmla="*/ 141139 h 4222631"/>
              <a:gd name="T2" fmla="*/ 247126 w 6690803"/>
              <a:gd name="T3" fmla="*/ 364605 h 4222631"/>
              <a:gd name="T4" fmla="*/ 329499 w 6690803"/>
              <a:gd name="T5" fmla="*/ 470460 h 4222631"/>
              <a:gd name="T6" fmla="*/ 458946 w 6690803"/>
              <a:gd name="T7" fmla="*/ 670410 h 4222631"/>
              <a:gd name="T8" fmla="*/ 588394 w 6690803"/>
              <a:gd name="T9" fmla="*/ 835076 h 4222631"/>
              <a:gd name="T10" fmla="*/ 753138 w 6690803"/>
              <a:gd name="T11" fmla="*/ 1070301 h 4222631"/>
              <a:gd name="T12" fmla="*/ 894355 w 6690803"/>
              <a:gd name="T13" fmla="*/ 1176155 h 4222631"/>
              <a:gd name="T14" fmla="*/ 1059109 w 6690803"/>
              <a:gd name="T15" fmla="*/ 1282009 h 4222631"/>
              <a:gd name="T16" fmla="*/ 1165019 w 6690803"/>
              <a:gd name="T17" fmla="*/ 1411390 h 4222631"/>
              <a:gd name="T18" fmla="*/ 1247391 w 6690803"/>
              <a:gd name="T19" fmla="*/ 1564287 h 4222631"/>
              <a:gd name="T20" fmla="*/ 1306234 w 6690803"/>
              <a:gd name="T21" fmla="*/ 1611330 h 4222631"/>
              <a:gd name="T22" fmla="*/ 1412146 w 6690803"/>
              <a:gd name="T23" fmla="*/ 1752469 h 4222631"/>
              <a:gd name="T24" fmla="*/ 1482749 w 6690803"/>
              <a:gd name="T25" fmla="*/ 1811280 h 4222631"/>
              <a:gd name="T26" fmla="*/ 1565121 w 6690803"/>
              <a:gd name="T27" fmla="*/ 1893608 h 4222631"/>
              <a:gd name="T28" fmla="*/ 1671031 w 6690803"/>
              <a:gd name="T29" fmla="*/ 1964178 h 4222631"/>
              <a:gd name="T30" fmla="*/ 1776941 w 6690803"/>
              <a:gd name="T31" fmla="*/ 2022989 h 4222631"/>
              <a:gd name="T32" fmla="*/ 1859323 w 6690803"/>
              <a:gd name="T33" fmla="*/ 2222939 h 4222631"/>
              <a:gd name="T34" fmla="*/ 2024067 w 6690803"/>
              <a:gd name="T35" fmla="*/ 2246456 h 4222631"/>
              <a:gd name="T36" fmla="*/ 2188822 w 6690803"/>
              <a:gd name="T37" fmla="*/ 2340552 h 4222631"/>
              <a:gd name="T38" fmla="*/ 2400642 w 6690803"/>
              <a:gd name="T39" fmla="*/ 2364078 h 4222631"/>
              <a:gd name="T40" fmla="*/ 2541858 w 6690803"/>
              <a:gd name="T41" fmla="*/ 2305267 h 4222631"/>
              <a:gd name="T42" fmla="*/ 2800744 w 6690803"/>
              <a:gd name="T43" fmla="*/ 2293509 h 4222631"/>
              <a:gd name="T44" fmla="*/ 3224393 w 6690803"/>
              <a:gd name="T45" fmla="*/ 2328793 h 4222631"/>
              <a:gd name="T46" fmla="*/ 3365602 w 6690803"/>
              <a:gd name="T47" fmla="*/ 2458164 h 4222631"/>
              <a:gd name="T48" fmla="*/ 3459751 w 6690803"/>
              <a:gd name="T49" fmla="*/ 2575787 h 4222631"/>
              <a:gd name="T50" fmla="*/ 3530354 w 6690803"/>
              <a:gd name="T51" fmla="*/ 2634588 h 4222631"/>
              <a:gd name="T52" fmla="*/ 3648033 w 6690803"/>
              <a:gd name="T53" fmla="*/ 2681641 h 4222631"/>
              <a:gd name="T54" fmla="*/ 3777481 w 6690803"/>
              <a:gd name="T55" fmla="*/ 2705157 h 4222631"/>
              <a:gd name="T56" fmla="*/ 3906928 w 6690803"/>
              <a:gd name="T57" fmla="*/ 2811012 h 4222631"/>
              <a:gd name="T58" fmla="*/ 4036373 w 6690803"/>
              <a:gd name="T59" fmla="*/ 2975677 h 4222631"/>
              <a:gd name="T60" fmla="*/ 4177583 w 6690803"/>
              <a:gd name="T61" fmla="*/ 3105049 h 4222631"/>
              <a:gd name="T62" fmla="*/ 4318799 w 6690803"/>
              <a:gd name="T63" fmla="*/ 3222671 h 4222631"/>
              <a:gd name="T64" fmla="*/ 4577695 w 6690803"/>
              <a:gd name="T65" fmla="*/ 3363810 h 4222631"/>
              <a:gd name="T66" fmla="*/ 4718908 w 6690803"/>
              <a:gd name="T67" fmla="*/ 3481422 h 4222631"/>
              <a:gd name="T68" fmla="*/ 4871887 w 6690803"/>
              <a:gd name="T69" fmla="*/ 3504949 h 4222631"/>
              <a:gd name="T70" fmla="*/ 5048410 w 6690803"/>
              <a:gd name="T71" fmla="*/ 3599035 h 4222631"/>
              <a:gd name="T72" fmla="*/ 5154320 w 6690803"/>
              <a:gd name="T73" fmla="*/ 3646088 h 4222631"/>
              <a:gd name="T74" fmla="*/ 5248461 w 6690803"/>
              <a:gd name="T75" fmla="*/ 3681372 h 4222631"/>
              <a:gd name="T76" fmla="*/ 5342602 w 6690803"/>
              <a:gd name="T77" fmla="*/ 3716657 h 4222631"/>
              <a:gd name="T78" fmla="*/ 5472050 w 6690803"/>
              <a:gd name="T79" fmla="*/ 3740174 h 4222631"/>
              <a:gd name="T80" fmla="*/ 5577960 w 6690803"/>
              <a:gd name="T81" fmla="*/ 3787227 h 4222631"/>
              <a:gd name="T82" fmla="*/ 5660332 w 6690803"/>
              <a:gd name="T83" fmla="*/ 3834270 h 4222631"/>
              <a:gd name="T84" fmla="*/ 5754476 w 6690803"/>
              <a:gd name="T85" fmla="*/ 3893081 h 4222631"/>
              <a:gd name="T86" fmla="*/ 5836855 w 6690803"/>
              <a:gd name="T87" fmla="*/ 3940124 h 4222631"/>
              <a:gd name="T88" fmla="*/ 6001599 w 6690803"/>
              <a:gd name="T89" fmla="*/ 4022452 h 4222631"/>
              <a:gd name="T90" fmla="*/ 6119278 w 6690803"/>
              <a:gd name="T91" fmla="*/ 4081263 h 4222631"/>
              <a:gd name="T92" fmla="*/ 6284032 w 6690803"/>
              <a:gd name="T93" fmla="*/ 4163591 h 4222631"/>
              <a:gd name="T94" fmla="*/ 6495852 w 6690803"/>
              <a:gd name="T95" fmla="*/ 4198875 h 4222631"/>
              <a:gd name="T96" fmla="*/ 6695903 w 6690803"/>
              <a:gd name="T97" fmla="*/ 4222402 h 42226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690803"/>
              <a:gd name="T148" fmla="*/ 0 h 4222631"/>
              <a:gd name="T149" fmla="*/ 6690803 w 6690803"/>
              <a:gd name="T150" fmla="*/ 4222631 h 422263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690803" h="4222631">
                <a:moveTo>
                  <a:pt x="0" y="0"/>
                </a:moveTo>
                <a:cubicBezTo>
                  <a:pt x="23613" y="55095"/>
                  <a:pt x="35741" y="93631"/>
                  <a:pt x="70553" y="141099"/>
                </a:cubicBezTo>
                <a:cubicBezTo>
                  <a:pt x="92141" y="170535"/>
                  <a:pt x="177348" y="273359"/>
                  <a:pt x="211660" y="317472"/>
                </a:cubicBezTo>
                <a:cubicBezTo>
                  <a:pt x="223692" y="332941"/>
                  <a:pt x="234904" y="349036"/>
                  <a:pt x="246936" y="364505"/>
                </a:cubicBezTo>
                <a:cubicBezTo>
                  <a:pt x="262345" y="384315"/>
                  <a:pt x="278563" y="403487"/>
                  <a:pt x="293972" y="423297"/>
                </a:cubicBezTo>
                <a:cubicBezTo>
                  <a:pt x="306004" y="438766"/>
                  <a:pt x="329249" y="470330"/>
                  <a:pt x="329249" y="470330"/>
                </a:cubicBezTo>
                <a:cubicBezTo>
                  <a:pt x="333168" y="482088"/>
                  <a:pt x="334762" y="494898"/>
                  <a:pt x="341007" y="505604"/>
                </a:cubicBezTo>
                <a:cubicBezTo>
                  <a:pt x="405130" y="615524"/>
                  <a:pt x="397123" y="588261"/>
                  <a:pt x="458596" y="670220"/>
                </a:cubicBezTo>
                <a:cubicBezTo>
                  <a:pt x="467075" y="681525"/>
                  <a:pt x="473383" y="694383"/>
                  <a:pt x="482114" y="705495"/>
                </a:cubicBezTo>
                <a:cubicBezTo>
                  <a:pt x="516532" y="749297"/>
                  <a:pt x="557819" y="787978"/>
                  <a:pt x="587944" y="834836"/>
                </a:cubicBezTo>
                <a:cubicBezTo>
                  <a:pt x="623221" y="889708"/>
                  <a:pt x="652012" y="949338"/>
                  <a:pt x="693774" y="999451"/>
                </a:cubicBezTo>
                <a:cubicBezTo>
                  <a:pt x="713372" y="1022968"/>
                  <a:pt x="732230" y="1047122"/>
                  <a:pt x="752568" y="1070001"/>
                </a:cubicBezTo>
                <a:cubicBezTo>
                  <a:pt x="777292" y="1097813"/>
                  <a:pt x="817572" y="1132931"/>
                  <a:pt x="846639" y="1152308"/>
                </a:cubicBezTo>
                <a:cubicBezTo>
                  <a:pt x="861224" y="1162031"/>
                  <a:pt x="877996" y="1167986"/>
                  <a:pt x="893675" y="1175825"/>
                </a:cubicBezTo>
                <a:cubicBezTo>
                  <a:pt x="905434" y="1187583"/>
                  <a:pt x="915328" y="1201564"/>
                  <a:pt x="928951" y="1211100"/>
                </a:cubicBezTo>
                <a:cubicBezTo>
                  <a:pt x="1004370" y="1263890"/>
                  <a:pt x="995265" y="1245631"/>
                  <a:pt x="1058299" y="1281649"/>
                </a:cubicBezTo>
                <a:cubicBezTo>
                  <a:pt x="1174642" y="1348127"/>
                  <a:pt x="998477" y="1257620"/>
                  <a:pt x="1140611" y="1328682"/>
                </a:cubicBezTo>
                <a:cubicBezTo>
                  <a:pt x="1177371" y="1475714"/>
                  <a:pt x="1130390" y="1292910"/>
                  <a:pt x="1164129" y="1410990"/>
                </a:cubicBezTo>
                <a:cubicBezTo>
                  <a:pt x="1169152" y="1428570"/>
                  <a:pt x="1178249" y="1474504"/>
                  <a:pt x="1187647" y="1493298"/>
                </a:cubicBezTo>
                <a:cubicBezTo>
                  <a:pt x="1198492" y="1514986"/>
                  <a:pt x="1226940" y="1550847"/>
                  <a:pt x="1246441" y="1563847"/>
                </a:cubicBezTo>
                <a:cubicBezTo>
                  <a:pt x="1256754" y="1570722"/>
                  <a:pt x="1269959" y="1571686"/>
                  <a:pt x="1281718" y="1575605"/>
                </a:cubicBezTo>
                <a:cubicBezTo>
                  <a:pt x="1289557" y="1587363"/>
                  <a:pt x="1296039" y="1600150"/>
                  <a:pt x="1305236" y="1610880"/>
                </a:cubicBezTo>
                <a:cubicBezTo>
                  <a:pt x="1319666" y="1627714"/>
                  <a:pt x="1338967" y="1640176"/>
                  <a:pt x="1352271" y="1657913"/>
                </a:cubicBezTo>
                <a:cubicBezTo>
                  <a:pt x="1408161" y="1732429"/>
                  <a:pt x="1338878" y="1679794"/>
                  <a:pt x="1411066" y="1751979"/>
                </a:cubicBezTo>
                <a:cubicBezTo>
                  <a:pt x="1421059" y="1761972"/>
                  <a:pt x="1435485" y="1766449"/>
                  <a:pt x="1446342" y="1775496"/>
                </a:cubicBezTo>
                <a:cubicBezTo>
                  <a:pt x="1459117" y="1786141"/>
                  <a:pt x="1469860" y="1799012"/>
                  <a:pt x="1481619" y="1810770"/>
                </a:cubicBezTo>
                <a:cubicBezTo>
                  <a:pt x="1485539" y="1822528"/>
                  <a:pt x="1484614" y="1837281"/>
                  <a:pt x="1493378" y="1846045"/>
                </a:cubicBezTo>
                <a:cubicBezTo>
                  <a:pt x="1513364" y="1866030"/>
                  <a:pt x="1540413" y="1877400"/>
                  <a:pt x="1563931" y="1893078"/>
                </a:cubicBezTo>
                <a:lnTo>
                  <a:pt x="1634484" y="1940111"/>
                </a:lnTo>
                <a:cubicBezTo>
                  <a:pt x="1646243" y="1947950"/>
                  <a:pt x="1659767" y="1953635"/>
                  <a:pt x="1669761" y="1963628"/>
                </a:cubicBezTo>
                <a:cubicBezTo>
                  <a:pt x="1681520" y="1975386"/>
                  <a:pt x="1690501" y="1990827"/>
                  <a:pt x="1705038" y="1998902"/>
                </a:cubicBezTo>
                <a:cubicBezTo>
                  <a:pt x="1726708" y="2010940"/>
                  <a:pt x="1775591" y="2022419"/>
                  <a:pt x="1775591" y="2022419"/>
                </a:cubicBezTo>
                <a:cubicBezTo>
                  <a:pt x="1794030" y="2050076"/>
                  <a:pt x="1811149" y="2072592"/>
                  <a:pt x="1822626" y="2104727"/>
                </a:cubicBezTo>
                <a:cubicBezTo>
                  <a:pt x="1836389" y="2143263"/>
                  <a:pt x="1827738" y="2194659"/>
                  <a:pt x="1857903" y="2222309"/>
                </a:cubicBezTo>
                <a:cubicBezTo>
                  <a:pt x="1884068" y="2246292"/>
                  <a:pt x="1928596" y="2229048"/>
                  <a:pt x="1963733" y="2234067"/>
                </a:cubicBezTo>
                <a:cubicBezTo>
                  <a:pt x="1983518" y="2236893"/>
                  <a:pt x="2002929" y="2241906"/>
                  <a:pt x="2022527" y="2245826"/>
                </a:cubicBezTo>
                <a:cubicBezTo>
                  <a:pt x="2201924" y="2335517"/>
                  <a:pt x="2003986" y="2231297"/>
                  <a:pt x="2140116" y="2316375"/>
                </a:cubicBezTo>
                <a:cubicBezTo>
                  <a:pt x="2154981" y="2325665"/>
                  <a:pt x="2172888" y="2329704"/>
                  <a:pt x="2187152" y="2339892"/>
                </a:cubicBezTo>
                <a:cubicBezTo>
                  <a:pt x="2264225" y="2394941"/>
                  <a:pt x="2182030" y="2361700"/>
                  <a:pt x="2257705" y="2386925"/>
                </a:cubicBezTo>
                <a:cubicBezTo>
                  <a:pt x="2304741" y="2379086"/>
                  <a:pt x="2352263" y="2373752"/>
                  <a:pt x="2398812" y="2363408"/>
                </a:cubicBezTo>
                <a:cubicBezTo>
                  <a:pt x="2423011" y="2358031"/>
                  <a:pt x="2469365" y="2339892"/>
                  <a:pt x="2469365" y="2339892"/>
                </a:cubicBezTo>
                <a:cubicBezTo>
                  <a:pt x="2506416" y="2315192"/>
                  <a:pt x="2498724" y="2315851"/>
                  <a:pt x="2539918" y="2304617"/>
                </a:cubicBezTo>
                <a:cubicBezTo>
                  <a:pt x="2571101" y="2296113"/>
                  <a:pt x="2633989" y="2281100"/>
                  <a:pt x="2633989" y="2281100"/>
                </a:cubicBezTo>
                <a:cubicBezTo>
                  <a:pt x="2688864" y="2285020"/>
                  <a:pt x="2743665" y="2290179"/>
                  <a:pt x="2798614" y="2292859"/>
                </a:cubicBezTo>
                <a:cubicBezTo>
                  <a:pt x="2904390" y="2298019"/>
                  <a:pt x="3010567" y="2295823"/>
                  <a:pt x="3116103" y="2304617"/>
                </a:cubicBezTo>
                <a:cubicBezTo>
                  <a:pt x="3152115" y="2307618"/>
                  <a:pt x="3186656" y="2320294"/>
                  <a:pt x="3221933" y="2328133"/>
                </a:cubicBezTo>
                <a:cubicBezTo>
                  <a:pt x="3237612" y="2335972"/>
                  <a:pt x="3255281" y="2340700"/>
                  <a:pt x="3268969" y="2351650"/>
                </a:cubicBezTo>
                <a:cubicBezTo>
                  <a:pt x="3339128" y="2407774"/>
                  <a:pt x="3325487" y="2404903"/>
                  <a:pt x="3363040" y="2457474"/>
                </a:cubicBezTo>
                <a:cubicBezTo>
                  <a:pt x="3374431" y="2473421"/>
                  <a:pt x="3386926" y="2488560"/>
                  <a:pt x="3398317" y="2504507"/>
                </a:cubicBezTo>
                <a:cubicBezTo>
                  <a:pt x="3485895" y="2627110"/>
                  <a:pt x="3347314" y="2443310"/>
                  <a:pt x="3457111" y="2575057"/>
                </a:cubicBezTo>
                <a:cubicBezTo>
                  <a:pt x="3466158" y="2585913"/>
                  <a:pt x="3469772" y="2601284"/>
                  <a:pt x="3480629" y="2610331"/>
                </a:cubicBezTo>
                <a:cubicBezTo>
                  <a:pt x="3494095" y="2621552"/>
                  <a:pt x="3511552" y="2626943"/>
                  <a:pt x="3527664" y="2633848"/>
                </a:cubicBezTo>
                <a:cubicBezTo>
                  <a:pt x="3539057" y="2638730"/>
                  <a:pt x="3551548" y="2640724"/>
                  <a:pt x="3562941" y="2645606"/>
                </a:cubicBezTo>
                <a:cubicBezTo>
                  <a:pt x="3601662" y="2662200"/>
                  <a:pt x="3607065" y="2672395"/>
                  <a:pt x="3645253" y="2680881"/>
                </a:cubicBezTo>
                <a:cubicBezTo>
                  <a:pt x="3668527" y="2686053"/>
                  <a:pt x="3692348" y="2688374"/>
                  <a:pt x="3715806" y="2692639"/>
                </a:cubicBezTo>
                <a:cubicBezTo>
                  <a:pt x="3735470" y="2696214"/>
                  <a:pt x="3755319" y="2699138"/>
                  <a:pt x="3774601" y="2704397"/>
                </a:cubicBezTo>
                <a:cubicBezTo>
                  <a:pt x="3798517" y="2710919"/>
                  <a:pt x="3845154" y="2727914"/>
                  <a:pt x="3845154" y="2727914"/>
                </a:cubicBezTo>
                <a:cubicBezTo>
                  <a:pt x="3887275" y="2812150"/>
                  <a:pt x="3845685" y="2741369"/>
                  <a:pt x="3903948" y="2810222"/>
                </a:cubicBezTo>
                <a:cubicBezTo>
                  <a:pt x="3936371" y="2848539"/>
                  <a:pt x="3967901" y="2887650"/>
                  <a:pt x="3998019" y="2927804"/>
                </a:cubicBezTo>
                <a:cubicBezTo>
                  <a:pt x="4009778" y="2943482"/>
                  <a:pt x="4019438" y="2960980"/>
                  <a:pt x="4033296" y="2974837"/>
                </a:cubicBezTo>
                <a:cubicBezTo>
                  <a:pt x="4051043" y="2992583"/>
                  <a:pt x="4073589" y="3004912"/>
                  <a:pt x="4092090" y="3021870"/>
                </a:cubicBezTo>
                <a:cubicBezTo>
                  <a:pt x="4120693" y="3048088"/>
                  <a:pt x="4139697" y="3086826"/>
                  <a:pt x="4174403" y="3104178"/>
                </a:cubicBezTo>
                <a:cubicBezTo>
                  <a:pt x="4211660" y="3122806"/>
                  <a:pt x="4237945" y="3132441"/>
                  <a:pt x="4268474" y="3162969"/>
                </a:cubicBezTo>
                <a:cubicBezTo>
                  <a:pt x="4286221" y="3180715"/>
                  <a:pt x="4297008" y="3204803"/>
                  <a:pt x="4315509" y="3221761"/>
                </a:cubicBezTo>
                <a:cubicBezTo>
                  <a:pt x="4424500" y="3321665"/>
                  <a:pt x="4374247" y="3268765"/>
                  <a:pt x="4468375" y="3315827"/>
                </a:cubicBezTo>
                <a:cubicBezTo>
                  <a:pt x="4580181" y="3371727"/>
                  <a:pt x="4392179" y="3302187"/>
                  <a:pt x="4574205" y="3362860"/>
                </a:cubicBezTo>
                <a:cubicBezTo>
                  <a:pt x="4589883" y="3374618"/>
                  <a:pt x="4606360" y="3385381"/>
                  <a:pt x="4621240" y="3398134"/>
                </a:cubicBezTo>
                <a:cubicBezTo>
                  <a:pt x="4660830" y="3432066"/>
                  <a:pt x="4663806" y="3451830"/>
                  <a:pt x="4715311" y="3480442"/>
                </a:cubicBezTo>
                <a:cubicBezTo>
                  <a:pt x="4729439" y="3488290"/>
                  <a:pt x="4746374" y="3489743"/>
                  <a:pt x="4762347" y="3492200"/>
                </a:cubicBezTo>
                <a:cubicBezTo>
                  <a:pt x="4797428" y="3497597"/>
                  <a:pt x="4832900" y="3500039"/>
                  <a:pt x="4868177" y="3503959"/>
                </a:cubicBezTo>
                <a:cubicBezTo>
                  <a:pt x="4906427" y="3516708"/>
                  <a:pt x="4951158" y="3527922"/>
                  <a:pt x="4985765" y="3550992"/>
                </a:cubicBezTo>
                <a:cubicBezTo>
                  <a:pt x="5006648" y="3564913"/>
                  <a:pt x="5023039" y="3585113"/>
                  <a:pt x="5044560" y="3598025"/>
                </a:cubicBezTo>
                <a:cubicBezTo>
                  <a:pt x="5062660" y="3608884"/>
                  <a:pt x="5084066" y="3612969"/>
                  <a:pt x="5103354" y="3621541"/>
                </a:cubicBezTo>
                <a:cubicBezTo>
                  <a:pt x="5119372" y="3628660"/>
                  <a:pt x="5133977" y="3638903"/>
                  <a:pt x="5150390" y="3645058"/>
                </a:cubicBezTo>
                <a:cubicBezTo>
                  <a:pt x="5165522" y="3650732"/>
                  <a:pt x="5182293" y="3651142"/>
                  <a:pt x="5197425" y="3656816"/>
                </a:cubicBezTo>
                <a:cubicBezTo>
                  <a:pt x="5213838" y="3662970"/>
                  <a:pt x="5228349" y="3673427"/>
                  <a:pt x="5244461" y="3680332"/>
                </a:cubicBezTo>
                <a:cubicBezTo>
                  <a:pt x="5255854" y="3685214"/>
                  <a:pt x="5268131" y="3687739"/>
                  <a:pt x="5279737" y="3692091"/>
                </a:cubicBezTo>
                <a:cubicBezTo>
                  <a:pt x="5299501" y="3699502"/>
                  <a:pt x="5317965" y="3710861"/>
                  <a:pt x="5338532" y="3715607"/>
                </a:cubicBezTo>
                <a:cubicBezTo>
                  <a:pt x="5369324" y="3722712"/>
                  <a:pt x="5401246" y="3723446"/>
                  <a:pt x="5432603" y="3727365"/>
                </a:cubicBezTo>
                <a:cubicBezTo>
                  <a:pt x="5444362" y="3731285"/>
                  <a:pt x="5455962" y="3735719"/>
                  <a:pt x="5467880" y="3739124"/>
                </a:cubicBezTo>
                <a:cubicBezTo>
                  <a:pt x="5483419" y="3743564"/>
                  <a:pt x="5500147" y="3744319"/>
                  <a:pt x="5514915" y="3750882"/>
                </a:cubicBezTo>
                <a:cubicBezTo>
                  <a:pt x="5535800" y="3760164"/>
                  <a:pt x="5555426" y="3772445"/>
                  <a:pt x="5573710" y="3786157"/>
                </a:cubicBezTo>
                <a:cubicBezTo>
                  <a:pt x="5587013" y="3796134"/>
                  <a:pt x="5594548" y="3813181"/>
                  <a:pt x="5608986" y="3821431"/>
                </a:cubicBezTo>
                <a:cubicBezTo>
                  <a:pt x="5623018" y="3829449"/>
                  <a:pt x="5640343" y="3829270"/>
                  <a:pt x="5656022" y="3833190"/>
                </a:cubicBezTo>
                <a:cubicBezTo>
                  <a:pt x="5675620" y="3848868"/>
                  <a:pt x="5693533" y="3866922"/>
                  <a:pt x="5714816" y="3880223"/>
                </a:cubicBezTo>
                <a:cubicBezTo>
                  <a:pt x="5725327" y="3886792"/>
                  <a:pt x="5739006" y="3886438"/>
                  <a:pt x="5750093" y="3891981"/>
                </a:cubicBezTo>
                <a:cubicBezTo>
                  <a:pt x="5762733" y="3898301"/>
                  <a:pt x="5773099" y="3908486"/>
                  <a:pt x="5785369" y="3915497"/>
                </a:cubicBezTo>
                <a:cubicBezTo>
                  <a:pt x="5800589" y="3924194"/>
                  <a:pt x="5817540" y="3929724"/>
                  <a:pt x="5832405" y="3939014"/>
                </a:cubicBezTo>
                <a:cubicBezTo>
                  <a:pt x="5895309" y="3978327"/>
                  <a:pt x="5860260" y="3971320"/>
                  <a:pt x="5926476" y="3997805"/>
                </a:cubicBezTo>
                <a:cubicBezTo>
                  <a:pt x="5949493" y="4007011"/>
                  <a:pt x="5973511" y="4013483"/>
                  <a:pt x="5997029" y="4021322"/>
                </a:cubicBezTo>
                <a:cubicBezTo>
                  <a:pt x="6008788" y="4025241"/>
                  <a:pt x="6021992" y="4026205"/>
                  <a:pt x="6032306" y="4033080"/>
                </a:cubicBezTo>
                <a:cubicBezTo>
                  <a:pt x="6118253" y="4090373"/>
                  <a:pt x="6010185" y="4020440"/>
                  <a:pt x="6114618" y="4080113"/>
                </a:cubicBezTo>
                <a:cubicBezTo>
                  <a:pt x="6174732" y="4114462"/>
                  <a:pt x="6148006" y="4118674"/>
                  <a:pt x="6243966" y="4150662"/>
                </a:cubicBezTo>
                <a:cubicBezTo>
                  <a:pt x="6255725" y="4154582"/>
                  <a:pt x="6266991" y="4160536"/>
                  <a:pt x="6279242" y="4162421"/>
                </a:cubicBezTo>
                <a:cubicBezTo>
                  <a:pt x="6318176" y="4168411"/>
                  <a:pt x="6357635" y="4170260"/>
                  <a:pt x="6396831" y="4174179"/>
                </a:cubicBezTo>
                <a:cubicBezTo>
                  <a:pt x="6428188" y="4182018"/>
                  <a:pt x="6459020" y="4192381"/>
                  <a:pt x="6490902" y="4197695"/>
                </a:cubicBezTo>
                <a:cubicBezTo>
                  <a:pt x="6526328" y="4203599"/>
                  <a:pt x="6610469" y="4218185"/>
                  <a:pt x="6643768" y="4221212"/>
                </a:cubicBezTo>
                <a:cubicBezTo>
                  <a:pt x="6659382" y="4222631"/>
                  <a:pt x="6675125" y="4221212"/>
                  <a:pt x="6690803" y="4221212"/>
                </a:cubicBezTo>
              </a:path>
            </a:pathLst>
          </a:cu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algn="l"/>
            <a:endParaRPr lang="en-US" sz="2400" b="0">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1991234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3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7505" name="Picture 4" descr="southern_asia ma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0"/>
            <a:ext cx="8458200" cy="688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7506" name="Rectangle 2"/>
          <p:cNvSpPr>
            <a:spLocks noGrp="1" noChangeArrowheads="1"/>
          </p:cNvSpPr>
          <p:nvPr>
            <p:ph type="ctrTitle"/>
          </p:nvPr>
        </p:nvSpPr>
        <p:spPr>
          <a:xfrm>
            <a:off x="685800" y="381000"/>
            <a:ext cx="7772400" cy="1143000"/>
          </a:xfrm>
        </p:spPr>
        <p:txBody>
          <a:bodyPr/>
          <a:lstStyle/>
          <a:p>
            <a:pPr eaLnBrk="1" hangingPunct="1"/>
            <a:r>
              <a:rPr lang="en-US" sz="6000" dirty="0">
                <a:solidFill>
                  <a:schemeClr val="tx1"/>
                </a:solidFill>
                <a:latin typeface="Arial" charset="0"/>
                <a:ea typeface="ＭＳ Ｐゴシック" charset="0"/>
                <a:cs typeface="ＭＳ Ｐゴシック" charset="0"/>
              </a:rPr>
              <a:t>Singapore</a:t>
            </a:r>
            <a:r>
              <a:rPr lang="fr-FR" altLang="ja-JP" sz="6000" dirty="0">
                <a:solidFill>
                  <a:schemeClr val="tx1"/>
                </a:solidFill>
                <a:latin typeface="Arial" charset="0"/>
                <a:ea typeface="ＭＳ Ｐゴシック" charset="0"/>
                <a:cs typeface="ＭＳ Ｐゴシック" charset="0"/>
              </a:rPr>
              <a:t>'</a:t>
            </a:r>
            <a:r>
              <a:rPr lang="en-US" altLang="ja-JP" sz="6000" dirty="0">
                <a:solidFill>
                  <a:schemeClr val="tx1"/>
                </a:solidFill>
                <a:latin typeface="Arial" charset="0"/>
                <a:ea typeface="ＭＳ Ｐゴシック" charset="0"/>
                <a:cs typeface="ＭＳ Ｐゴシック" charset="0"/>
              </a:rPr>
              <a:t>s Strategic Location</a:t>
            </a:r>
            <a:endParaRPr lang="en-US" sz="6000" dirty="0">
              <a:solidFill>
                <a:schemeClr val="tx1"/>
              </a:solidFill>
              <a:latin typeface="Arial" charset="0"/>
              <a:ea typeface="ＭＳ Ｐゴシック" charset="0"/>
              <a:cs typeface="ＭＳ Ｐゴシック" charset="0"/>
            </a:endParaRPr>
          </a:p>
        </p:txBody>
      </p:sp>
      <p:sp>
        <p:nvSpPr>
          <p:cNvPr id="6" name="Freeform 5"/>
          <p:cNvSpPr>
            <a:spLocks noChangeArrowheads="1"/>
          </p:cNvSpPr>
          <p:nvPr/>
        </p:nvSpPr>
        <p:spPr bwMode="auto">
          <a:xfrm>
            <a:off x="3895725" y="3001963"/>
            <a:ext cx="5129213" cy="2466975"/>
          </a:xfrm>
          <a:custGeom>
            <a:avLst/>
            <a:gdLst>
              <a:gd name="T0" fmla="*/ 0 w 5127838"/>
              <a:gd name="T1" fmla="*/ 2460307 h 2467582"/>
              <a:gd name="T2" fmla="*/ 304029 w 5127838"/>
              <a:gd name="T3" fmla="*/ 2431532 h 2467582"/>
              <a:gd name="T4" fmla="*/ 463288 w 5127838"/>
              <a:gd name="T5" fmla="*/ 2388368 h 2467582"/>
              <a:gd name="T6" fmla="*/ 593589 w 5127838"/>
              <a:gd name="T7" fmla="*/ 2345206 h 2467582"/>
              <a:gd name="T8" fmla="*/ 1056876 w 5127838"/>
              <a:gd name="T9" fmla="*/ 2330818 h 2467582"/>
              <a:gd name="T10" fmla="*/ 1693897 w 5127838"/>
              <a:gd name="T11" fmla="*/ 2287655 h 2467582"/>
              <a:gd name="T12" fmla="*/ 1751807 w 5127838"/>
              <a:gd name="T13" fmla="*/ 2273267 h 2467582"/>
              <a:gd name="T14" fmla="*/ 1838676 w 5127838"/>
              <a:gd name="T15" fmla="*/ 2258879 h 2467582"/>
              <a:gd name="T16" fmla="*/ 1983452 w 5127838"/>
              <a:gd name="T17" fmla="*/ 2230103 h 2467582"/>
              <a:gd name="T18" fmla="*/ 2012407 w 5127838"/>
              <a:gd name="T19" fmla="*/ 2201327 h 2467582"/>
              <a:gd name="T20" fmla="*/ 2041363 w 5127838"/>
              <a:gd name="T21" fmla="*/ 2115000 h 2467582"/>
              <a:gd name="T22" fmla="*/ 2026885 w 5127838"/>
              <a:gd name="T23" fmla="*/ 1985511 h 2467582"/>
              <a:gd name="T24" fmla="*/ 1954498 w 5127838"/>
              <a:gd name="T25" fmla="*/ 1927961 h 2467582"/>
              <a:gd name="T26" fmla="*/ 1896585 w 5127838"/>
              <a:gd name="T27" fmla="*/ 1856021 h 2467582"/>
              <a:gd name="T28" fmla="*/ 1867630 w 5127838"/>
              <a:gd name="T29" fmla="*/ 1827245 h 2467582"/>
              <a:gd name="T30" fmla="*/ 1882108 w 5127838"/>
              <a:gd name="T31" fmla="*/ 1568266 h 2467582"/>
              <a:gd name="T32" fmla="*/ 1896585 w 5127838"/>
              <a:gd name="T33" fmla="*/ 1510715 h 2467582"/>
              <a:gd name="T34" fmla="*/ 1954498 w 5127838"/>
              <a:gd name="T35" fmla="*/ 1395613 h 2467582"/>
              <a:gd name="T36" fmla="*/ 1997929 w 5127838"/>
              <a:gd name="T37" fmla="*/ 1352450 h 2467582"/>
              <a:gd name="T38" fmla="*/ 2041363 w 5127838"/>
              <a:gd name="T39" fmla="*/ 1338062 h 2467582"/>
              <a:gd name="T40" fmla="*/ 2200619 w 5127838"/>
              <a:gd name="T41" fmla="*/ 1294899 h 2467582"/>
              <a:gd name="T42" fmla="*/ 2258529 w 5127838"/>
              <a:gd name="T43" fmla="*/ 1266123 h 2467582"/>
              <a:gd name="T44" fmla="*/ 2417785 w 5127838"/>
              <a:gd name="T45" fmla="*/ 1251735 h 2467582"/>
              <a:gd name="T46" fmla="*/ 2475696 w 5127838"/>
              <a:gd name="T47" fmla="*/ 1237347 h 2467582"/>
              <a:gd name="T48" fmla="*/ 2504651 w 5127838"/>
              <a:gd name="T49" fmla="*/ 1194185 h 2467582"/>
              <a:gd name="T50" fmla="*/ 2533607 w 5127838"/>
              <a:gd name="T51" fmla="*/ 1165410 h 2467582"/>
              <a:gd name="T52" fmla="*/ 2548085 w 5127838"/>
              <a:gd name="T53" fmla="*/ 1107857 h 2467582"/>
              <a:gd name="T54" fmla="*/ 2562562 w 5127838"/>
              <a:gd name="T55" fmla="*/ 906430 h 2467582"/>
              <a:gd name="T56" fmla="*/ 2591519 w 5127838"/>
              <a:gd name="T57" fmla="*/ 877656 h 2467582"/>
              <a:gd name="T58" fmla="*/ 2620473 w 5127838"/>
              <a:gd name="T59" fmla="*/ 834490 h 2467582"/>
              <a:gd name="T60" fmla="*/ 2663907 w 5127838"/>
              <a:gd name="T61" fmla="*/ 748166 h 2467582"/>
              <a:gd name="T62" fmla="*/ 2692862 w 5127838"/>
              <a:gd name="T63" fmla="*/ 704998 h 2467582"/>
              <a:gd name="T64" fmla="*/ 2736296 w 5127838"/>
              <a:gd name="T65" fmla="*/ 690615 h 2467582"/>
              <a:gd name="T66" fmla="*/ 2765251 w 5127838"/>
              <a:gd name="T67" fmla="*/ 633062 h 2467582"/>
              <a:gd name="T68" fmla="*/ 2779729 w 5127838"/>
              <a:gd name="T69" fmla="*/ 589901 h 2467582"/>
              <a:gd name="T70" fmla="*/ 2823163 w 5127838"/>
              <a:gd name="T71" fmla="*/ 546732 h 2467582"/>
              <a:gd name="T72" fmla="*/ 2866594 w 5127838"/>
              <a:gd name="T73" fmla="*/ 460410 h 2467582"/>
              <a:gd name="T74" fmla="*/ 2895551 w 5127838"/>
              <a:gd name="T75" fmla="*/ 402861 h 2467582"/>
              <a:gd name="T76" fmla="*/ 2924507 w 5127838"/>
              <a:gd name="T77" fmla="*/ 359690 h 2467582"/>
              <a:gd name="T78" fmla="*/ 3069284 w 5127838"/>
              <a:gd name="T79" fmla="*/ 316531 h 2467582"/>
              <a:gd name="T80" fmla="*/ 3329882 w 5127838"/>
              <a:gd name="T81" fmla="*/ 302146 h 2467582"/>
              <a:gd name="T82" fmla="*/ 3966904 w 5127838"/>
              <a:gd name="T83" fmla="*/ 273372 h 2467582"/>
              <a:gd name="T84" fmla="*/ 4097204 w 5127838"/>
              <a:gd name="T85" fmla="*/ 230201 h 2467582"/>
              <a:gd name="T86" fmla="*/ 4198549 w 5127838"/>
              <a:gd name="T87" fmla="*/ 201425 h 2467582"/>
              <a:gd name="T88" fmla="*/ 4343326 w 5127838"/>
              <a:gd name="T89" fmla="*/ 143883 h 2467582"/>
              <a:gd name="T90" fmla="*/ 4705270 w 5127838"/>
              <a:gd name="T91" fmla="*/ 115107 h 2467582"/>
              <a:gd name="T92" fmla="*/ 4821092 w 5127838"/>
              <a:gd name="T93" fmla="*/ 86330 h 2467582"/>
              <a:gd name="T94" fmla="*/ 4879003 w 5127838"/>
              <a:gd name="T95" fmla="*/ 71936 h 2467582"/>
              <a:gd name="T96" fmla="*/ 4922437 w 5127838"/>
              <a:gd name="T97" fmla="*/ 57554 h 2467582"/>
              <a:gd name="T98" fmla="*/ 5052736 w 5127838"/>
              <a:gd name="T99" fmla="*/ 28777 h 2467582"/>
              <a:gd name="T100" fmla="*/ 5139602 w 5127838"/>
              <a:gd name="T101" fmla="*/ 0 h 246758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127838"/>
              <a:gd name="T154" fmla="*/ 0 h 2467582"/>
              <a:gd name="T155" fmla="*/ 5127838 w 5127838"/>
              <a:gd name="T156" fmla="*/ 2467582 h 246758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127838" h="2467582">
                <a:moveTo>
                  <a:pt x="0" y="2467582"/>
                </a:moveTo>
                <a:cubicBezTo>
                  <a:pt x="87871" y="2461306"/>
                  <a:pt x="209807" y="2457370"/>
                  <a:pt x="303056" y="2438721"/>
                </a:cubicBezTo>
                <a:cubicBezTo>
                  <a:pt x="316846" y="2435963"/>
                  <a:pt x="425518" y="2410978"/>
                  <a:pt x="461800" y="2395430"/>
                </a:cubicBezTo>
                <a:cubicBezTo>
                  <a:pt x="524784" y="2368439"/>
                  <a:pt x="517449" y="2356151"/>
                  <a:pt x="591681" y="2352139"/>
                </a:cubicBezTo>
                <a:cubicBezTo>
                  <a:pt x="745465" y="2343827"/>
                  <a:pt x="899548" y="2342519"/>
                  <a:pt x="1053481" y="2337709"/>
                </a:cubicBezTo>
                <a:cubicBezTo>
                  <a:pt x="1335975" y="2257001"/>
                  <a:pt x="1067257" y="2324718"/>
                  <a:pt x="1688456" y="2294418"/>
                </a:cubicBezTo>
                <a:cubicBezTo>
                  <a:pt x="1708266" y="2293452"/>
                  <a:pt x="1726732" y="2283878"/>
                  <a:pt x="1746181" y="2279988"/>
                </a:cubicBezTo>
                <a:cubicBezTo>
                  <a:pt x="1774874" y="2274250"/>
                  <a:pt x="1804076" y="2271295"/>
                  <a:pt x="1832769" y="2265557"/>
                </a:cubicBezTo>
                <a:cubicBezTo>
                  <a:pt x="2048012" y="2222511"/>
                  <a:pt x="1680425" y="2286136"/>
                  <a:pt x="1977081" y="2236697"/>
                </a:cubicBezTo>
                <a:cubicBezTo>
                  <a:pt x="1986702" y="2227077"/>
                  <a:pt x="1999859" y="2220005"/>
                  <a:pt x="2005944" y="2207836"/>
                </a:cubicBezTo>
                <a:cubicBezTo>
                  <a:pt x="2019550" y="2180626"/>
                  <a:pt x="2034806" y="2121254"/>
                  <a:pt x="2034806" y="2121254"/>
                </a:cubicBezTo>
                <a:cubicBezTo>
                  <a:pt x="2029996" y="2077963"/>
                  <a:pt x="2031836" y="2033404"/>
                  <a:pt x="2020375" y="1991382"/>
                </a:cubicBezTo>
                <a:cubicBezTo>
                  <a:pt x="2015513" y="1973556"/>
                  <a:pt x="1956605" y="1940369"/>
                  <a:pt x="1948219" y="1933661"/>
                </a:cubicBezTo>
                <a:cubicBezTo>
                  <a:pt x="1909501" y="1902688"/>
                  <a:pt x="1923833" y="1903180"/>
                  <a:pt x="1890494" y="1861509"/>
                </a:cubicBezTo>
                <a:cubicBezTo>
                  <a:pt x="1881994" y="1850885"/>
                  <a:pt x="1871252" y="1842268"/>
                  <a:pt x="1861631" y="1832648"/>
                </a:cubicBezTo>
                <a:cubicBezTo>
                  <a:pt x="1866442" y="1746066"/>
                  <a:pt x="1868212" y="1659262"/>
                  <a:pt x="1876063" y="1572903"/>
                </a:cubicBezTo>
                <a:cubicBezTo>
                  <a:pt x="1877859" y="1553152"/>
                  <a:pt x="1882866" y="1533489"/>
                  <a:pt x="1890494" y="1515182"/>
                </a:cubicBezTo>
                <a:cubicBezTo>
                  <a:pt x="1907042" y="1475468"/>
                  <a:pt x="1917796" y="1430160"/>
                  <a:pt x="1948219" y="1399739"/>
                </a:cubicBezTo>
                <a:cubicBezTo>
                  <a:pt x="1962650" y="1385309"/>
                  <a:pt x="1974531" y="1367769"/>
                  <a:pt x="1991512" y="1356449"/>
                </a:cubicBezTo>
                <a:cubicBezTo>
                  <a:pt x="2004169" y="1348011"/>
                  <a:pt x="2020375" y="1346828"/>
                  <a:pt x="2034806" y="1342018"/>
                </a:cubicBezTo>
                <a:cubicBezTo>
                  <a:pt x="2101440" y="1275391"/>
                  <a:pt x="2027839" y="1336966"/>
                  <a:pt x="2193550" y="1298727"/>
                </a:cubicBezTo>
                <a:cubicBezTo>
                  <a:pt x="2214512" y="1293890"/>
                  <a:pt x="2230180" y="1274086"/>
                  <a:pt x="2251275" y="1269867"/>
                </a:cubicBezTo>
                <a:cubicBezTo>
                  <a:pt x="2303376" y="1259447"/>
                  <a:pt x="2357104" y="1260246"/>
                  <a:pt x="2410019" y="1255436"/>
                </a:cubicBezTo>
                <a:cubicBezTo>
                  <a:pt x="2429261" y="1250626"/>
                  <a:pt x="2451241" y="1252007"/>
                  <a:pt x="2467744" y="1241006"/>
                </a:cubicBezTo>
                <a:cubicBezTo>
                  <a:pt x="2482175" y="1231386"/>
                  <a:pt x="2485771" y="1211257"/>
                  <a:pt x="2496606" y="1197715"/>
                </a:cubicBezTo>
                <a:cubicBezTo>
                  <a:pt x="2505106" y="1187091"/>
                  <a:pt x="2515848" y="1178475"/>
                  <a:pt x="2525469" y="1168855"/>
                </a:cubicBezTo>
                <a:cubicBezTo>
                  <a:pt x="2530279" y="1149614"/>
                  <a:pt x="2537710" y="1130845"/>
                  <a:pt x="2539900" y="1111133"/>
                </a:cubicBezTo>
                <a:cubicBezTo>
                  <a:pt x="2547356" y="1044033"/>
                  <a:pt x="2541888" y="975465"/>
                  <a:pt x="2554331" y="909109"/>
                </a:cubicBezTo>
                <a:cubicBezTo>
                  <a:pt x="2556839" y="895737"/>
                  <a:pt x="2574694" y="890873"/>
                  <a:pt x="2583194" y="880249"/>
                </a:cubicBezTo>
                <a:cubicBezTo>
                  <a:pt x="2594029" y="866707"/>
                  <a:pt x="2602435" y="851388"/>
                  <a:pt x="2612056" y="836958"/>
                </a:cubicBezTo>
                <a:cubicBezTo>
                  <a:pt x="2635470" y="743305"/>
                  <a:pt x="2608564" y="808855"/>
                  <a:pt x="2655350" y="750376"/>
                </a:cubicBezTo>
                <a:cubicBezTo>
                  <a:pt x="2666185" y="736833"/>
                  <a:pt x="2670669" y="717919"/>
                  <a:pt x="2684212" y="707085"/>
                </a:cubicBezTo>
                <a:cubicBezTo>
                  <a:pt x="2696091" y="697583"/>
                  <a:pt x="2713075" y="697465"/>
                  <a:pt x="2727506" y="692655"/>
                </a:cubicBezTo>
                <a:cubicBezTo>
                  <a:pt x="2737127" y="673415"/>
                  <a:pt x="2747895" y="654706"/>
                  <a:pt x="2756369" y="634934"/>
                </a:cubicBezTo>
                <a:cubicBezTo>
                  <a:pt x="2762361" y="620953"/>
                  <a:pt x="2762362" y="604299"/>
                  <a:pt x="2770800" y="591643"/>
                </a:cubicBezTo>
                <a:cubicBezTo>
                  <a:pt x="2782121" y="574663"/>
                  <a:pt x="2799663" y="562782"/>
                  <a:pt x="2814094" y="548352"/>
                </a:cubicBezTo>
                <a:cubicBezTo>
                  <a:pt x="2840551" y="468984"/>
                  <a:pt x="2812629" y="540092"/>
                  <a:pt x="2857387" y="461770"/>
                </a:cubicBezTo>
                <a:cubicBezTo>
                  <a:pt x="2868060" y="443093"/>
                  <a:pt x="2875577" y="422726"/>
                  <a:pt x="2886250" y="404049"/>
                </a:cubicBezTo>
                <a:cubicBezTo>
                  <a:pt x="2894855" y="388991"/>
                  <a:pt x="2900405" y="369950"/>
                  <a:pt x="2915112" y="360758"/>
                </a:cubicBezTo>
                <a:cubicBezTo>
                  <a:pt x="2938537" y="346118"/>
                  <a:pt x="3025628" y="325915"/>
                  <a:pt x="3059425" y="317467"/>
                </a:cubicBezTo>
                <a:cubicBezTo>
                  <a:pt x="3190620" y="251873"/>
                  <a:pt x="3054641" y="307598"/>
                  <a:pt x="3319187" y="303037"/>
                </a:cubicBezTo>
                <a:cubicBezTo>
                  <a:pt x="3531032" y="299385"/>
                  <a:pt x="3742504" y="283796"/>
                  <a:pt x="3954162" y="274176"/>
                </a:cubicBezTo>
                <a:cubicBezTo>
                  <a:pt x="3997456" y="259746"/>
                  <a:pt x="4040485" y="244496"/>
                  <a:pt x="4084044" y="230885"/>
                </a:cubicBezTo>
                <a:cubicBezTo>
                  <a:pt x="4117470" y="220440"/>
                  <a:pt x="4152038" y="213680"/>
                  <a:pt x="4185062" y="202025"/>
                </a:cubicBezTo>
                <a:cubicBezTo>
                  <a:pt x="4233918" y="184783"/>
                  <a:pt x="4277778" y="148993"/>
                  <a:pt x="4329375" y="144303"/>
                </a:cubicBezTo>
                <a:cubicBezTo>
                  <a:pt x="4555359" y="123761"/>
                  <a:pt x="4435121" y="133658"/>
                  <a:pt x="4690156" y="115443"/>
                </a:cubicBezTo>
                <a:lnTo>
                  <a:pt x="4805606" y="86582"/>
                </a:lnTo>
                <a:cubicBezTo>
                  <a:pt x="4824848" y="81772"/>
                  <a:pt x="4844515" y="78423"/>
                  <a:pt x="4863331" y="72152"/>
                </a:cubicBezTo>
                <a:cubicBezTo>
                  <a:pt x="4877762" y="67342"/>
                  <a:pt x="4891998" y="61901"/>
                  <a:pt x="4906625" y="57722"/>
                </a:cubicBezTo>
                <a:cubicBezTo>
                  <a:pt x="4947170" y="46138"/>
                  <a:pt x="4995575" y="36302"/>
                  <a:pt x="5036506" y="28861"/>
                </a:cubicBezTo>
                <a:cubicBezTo>
                  <a:pt x="5127838" y="12257"/>
                  <a:pt x="5123093" y="43919"/>
                  <a:pt x="5123093" y="0"/>
                </a:cubicBezTo>
              </a:path>
            </a:pathLst>
          </a:cu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algn="l"/>
            <a:endParaRPr lang="en-US" sz="2400" b="0">
              <a:solidFill>
                <a:srgbClr val="000000"/>
              </a:solidFill>
              <a:latin typeface="Times New Roman" charset="0"/>
              <a:ea typeface="ＭＳ Ｐゴシック" charset="0"/>
            </a:endParaRPr>
          </a:p>
        </p:txBody>
      </p:sp>
      <p:sp>
        <p:nvSpPr>
          <p:cNvPr id="7" name="Freeform 6"/>
          <p:cNvSpPr>
            <a:spLocks noChangeArrowheads="1"/>
          </p:cNvSpPr>
          <p:nvPr/>
        </p:nvSpPr>
        <p:spPr bwMode="auto">
          <a:xfrm>
            <a:off x="3968750" y="4286250"/>
            <a:ext cx="4892675" cy="1089025"/>
          </a:xfrm>
          <a:custGeom>
            <a:avLst/>
            <a:gdLst>
              <a:gd name="T0" fmla="*/ 130012 w 4892194"/>
              <a:gd name="T1" fmla="*/ 459093 h 1089586"/>
              <a:gd name="T2" fmla="*/ 260023 w 4892194"/>
              <a:gd name="T3" fmla="*/ 387311 h 1089586"/>
              <a:gd name="T4" fmla="*/ 375583 w 4892194"/>
              <a:gd name="T5" fmla="*/ 344242 h 1089586"/>
              <a:gd name="T6" fmla="*/ 505594 w 4892194"/>
              <a:gd name="T7" fmla="*/ 286819 h 1089586"/>
              <a:gd name="T8" fmla="*/ 693380 w 4892194"/>
              <a:gd name="T9" fmla="*/ 215038 h 1089586"/>
              <a:gd name="T10" fmla="*/ 765607 w 4892194"/>
              <a:gd name="T11" fmla="*/ 143256 h 1089586"/>
              <a:gd name="T12" fmla="*/ 982293 w 4892194"/>
              <a:gd name="T13" fmla="*/ 57120 h 1089586"/>
              <a:gd name="T14" fmla="*/ 1227867 w 4892194"/>
              <a:gd name="T15" fmla="*/ 42764 h 1089586"/>
              <a:gd name="T16" fmla="*/ 1357868 w 4892194"/>
              <a:gd name="T17" fmla="*/ 186327 h 1089586"/>
              <a:gd name="T18" fmla="*/ 1473438 w 4892194"/>
              <a:gd name="T19" fmla="*/ 258106 h 1089586"/>
              <a:gd name="T20" fmla="*/ 1560105 w 4892194"/>
              <a:gd name="T21" fmla="*/ 372955 h 1089586"/>
              <a:gd name="T22" fmla="*/ 1617890 w 4892194"/>
              <a:gd name="T23" fmla="*/ 444736 h 1089586"/>
              <a:gd name="T24" fmla="*/ 1719009 w 4892194"/>
              <a:gd name="T25" fmla="*/ 487805 h 1089586"/>
              <a:gd name="T26" fmla="*/ 1935688 w 4892194"/>
              <a:gd name="T27" fmla="*/ 530873 h 1089586"/>
              <a:gd name="T28" fmla="*/ 1964580 w 4892194"/>
              <a:gd name="T29" fmla="*/ 631366 h 1089586"/>
              <a:gd name="T30" fmla="*/ 2080140 w 4892194"/>
              <a:gd name="T31" fmla="*/ 760572 h 1089586"/>
              <a:gd name="T32" fmla="*/ 2195710 w 4892194"/>
              <a:gd name="T33" fmla="*/ 846709 h 1089586"/>
              <a:gd name="T34" fmla="*/ 2354604 w 4892194"/>
              <a:gd name="T35" fmla="*/ 932845 h 1089586"/>
              <a:gd name="T36" fmla="*/ 2585734 w 4892194"/>
              <a:gd name="T37" fmla="*/ 961558 h 1089586"/>
              <a:gd name="T38" fmla="*/ 2730186 w 4892194"/>
              <a:gd name="T39" fmla="*/ 1004626 h 1089586"/>
              <a:gd name="T40" fmla="*/ 2946873 w 4892194"/>
              <a:gd name="T41" fmla="*/ 1033339 h 1089586"/>
              <a:gd name="T42" fmla="*/ 3423569 w 4892194"/>
              <a:gd name="T43" fmla="*/ 1033339 h 1089586"/>
              <a:gd name="T44" fmla="*/ 3553578 w 4892194"/>
              <a:gd name="T45" fmla="*/ 947203 h 1089586"/>
              <a:gd name="T46" fmla="*/ 3669145 w 4892194"/>
              <a:gd name="T47" fmla="*/ 846709 h 1089586"/>
              <a:gd name="T48" fmla="*/ 3828041 w 4892194"/>
              <a:gd name="T49" fmla="*/ 731859 h 1089586"/>
              <a:gd name="T50" fmla="*/ 3900268 w 4892194"/>
              <a:gd name="T51" fmla="*/ 688791 h 1089586"/>
              <a:gd name="T52" fmla="*/ 3972495 w 4892194"/>
              <a:gd name="T53" fmla="*/ 617010 h 1089586"/>
              <a:gd name="T54" fmla="*/ 4088064 w 4892194"/>
              <a:gd name="T55" fmla="*/ 545229 h 1089586"/>
              <a:gd name="T56" fmla="*/ 4290298 w 4892194"/>
              <a:gd name="T57" fmla="*/ 387311 h 1089586"/>
              <a:gd name="T58" fmla="*/ 4463644 w 4892194"/>
              <a:gd name="T59" fmla="*/ 258106 h 1089586"/>
              <a:gd name="T60" fmla="*/ 4579206 w 4892194"/>
              <a:gd name="T61" fmla="*/ 171967 h 1089586"/>
              <a:gd name="T62" fmla="*/ 4766997 w 4892194"/>
              <a:gd name="T63" fmla="*/ 100185 h 1089586"/>
              <a:gd name="T64" fmla="*/ 4897004 w 4892194"/>
              <a:gd name="T65" fmla="*/ 42764 h 10895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92194"/>
              <a:gd name="T100" fmla="*/ 0 h 1089586"/>
              <a:gd name="T101" fmla="*/ 4892194 w 4892194"/>
              <a:gd name="T102" fmla="*/ 1089586 h 10895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92194" h="1089586">
                <a:moveTo>
                  <a:pt x="0" y="475893"/>
                </a:moveTo>
                <a:cubicBezTo>
                  <a:pt x="43294" y="471083"/>
                  <a:pt x="88557" y="475237"/>
                  <a:pt x="129882" y="461463"/>
                </a:cubicBezTo>
                <a:cubicBezTo>
                  <a:pt x="162790" y="450494"/>
                  <a:pt x="183561" y="414709"/>
                  <a:pt x="216469" y="403741"/>
                </a:cubicBezTo>
                <a:cubicBezTo>
                  <a:pt x="230900" y="398931"/>
                  <a:pt x="245781" y="395303"/>
                  <a:pt x="259763" y="389311"/>
                </a:cubicBezTo>
                <a:cubicBezTo>
                  <a:pt x="279536" y="380837"/>
                  <a:pt x="297345" y="368004"/>
                  <a:pt x="317488" y="360451"/>
                </a:cubicBezTo>
                <a:cubicBezTo>
                  <a:pt x="336059" y="353487"/>
                  <a:pt x="356216" y="351719"/>
                  <a:pt x="375213" y="346020"/>
                </a:cubicBezTo>
                <a:cubicBezTo>
                  <a:pt x="404353" y="337278"/>
                  <a:pt x="461800" y="317160"/>
                  <a:pt x="461800" y="317160"/>
                </a:cubicBezTo>
                <a:cubicBezTo>
                  <a:pt x="476231" y="307540"/>
                  <a:pt x="489245" y="295343"/>
                  <a:pt x="505094" y="288299"/>
                </a:cubicBezTo>
                <a:cubicBezTo>
                  <a:pt x="532896" y="275943"/>
                  <a:pt x="566367" y="276313"/>
                  <a:pt x="591682" y="259438"/>
                </a:cubicBezTo>
                <a:cubicBezTo>
                  <a:pt x="651478" y="219577"/>
                  <a:pt x="618149" y="234784"/>
                  <a:pt x="692700" y="216148"/>
                </a:cubicBezTo>
                <a:cubicBezTo>
                  <a:pt x="707131" y="206528"/>
                  <a:pt x="723730" y="199551"/>
                  <a:pt x="735994" y="187287"/>
                </a:cubicBezTo>
                <a:cubicBezTo>
                  <a:pt x="748258" y="175024"/>
                  <a:pt x="750744" y="154076"/>
                  <a:pt x="764857" y="143996"/>
                </a:cubicBezTo>
                <a:cubicBezTo>
                  <a:pt x="794758" y="122640"/>
                  <a:pt x="845545" y="115602"/>
                  <a:pt x="880307" y="100705"/>
                </a:cubicBezTo>
                <a:cubicBezTo>
                  <a:pt x="1005154" y="47204"/>
                  <a:pt x="879782" y="91262"/>
                  <a:pt x="981325" y="57414"/>
                </a:cubicBezTo>
                <a:cubicBezTo>
                  <a:pt x="990946" y="42984"/>
                  <a:pt x="993019" y="16576"/>
                  <a:pt x="1010188" y="14123"/>
                </a:cubicBezTo>
                <a:cubicBezTo>
                  <a:pt x="1109061" y="0"/>
                  <a:pt x="1151904" y="18068"/>
                  <a:pt x="1226657" y="42984"/>
                </a:cubicBezTo>
                <a:cubicBezTo>
                  <a:pt x="1250709" y="67034"/>
                  <a:pt x="1279945" y="86834"/>
                  <a:pt x="1298813" y="115135"/>
                </a:cubicBezTo>
                <a:cubicBezTo>
                  <a:pt x="1311923" y="134799"/>
                  <a:pt x="1333689" y="173579"/>
                  <a:pt x="1356538" y="187287"/>
                </a:cubicBezTo>
                <a:cubicBezTo>
                  <a:pt x="1369582" y="195113"/>
                  <a:pt x="1385401" y="196907"/>
                  <a:pt x="1399832" y="201717"/>
                </a:cubicBezTo>
                <a:cubicBezTo>
                  <a:pt x="1431973" y="223143"/>
                  <a:pt x="1448490" y="230067"/>
                  <a:pt x="1471988" y="259438"/>
                </a:cubicBezTo>
                <a:cubicBezTo>
                  <a:pt x="1482823" y="272980"/>
                  <a:pt x="1490015" y="289186"/>
                  <a:pt x="1500850" y="302729"/>
                </a:cubicBezTo>
                <a:cubicBezTo>
                  <a:pt x="1583103" y="405539"/>
                  <a:pt x="1469742" y="241638"/>
                  <a:pt x="1558575" y="374881"/>
                </a:cubicBezTo>
                <a:cubicBezTo>
                  <a:pt x="1563386" y="394121"/>
                  <a:pt x="1560617" y="417116"/>
                  <a:pt x="1573007" y="432602"/>
                </a:cubicBezTo>
                <a:cubicBezTo>
                  <a:pt x="1582510" y="444480"/>
                  <a:pt x="1601674" y="442853"/>
                  <a:pt x="1616300" y="447032"/>
                </a:cubicBezTo>
                <a:cubicBezTo>
                  <a:pt x="1635371" y="452481"/>
                  <a:pt x="1654783" y="456653"/>
                  <a:pt x="1674025" y="461463"/>
                </a:cubicBezTo>
                <a:cubicBezTo>
                  <a:pt x="1688456" y="471083"/>
                  <a:pt x="1703775" y="479489"/>
                  <a:pt x="1717319" y="490323"/>
                </a:cubicBezTo>
                <a:cubicBezTo>
                  <a:pt x="1727944" y="498822"/>
                  <a:pt x="1732841" y="516516"/>
                  <a:pt x="1746182" y="519184"/>
                </a:cubicBezTo>
                <a:cubicBezTo>
                  <a:pt x="1807684" y="531484"/>
                  <a:pt x="1871253" y="528804"/>
                  <a:pt x="1933788" y="533614"/>
                </a:cubicBezTo>
                <a:cubicBezTo>
                  <a:pt x="1938598" y="548044"/>
                  <a:pt x="1944040" y="562279"/>
                  <a:pt x="1948219" y="576905"/>
                </a:cubicBezTo>
                <a:cubicBezTo>
                  <a:pt x="1953668" y="595974"/>
                  <a:pt x="1953780" y="616887"/>
                  <a:pt x="1962650" y="634626"/>
                </a:cubicBezTo>
                <a:cubicBezTo>
                  <a:pt x="1968735" y="646795"/>
                  <a:pt x="1981892" y="653867"/>
                  <a:pt x="1991513" y="663487"/>
                </a:cubicBezTo>
                <a:cubicBezTo>
                  <a:pt x="2026647" y="768885"/>
                  <a:pt x="1990861" y="742691"/>
                  <a:pt x="2078100" y="764499"/>
                </a:cubicBezTo>
                <a:cubicBezTo>
                  <a:pt x="2087721" y="774119"/>
                  <a:pt x="2096078" y="785197"/>
                  <a:pt x="2106963" y="793360"/>
                </a:cubicBezTo>
                <a:cubicBezTo>
                  <a:pt x="2134714" y="814172"/>
                  <a:pt x="2169021" y="826554"/>
                  <a:pt x="2193550" y="851081"/>
                </a:cubicBezTo>
                <a:cubicBezTo>
                  <a:pt x="2203171" y="860701"/>
                  <a:pt x="2211789" y="871442"/>
                  <a:pt x="2222413" y="879941"/>
                </a:cubicBezTo>
                <a:cubicBezTo>
                  <a:pt x="2257767" y="908222"/>
                  <a:pt x="2307584" y="933938"/>
                  <a:pt x="2352294" y="937663"/>
                </a:cubicBezTo>
                <a:lnTo>
                  <a:pt x="2525469" y="952093"/>
                </a:lnTo>
                <a:cubicBezTo>
                  <a:pt x="2544711" y="956903"/>
                  <a:pt x="2563832" y="962221"/>
                  <a:pt x="2583194" y="966523"/>
                </a:cubicBezTo>
                <a:cubicBezTo>
                  <a:pt x="2607138" y="971843"/>
                  <a:pt x="2631856" y="973905"/>
                  <a:pt x="2655350" y="980953"/>
                </a:cubicBezTo>
                <a:cubicBezTo>
                  <a:pt x="2680162" y="988396"/>
                  <a:pt x="2702265" y="1003989"/>
                  <a:pt x="2727506" y="1009814"/>
                </a:cubicBezTo>
                <a:cubicBezTo>
                  <a:pt x="2765296" y="1018534"/>
                  <a:pt x="2804513" y="1019119"/>
                  <a:pt x="2842956" y="1024244"/>
                </a:cubicBezTo>
                <a:lnTo>
                  <a:pt x="2943975" y="1038675"/>
                </a:lnTo>
                <a:cubicBezTo>
                  <a:pt x="2963217" y="1048295"/>
                  <a:pt x="2980199" y="1066818"/>
                  <a:pt x="3001700" y="1067535"/>
                </a:cubicBezTo>
                <a:cubicBezTo>
                  <a:pt x="3315670" y="1078000"/>
                  <a:pt x="3267462" y="1089586"/>
                  <a:pt x="3420206" y="1038675"/>
                </a:cubicBezTo>
                <a:cubicBezTo>
                  <a:pt x="3487753" y="971133"/>
                  <a:pt x="3404938" y="1045338"/>
                  <a:pt x="3492363" y="995384"/>
                </a:cubicBezTo>
                <a:cubicBezTo>
                  <a:pt x="3513246" y="983452"/>
                  <a:pt x="3531987" y="967930"/>
                  <a:pt x="3550088" y="952093"/>
                </a:cubicBezTo>
                <a:cubicBezTo>
                  <a:pt x="3570567" y="934175"/>
                  <a:pt x="3587334" y="912290"/>
                  <a:pt x="3607813" y="894372"/>
                </a:cubicBezTo>
                <a:cubicBezTo>
                  <a:pt x="3625914" y="878535"/>
                  <a:pt x="3645966" y="865060"/>
                  <a:pt x="3665538" y="851081"/>
                </a:cubicBezTo>
                <a:cubicBezTo>
                  <a:pt x="3679651" y="841001"/>
                  <a:pt x="3695778" y="833640"/>
                  <a:pt x="3708831" y="822220"/>
                </a:cubicBezTo>
                <a:cubicBezTo>
                  <a:pt x="3810877" y="732936"/>
                  <a:pt x="3740163" y="763677"/>
                  <a:pt x="3824281" y="735638"/>
                </a:cubicBezTo>
                <a:cubicBezTo>
                  <a:pt x="3833902" y="726018"/>
                  <a:pt x="3841477" y="713778"/>
                  <a:pt x="3853144" y="706778"/>
                </a:cubicBezTo>
                <a:cubicBezTo>
                  <a:pt x="3866188" y="698952"/>
                  <a:pt x="3882832" y="699150"/>
                  <a:pt x="3896438" y="692347"/>
                </a:cubicBezTo>
                <a:cubicBezTo>
                  <a:pt x="3911951" y="684591"/>
                  <a:pt x="3925300" y="673107"/>
                  <a:pt x="3939731" y="663487"/>
                </a:cubicBezTo>
                <a:cubicBezTo>
                  <a:pt x="3949352" y="649057"/>
                  <a:pt x="3956330" y="632459"/>
                  <a:pt x="3968594" y="620196"/>
                </a:cubicBezTo>
                <a:cubicBezTo>
                  <a:pt x="3996570" y="592222"/>
                  <a:pt x="4019969" y="588641"/>
                  <a:pt x="4055181" y="576905"/>
                </a:cubicBezTo>
                <a:cubicBezTo>
                  <a:pt x="4064802" y="567285"/>
                  <a:pt x="4072723" y="555591"/>
                  <a:pt x="4084044" y="548044"/>
                </a:cubicBezTo>
                <a:cubicBezTo>
                  <a:pt x="4176793" y="486216"/>
                  <a:pt x="4109453" y="556925"/>
                  <a:pt x="4199494" y="475893"/>
                </a:cubicBezTo>
                <a:cubicBezTo>
                  <a:pt x="4229833" y="448589"/>
                  <a:pt x="4263439" y="423271"/>
                  <a:pt x="4286081" y="389311"/>
                </a:cubicBezTo>
                <a:cubicBezTo>
                  <a:pt x="4295702" y="374881"/>
                  <a:pt x="4301891" y="357440"/>
                  <a:pt x="4314944" y="346020"/>
                </a:cubicBezTo>
                <a:cubicBezTo>
                  <a:pt x="4429419" y="245861"/>
                  <a:pt x="4364311" y="322730"/>
                  <a:pt x="4459256" y="259438"/>
                </a:cubicBezTo>
                <a:cubicBezTo>
                  <a:pt x="4536452" y="207978"/>
                  <a:pt x="4424907" y="246380"/>
                  <a:pt x="4545844" y="216148"/>
                </a:cubicBezTo>
                <a:cubicBezTo>
                  <a:pt x="4555465" y="201718"/>
                  <a:pt x="4559999" y="182049"/>
                  <a:pt x="4574706" y="172857"/>
                </a:cubicBezTo>
                <a:cubicBezTo>
                  <a:pt x="4600506" y="156733"/>
                  <a:pt x="4661294" y="143996"/>
                  <a:pt x="4661294" y="143996"/>
                </a:cubicBezTo>
                <a:cubicBezTo>
                  <a:pt x="4729981" y="98208"/>
                  <a:pt x="4677596" y="126118"/>
                  <a:pt x="4762313" y="100705"/>
                </a:cubicBezTo>
                <a:cubicBezTo>
                  <a:pt x="4791453" y="91964"/>
                  <a:pt x="4848900" y="71845"/>
                  <a:pt x="4848900" y="71845"/>
                </a:cubicBezTo>
                <a:lnTo>
                  <a:pt x="4892194" y="42984"/>
                </a:lnTo>
              </a:path>
            </a:pathLst>
          </a:cu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algn="l"/>
            <a:endParaRPr lang="en-US" sz="2400" b="0">
              <a:solidFill>
                <a:srgbClr val="000000"/>
              </a:solidFill>
              <a:latin typeface="Times New Roman" charset="0"/>
              <a:ea typeface="ＭＳ Ｐゴシック" charset="0"/>
            </a:endParaRPr>
          </a:p>
        </p:txBody>
      </p:sp>
      <p:sp>
        <p:nvSpPr>
          <p:cNvPr id="8" name="TextBox 7"/>
          <p:cNvSpPr txBox="1">
            <a:spLocks noChangeArrowheads="1"/>
          </p:cNvSpPr>
          <p:nvPr/>
        </p:nvSpPr>
        <p:spPr bwMode="auto">
          <a:xfrm>
            <a:off x="5334000" y="3810000"/>
            <a:ext cx="990600" cy="186213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11500">
                <a:solidFill>
                  <a:srgbClr val="FF0000"/>
                </a:solidFill>
                <a:latin typeface="Arial" charset="0"/>
              </a:rPr>
              <a:t>$</a:t>
            </a:r>
          </a:p>
        </p:txBody>
      </p:sp>
      <p:sp>
        <p:nvSpPr>
          <p:cNvPr id="4" name="Rectangle 3"/>
          <p:cNvSpPr txBox="1">
            <a:spLocks noChangeArrowheads="1"/>
          </p:cNvSpPr>
          <p:nvPr/>
        </p:nvSpPr>
        <p:spPr bwMode="auto">
          <a:xfrm>
            <a:off x="609600" y="5257800"/>
            <a:ext cx="8153400" cy="1905000"/>
          </a:xfrm>
          <a:prstGeom prst="rect">
            <a:avLst/>
          </a:prstGeom>
          <a:noFill/>
          <a:ln w="9525">
            <a:noFill/>
            <a:miter lim="800000"/>
            <a:headEnd/>
            <a:tailEnd/>
          </a:ln>
        </p:spPr>
        <p:txBody>
          <a:bodyPr/>
          <a:lstStyle/>
          <a:p>
            <a:pPr>
              <a:spcBef>
                <a:spcPct val="20000"/>
              </a:spcBef>
              <a:defRPr/>
            </a:pPr>
            <a:r>
              <a:rPr lang="en-US" sz="4400" kern="0">
                <a:solidFill>
                  <a:srgbClr val="000000"/>
                </a:solidFill>
                <a:latin typeface="Arial"/>
                <a:ea typeface="ＭＳ Ｐゴシック"/>
              </a:rPr>
              <a:t>The Crossroads of the Indian &amp; Pacific Oceans</a:t>
            </a:r>
          </a:p>
        </p:txBody>
      </p:sp>
    </p:spTree>
    <p:extLst>
      <p:ext uri="{BB962C8B-B14F-4D97-AF65-F5344CB8AC3E}">
        <p14:creationId xmlns:p14="http://schemas.microsoft.com/office/powerpoint/2010/main" val="25735375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9"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0" fill="hold"/>
                                        <p:tgtEl>
                                          <p:spTgt spid="8"/>
                                        </p:tgtEl>
                                        <p:attrNameLst>
                                          <p:attrName>ppt_w</p:attrName>
                                        </p:attrNameLst>
                                      </p:cBhvr>
                                      <p:tavLst>
                                        <p:tav tm="0" fmla="#ppt_w*sin(2.5*pi*$)">
                                          <p:val>
                                            <p:fltVal val="0"/>
                                          </p:val>
                                        </p:tav>
                                        <p:tav tm="100000">
                                          <p:val>
                                            <p:fltVal val="1"/>
                                          </p:val>
                                        </p:tav>
                                      </p:tavLst>
                                    </p:anim>
                                    <p:anim calcmode="lin" valueType="num">
                                      <p:cBhvr>
                                        <p:cTn id="18" dur="5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8529" name="Picture 4" descr="Ntiochus IV0003"/>
          <p:cNvPicPr>
            <a:picLocks noChangeAspect="1" noChangeArrowheads="1"/>
          </p:cNvPicPr>
          <p:nvPr/>
        </p:nvPicPr>
        <p:blipFill>
          <a:blip r:embed="rId2" cstate="screen">
            <a:lum bright="8000"/>
            <a:extLst>
              <a:ext uri="{28A0092B-C50C-407E-A947-70E740481C1C}">
                <a14:useLocalDpi xmlns:a14="http://schemas.microsoft.com/office/drawing/2010/main"/>
              </a:ext>
            </a:extLst>
          </a:blip>
          <a:srcRect/>
          <a:stretch>
            <a:fillRect/>
          </a:stretch>
        </p:blipFill>
        <p:spPr bwMode="auto">
          <a:xfrm>
            <a:off x="685800" y="838200"/>
            <a:ext cx="80772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8530" name="Rectangle 11"/>
          <p:cNvSpPr>
            <a:spLocks noChangeArrowheads="1"/>
          </p:cNvSpPr>
          <p:nvPr/>
        </p:nvSpPr>
        <p:spPr bwMode="auto">
          <a:xfrm>
            <a:off x="0" y="76200"/>
            <a:ext cx="9144000" cy="762000"/>
          </a:xfrm>
          <a:prstGeom prst="rect">
            <a:avLst/>
          </a:prstGeom>
          <a:solidFill>
            <a:srgbClr val="800000"/>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8531" name="Rectangle 12"/>
          <p:cNvSpPr>
            <a:spLocks noChangeArrowheads="1"/>
          </p:cNvSpPr>
          <p:nvPr/>
        </p:nvSpPr>
        <p:spPr bwMode="auto">
          <a:xfrm>
            <a:off x="0" y="0"/>
            <a:ext cx="9144000" cy="92075"/>
          </a:xfrm>
          <a:prstGeom prst="rect">
            <a:avLst/>
          </a:prstGeom>
          <a:solidFill>
            <a:srgbClr val="FFCC99"/>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8532" name="Rectangle 13"/>
          <p:cNvSpPr>
            <a:spLocks noChangeArrowheads="1"/>
          </p:cNvSpPr>
          <p:nvPr/>
        </p:nvSpPr>
        <p:spPr bwMode="auto">
          <a:xfrm>
            <a:off x="0" y="685800"/>
            <a:ext cx="9144000" cy="92075"/>
          </a:xfrm>
          <a:prstGeom prst="rect">
            <a:avLst/>
          </a:prstGeom>
          <a:solidFill>
            <a:srgbClr val="FFCC99"/>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8533" name="Rectangle 15"/>
          <p:cNvSpPr>
            <a:spLocks noChangeArrowheads="1"/>
          </p:cNvSpPr>
          <p:nvPr/>
        </p:nvSpPr>
        <p:spPr bwMode="auto">
          <a:xfrm>
            <a:off x="0" y="838200"/>
            <a:ext cx="9144000" cy="63500"/>
          </a:xfrm>
          <a:prstGeom prst="rect">
            <a:avLst/>
          </a:prstGeom>
          <a:solidFill>
            <a:srgbClr val="FFCC99"/>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8534" name="Rectangle 22"/>
          <p:cNvSpPr>
            <a:spLocks noChangeArrowheads="1"/>
          </p:cNvSpPr>
          <p:nvPr/>
        </p:nvSpPr>
        <p:spPr bwMode="auto">
          <a:xfrm>
            <a:off x="0" y="6705600"/>
            <a:ext cx="9144000" cy="228600"/>
          </a:xfrm>
          <a:prstGeom prst="rect">
            <a:avLst/>
          </a:prstGeom>
          <a:solidFill>
            <a:srgbClr val="800000"/>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8535" name="Rectangle 23"/>
          <p:cNvSpPr>
            <a:spLocks noChangeArrowheads="1"/>
          </p:cNvSpPr>
          <p:nvPr/>
        </p:nvSpPr>
        <p:spPr bwMode="auto">
          <a:xfrm>
            <a:off x="0" y="6629400"/>
            <a:ext cx="9144000" cy="136525"/>
          </a:xfrm>
          <a:prstGeom prst="rect">
            <a:avLst/>
          </a:prstGeom>
          <a:solidFill>
            <a:srgbClr val="FFCC99"/>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8536" name="Rectangle 30"/>
          <p:cNvSpPr>
            <a:spLocks noChangeArrowheads="1"/>
          </p:cNvSpPr>
          <p:nvPr/>
        </p:nvSpPr>
        <p:spPr bwMode="auto">
          <a:xfrm>
            <a:off x="0" y="5965825"/>
            <a:ext cx="9144000" cy="63500"/>
          </a:xfrm>
          <a:prstGeom prst="rect">
            <a:avLst/>
          </a:prstGeom>
          <a:solidFill>
            <a:srgbClr val="FFCC99"/>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8537" name="Rectangle 18"/>
          <p:cNvSpPr>
            <a:spLocks noChangeArrowheads="1"/>
          </p:cNvSpPr>
          <p:nvPr/>
        </p:nvSpPr>
        <p:spPr bwMode="auto">
          <a:xfrm>
            <a:off x="0" y="6642100"/>
            <a:ext cx="9144000" cy="63500"/>
          </a:xfrm>
          <a:prstGeom prst="rect">
            <a:avLst/>
          </a:prstGeom>
          <a:solidFill>
            <a:srgbClr val="CC9900"/>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8538" name="TextBox 6"/>
          <p:cNvSpPr txBox="1">
            <a:spLocks noChangeArrowheads="1"/>
          </p:cNvSpPr>
          <p:nvPr/>
        </p:nvSpPr>
        <p:spPr bwMode="auto">
          <a:xfrm>
            <a:off x="2209800" y="1371600"/>
            <a:ext cx="1690688"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b="0">
                <a:solidFill>
                  <a:srgbClr val="FFFFFF"/>
                </a:solidFill>
                <a:latin typeface="Arial" charset="0"/>
                <a:cs typeface="Arial" charset="0"/>
              </a:rPr>
              <a:t>Macedonia</a:t>
            </a:r>
          </a:p>
        </p:txBody>
      </p:sp>
      <p:sp>
        <p:nvSpPr>
          <p:cNvPr id="278539" name="TextBox 6"/>
          <p:cNvSpPr txBox="1">
            <a:spLocks noChangeArrowheads="1"/>
          </p:cNvSpPr>
          <p:nvPr/>
        </p:nvSpPr>
        <p:spPr bwMode="auto">
          <a:xfrm>
            <a:off x="2514600" y="4567238"/>
            <a:ext cx="1176338" cy="46196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b="0">
                <a:solidFill>
                  <a:srgbClr val="FFFFFF"/>
                </a:solidFill>
                <a:latin typeface="Arial" charset="0"/>
                <a:cs typeface="Arial" charset="0"/>
              </a:rPr>
              <a:t>Corinth</a:t>
            </a:r>
          </a:p>
        </p:txBody>
      </p:sp>
      <p:sp>
        <p:nvSpPr>
          <p:cNvPr id="26" name="Title 25"/>
          <p:cNvSpPr>
            <a:spLocks noGrp="1"/>
          </p:cNvSpPr>
          <p:nvPr>
            <p:ph type="title" idx="4294967295"/>
          </p:nvPr>
        </p:nvSpPr>
        <p:spPr>
          <a:xfrm>
            <a:off x="685800" y="0"/>
            <a:ext cx="7772400" cy="762000"/>
          </a:xfrm>
        </p:spPr>
        <p:txBody>
          <a:bodyPr/>
          <a:lstStyle/>
          <a:p>
            <a:pPr>
              <a:defRPr/>
            </a:pPr>
            <a:r>
              <a:rPr lang="en-US">
                <a:solidFill>
                  <a:srgbClr val="FFFFFF"/>
                </a:solidFill>
                <a:effectLst>
                  <a:outerShdw blurRad="38100" dist="38100" dir="2700000" algn="tl">
                    <a:srgbClr val="808080"/>
                  </a:outerShdw>
                </a:effectLst>
                <a:latin typeface="Arial" charset="0"/>
                <a:ea typeface="ＭＳ Ｐゴシック" charset="0"/>
                <a:cs typeface="Arial" charset="0"/>
              </a:rPr>
              <a:t>Macedonia off the sea lanes</a:t>
            </a:r>
          </a:p>
        </p:txBody>
      </p:sp>
    </p:spTree>
    <p:extLst>
      <p:ext uri="{BB962C8B-B14F-4D97-AF65-F5344CB8AC3E}">
        <p14:creationId xmlns:p14="http://schemas.microsoft.com/office/powerpoint/2010/main" val="228132508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9553" name="Picture 4" descr="james-c-christensen-the-widows-mite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609600"/>
            <a:ext cx="9144000"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txBox="1">
            <a:spLocks noChangeArrowheads="1"/>
          </p:cNvSpPr>
          <p:nvPr/>
        </p:nvSpPr>
        <p:spPr bwMode="auto">
          <a:xfrm>
            <a:off x="1371600" y="5181600"/>
            <a:ext cx="6400800" cy="8382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4400" i="1">
                <a:solidFill>
                  <a:srgbClr val="FFFFFF"/>
                </a:solidFill>
                <a:effectLst>
                  <a:outerShdw blurRad="38100" dist="38100" dir="2700000" algn="tl">
                    <a:srgbClr val="808080"/>
                  </a:outerShdw>
                </a:effectLst>
              </a:rPr>
              <a:t>Give her credit!</a:t>
            </a:r>
          </a:p>
        </p:txBody>
      </p:sp>
      <p:pic>
        <p:nvPicPr>
          <p:cNvPr id="6" name="Picture 5" descr="widows-mite-roman-coins_900px.jpg"/>
          <p:cNvPicPr>
            <a:picLocks noChangeAspect="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0" y="0"/>
            <a:ext cx="3148013" cy="187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Rectangle 2"/>
          <p:cNvSpPr>
            <a:spLocks noGrp="1" noChangeArrowheads="1"/>
          </p:cNvSpPr>
          <p:nvPr>
            <p:ph type="ctrTitle"/>
          </p:nvPr>
        </p:nvSpPr>
        <p:spPr>
          <a:xfrm>
            <a:off x="-228600" y="914400"/>
            <a:ext cx="3581400" cy="1143000"/>
          </a:xfrm>
        </p:spPr>
        <p:txBody>
          <a:bodyPr/>
          <a:lstStyle/>
          <a:p>
            <a:pPr eaLnBrk="1" hangingPunct="1">
              <a:defRPr/>
            </a:pPr>
            <a:r>
              <a:rPr lang="en-US">
                <a:effectLst>
                  <a:outerShdw blurRad="38100" dist="38100" dir="2700000" algn="tl">
                    <a:srgbClr val="808080"/>
                  </a:outerShdw>
                </a:effectLst>
                <a:latin typeface="Arial" charset="0"/>
                <a:ea typeface="ＭＳ Ｐゴシック" charset="0"/>
                <a:cs typeface="ＭＳ Ｐゴシック" charset="0"/>
              </a:rPr>
              <a:t>Two Mites</a:t>
            </a:r>
          </a:p>
        </p:txBody>
      </p:sp>
      <p:sp>
        <p:nvSpPr>
          <p:cNvPr id="7" name="Rectangle 3"/>
          <p:cNvSpPr txBox="1">
            <a:spLocks noChangeArrowheads="1"/>
          </p:cNvSpPr>
          <p:nvPr/>
        </p:nvSpPr>
        <p:spPr bwMode="auto">
          <a:xfrm>
            <a:off x="2590800" y="0"/>
            <a:ext cx="6400800" cy="8382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defRPr/>
            </a:pPr>
            <a:r>
              <a:rPr lang="en-US" sz="4400" i="1">
                <a:solidFill>
                  <a:srgbClr val="FFFFFF"/>
                </a:solidFill>
                <a:effectLst>
                  <a:outerShdw blurRad="38100" dist="38100" dir="2700000" algn="tl">
                    <a:srgbClr val="808080"/>
                  </a:outerShdw>
                </a:effectLst>
              </a:rPr>
              <a:t>Mark 12:41-44</a:t>
            </a:r>
          </a:p>
        </p:txBody>
      </p:sp>
    </p:spTree>
    <p:extLst>
      <p:ext uri="{BB962C8B-B14F-4D97-AF65-F5344CB8AC3E}">
        <p14:creationId xmlns:p14="http://schemas.microsoft.com/office/powerpoint/2010/main" val="1550543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9458"/>
                                        </p:tgtEl>
                                        <p:attrNameLst>
                                          <p:attrName>style.visibility</p:attrName>
                                        </p:attrNameLst>
                                      </p:cBhvr>
                                      <p:to>
                                        <p:strVal val="visible"/>
                                      </p:to>
                                    </p:set>
                                    <p:animEffect transition="in" filter="dissolve">
                                      <p:cBhvr>
                                        <p:cTn id="11" dur="500"/>
                                        <p:tgtEl>
                                          <p:spTgt spid="1945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900" decel="100000" fill="hold"/>
                                        <p:tgtEl>
                                          <p:spTgt spid="4"/>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458" grpId="0"/>
    </p:bldLst>
  </p:timing>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0577" name="Rectangle 2"/>
          <p:cNvSpPr>
            <a:spLocks noGrp="1" noChangeArrowheads="1"/>
          </p:cNvSpPr>
          <p:nvPr>
            <p:ph type="ctrTitle"/>
          </p:nvPr>
        </p:nvSpPr>
        <p:spPr>
          <a:xfrm>
            <a:off x="0" y="0"/>
            <a:ext cx="9144000" cy="2057400"/>
          </a:xfrm>
          <a:solidFill>
            <a:srgbClr val="008000"/>
          </a:solidFill>
        </p:spPr>
        <p:txBody>
          <a:bodyPr/>
          <a:lstStyle/>
          <a:p>
            <a:pPr eaLnBrk="1" hangingPunct="1"/>
            <a:r>
              <a:rPr lang="en-US" sz="4000">
                <a:solidFill>
                  <a:srgbClr val="FFFFFF"/>
                </a:solidFill>
                <a:latin typeface="Arial" charset="0"/>
                <a:ea typeface="ＭＳ Ｐゴシック" charset="0"/>
                <a:cs typeface="ＭＳ Ｐゴシック" charset="0"/>
              </a:rPr>
              <a:t>The Macedonians gave </a:t>
            </a:r>
            <a:r>
              <a:rPr lang="en-US" sz="4000">
                <a:latin typeface="Arial" charset="0"/>
                <a:ea typeface="ＭＳ Ｐゴシック" charset="0"/>
                <a:cs typeface="ＭＳ Ｐゴシック" charset="0"/>
              </a:rPr>
              <a:t>of their own initiative </a:t>
            </a:r>
            <a:r>
              <a:rPr lang="en-US" sz="4000">
                <a:solidFill>
                  <a:srgbClr val="FFFFFF"/>
                </a:solidFill>
                <a:latin typeface="Arial" charset="0"/>
                <a:ea typeface="ＭＳ Ｐゴシック" charset="0"/>
                <a:cs typeface="ＭＳ Ｐゴシック" charset="0"/>
              </a:rPr>
              <a:t>(8:3b-4) </a:t>
            </a:r>
          </a:p>
        </p:txBody>
      </p:sp>
      <p:sp>
        <p:nvSpPr>
          <p:cNvPr id="4" name="Rectangle 3"/>
          <p:cNvSpPr txBox="1">
            <a:spLocks noChangeArrowheads="1"/>
          </p:cNvSpPr>
          <p:nvPr/>
        </p:nvSpPr>
        <p:spPr bwMode="auto">
          <a:xfrm>
            <a:off x="304800" y="2286000"/>
            <a:ext cx="8686800" cy="22098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defRPr/>
            </a:pPr>
            <a:r>
              <a:rPr lang="en-US" altLang="ja-JP" sz="3200" dirty="0">
                <a:solidFill>
                  <a:srgbClr val="FFFFFF"/>
                </a:solidFill>
                <a:effectLst>
                  <a:outerShdw blurRad="38100" dist="38100" dir="2700000" algn="tl">
                    <a:srgbClr val="808080"/>
                  </a:outerShdw>
                </a:effectLst>
              </a:rPr>
              <a:t>"</a:t>
            </a:r>
            <a:r>
              <a:rPr lang="en-US" sz="3200" baseline="30000" dirty="0">
                <a:solidFill>
                  <a:srgbClr val="FFFFFF"/>
                </a:solidFill>
                <a:effectLst>
                  <a:outerShdw blurRad="38100" dist="38100" dir="2700000" algn="tl">
                    <a:srgbClr val="808080"/>
                  </a:outerShdw>
                </a:effectLst>
              </a:rPr>
              <a:t>3b</a:t>
            </a:r>
            <a:r>
              <a:rPr lang="en-US" sz="3200" dirty="0">
                <a:solidFill>
                  <a:srgbClr val="FFFFFF"/>
                </a:solidFill>
                <a:effectLst>
                  <a:outerShdw blurRad="38100" dist="38100" dir="2700000" algn="tl">
                    <a:srgbClr val="808080"/>
                  </a:outerShdw>
                </a:effectLst>
              </a:rPr>
              <a:t>Entirely on their own, </a:t>
            </a:r>
            <a:r>
              <a:rPr lang="en-US" sz="3200" baseline="30000" dirty="0">
                <a:solidFill>
                  <a:srgbClr val="FFFFFF"/>
                </a:solidFill>
                <a:effectLst>
                  <a:outerShdw blurRad="38100" dist="38100" dir="2700000" algn="tl">
                    <a:srgbClr val="808080"/>
                  </a:outerShdw>
                </a:effectLst>
              </a:rPr>
              <a:t>4</a:t>
            </a:r>
            <a:r>
              <a:rPr lang="en-US" sz="3200" dirty="0">
                <a:solidFill>
                  <a:srgbClr val="FFFFFF"/>
                </a:solidFill>
                <a:effectLst>
                  <a:outerShdw blurRad="38100" dist="38100" dir="2700000" algn="tl">
                    <a:srgbClr val="808080"/>
                  </a:outerShdw>
                </a:effectLst>
              </a:rPr>
              <a:t>they urgently pleaded with us for the privilege of sharing in this service to the saints.</a:t>
            </a:r>
            <a:r>
              <a:rPr lang="en-US" altLang="ja-JP" sz="3200" dirty="0">
                <a:solidFill>
                  <a:srgbClr val="FFFFFF"/>
                </a:solidFill>
                <a:effectLst>
                  <a:outerShdw blurRad="38100" dist="38100" dir="2700000" algn="tl">
                    <a:srgbClr val="808080"/>
                  </a:outerShdw>
                </a:effectLst>
              </a:rPr>
              <a:t>"</a:t>
            </a:r>
            <a:endParaRPr lang="en-US" sz="3200" dirty="0">
              <a:solidFill>
                <a:srgbClr val="FFFFFF"/>
              </a:solidFill>
              <a:effectLst>
                <a:outerShdw blurRad="38100" dist="38100" dir="2700000" algn="tl">
                  <a:srgbClr val="808080"/>
                </a:outerShdw>
              </a:effectLst>
            </a:endParaRPr>
          </a:p>
        </p:txBody>
      </p:sp>
    </p:spTree>
    <p:extLst>
      <p:ext uri="{BB962C8B-B14F-4D97-AF65-F5344CB8AC3E}">
        <p14:creationId xmlns:p14="http://schemas.microsoft.com/office/powerpoint/2010/main" val="244501451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1601" name="Rectangle 2"/>
          <p:cNvSpPr>
            <a:spLocks noGrp="1" noChangeArrowheads="1"/>
          </p:cNvSpPr>
          <p:nvPr>
            <p:ph type="ctrTitle"/>
          </p:nvPr>
        </p:nvSpPr>
        <p:spPr>
          <a:xfrm>
            <a:off x="0" y="0"/>
            <a:ext cx="9144000" cy="2971800"/>
          </a:xfrm>
          <a:solidFill>
            <a:srgbClr val="008000"/>
          </a:solidFill>
        </p:spPr>
        <p:txBody>
          <a:bodyPr/>
          <a:lstStyle/>
          <a:p>
            <a:pPr eaLnBrk="1" hangingPunct="1"/>
            <a:r>
              <a:rPr lang="en-US" sz="4000" dirty="0">
                <a:latin typeface="Arial" charset="0"/>
                <a:ea typeface="ＭＳ Ｐゴシック" charset="0"/>
                <a:cs typeface="ＭＳ Ｐゴシック" charset="0"/>
              </a:rPr>
              <a:t>They went beyond money by giving themselves to God and to meet Paul</a:t>
            </a:r>
            <a:r>
              <a:rPr lang="fr-FR" altLang="ja-JP" sz="4000" dirty="0">
                <a:latin typeface="Arial" charset="0"/>
                <a:ea typeface="ＭＳ Ｐゴシック" charset="0"/>
                <a:cs typeface="ＭＳ Ｐゴシック" charset="0"/>
              </a:rPr>
              <a:t>'</a:t>
            </a:r>
            <a:r>
              <a:rPr lang="en-US" altLang="ja-JP" sz="4000" dirty="0">
                <a:latin typeface="Arial" charset="0"/>
                <a:ea typeface="ＭＳ Ｐゴシック" charset="0"/>
                <a:cs typeface="ＭＳ Ｐゴシック" charset="0"/>
              </a:rPr>
              <a:t>s companions</a:t>
            </a:r>
            <a:r>
              <a:rPr lang="fr-FR" altLang="ja-JP" sz="4000" dirty="0">
                <a:latin typeface="Arial" charset="0"/>
                <a:ea typeface="ＭＳ Ｐゴシック" charset="0"/>
                <a:cs typeface="ＭＳ Ｐゴシック" charset="0"/>
              </a:rPr>
              <a:t>'</a:t>
            </a:r>
            <a:r>
              <a:rPr lang="en-US" altLang="ja-JP" sz="4000" dirty="0">
                <a:latin typeface="Arial" charset="0"/>
                <a:ea typeface="ＭＳ Ｐゴシック" charset="0"/>
                <a:cs typeface="ＭＳ Ｐゴシック" charset="0"/>
              </a:rPr>
              <a:t> needs </a:t>
            </a:r>
            <a:r>
              <a:rPr lang="en-US" altLang="ja-JP" sz="4000" dirty="0">
                <a:solidFill>
                  <a:srgbClr val="FFFFFF"/>
                </a:solidFill>
                <a:latin typeface="Arial" charset="0"/>
                <a:ea typeface="ＭＳ Ｐゴシック" charset="0"/>
                <a:cs typeface="ＭＳ Ｐゴシック" charset="0"/>
              </a:rPr>
              <a:t>(8:5) </a:t>
            </a:r>
            <a:endParaRPr lang="en-US" sz="4000" dirty="0">
              <a:solidFill>
                <a:srgbClr val="FFFFFF"/>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304800" y="3505200"/>
            <a:ext cx="8686800" cy="22098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defRPr/>
            </a:pPr>
            <a:r>
              <a:rPr lang="en-US" altLang="ja-JP" sz="3200" dirty="0">
                <a:solidFill>
                  <a:srgbClr val="FFFFFF"/>
                </a:solidFill>
                <a:effectLst>
                  <a:outerShdw blurRad="38100" dist="38100" dir="2700000" algn="tl">
                    <a:srgbClr val="808080"/>
                  </a:outerShdw>
                </a:effectLst>
              </a:rPr>
              <a:t>"</a:t>
            </a:r>
            <a:r>
              <a:rPr lang="en-US" sz="3200" baseline="30000" dirty="0">
                <a:solidFill>
                  <a:srgbClr val="FFFFFF"/>
                </a:solidFill>
                <a:effectLst>
                  <a:outerShdw blurRad="38100" dist="38100" dir="2700000" algn="tl">
                    <a:srgbClr val="808080"/>
                  </a:outerShdw>
                </a:effectLst>
              </a:rPr>
              <a:t>5</a:t>
            </a:r>
            <a:r>
              <a:rPr lang="en-US" sz="3200" dirty="0">
                <a:solidFill>
                  <a:srgbClr val="FFFFFF"/>
                </a:solidFill>
                <a:effectLst>
                  <a:outerShdw blurRad="38100" dist="38100" dir="2700000" algn="tl">
                    <a:srgbClr val="808080"/>
                  </a:outerShdw>
                </a:effectLst>
              </a:rPr>
              <a:t>And they did not do as we expected, but they gave themselves first to the Lord and then to us in keeping with God</a:t>
            </a:r>
            <a:r>
              <a:rPr lang="fr-FR" altLang="ja-JP" sz="3200" dirty="0">
                <a:solidFill>
                  <a:srgbClr val="FFFFFF"/>
                </a:solidFill>
                <a:effectLst>
                  <a:outerShdw blurRad="38100" dist="38100" dir="2700000" algn="tl">
                    <a:srgbClr val="808080"/>
                  </a:outerShdw>
                </a:effectLst>
              </a:rPr>
              <a:t>'</a:t>
            </a:r>
            <a:r>
              <a:rPr lang="en-US" sz="3200" dirty="0">
                <a:solidFill>
                  <a:srgbClr val="FFFFFF"/>
                </a:solidFill>
                <a:effectLst>
                  <a:outerShdw blurRad="38100" dist="38100" dir="2700000" algn="tl">
                    <a:srgbClr val="808080"/>
                  </a:outerShdw>
                </a:effectLst>
              </a:rPr>
              <a:t>s will.</a:t>
            </a:r>
            <a:r>
              <a:rPr lang="en-US" altLang="ja-JP" sz="3200" dirty="0">
                <a:solidFill>
                  <a:srgbClr val="FFFFFF"/>
                </a:solidFill>
                <a:effectLst>
                  <a:outerShdw blurRad="38100" dist="38100" dir="2700000" algn="tl">
                    <a:srgbClr val="808080"/>
                  </a:outerShdw>
                </a:effectLst>
              </a:rPr>
              <a:t>"</a:t>
            </a:r>
            <a:endParaRPr lang="en-US" sz="3200" dirty="0">
              <a:solidFill>
                <a:srgbClr val="FFFFFF"/>
              </a:solidFill>
              <a:effectLst>
                <a:outerShdw blurRad="38100" dist="38100" dir="2700000" algn="tl">
                  <a:srgbClr val="808080"/>
                </a:outerShdw>
              </a:effectLst>
            </a:endParaRPr>
          </a:p>
        </p:txBody>
      </p:sp>
    </p:spTree>
    <p:extLst>
      <p:ext uri="{BB962C8B-B14F-4D97-AF65-F5344CB8AC3E}">
        <p14:creationId xmlns:p14="http://schemas.microsoft.com/office/powerpoint/2010/main" val="107417421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2625" name="Rectangle 2"/>
          <p:cNvSpPr>
            <a:spLocks noGrp="1" noChangeArrowheads="1"/>
          </p:cNvSpPr>
          <p:nvPr>
            <p:ph type="ctrTitle"/>
          </p:nvPr>
        </p:nvSpPr>
        <p:spPr>
          <a:xfrm>
            <a:off x="0" y="0"/>
            <a:ext cx="9144000" cy="2971800"/>
          </a:xfrm>
          <a:solidFill>
            <a:srgbClr val="008000"/>
          </a:solidFill>
        </p:spPr>
        <p:txBody>
          <a:bodyPr/>
          <a:lstStyle/>
          <a:p>
            <a:pPr eaLnBrk="1" hangingPunct="1"/>
            <a:r>
              <a:rPr lang="en-US" sz="4000">
                <a:latin typeface="Arial" charset="0"/>
                <a:ea typeface="ＭＳ Ｐゴシック" charset="0"/>
                <a:cs typeface="ＭＳ Ｐゴシック" charset="0"/>
              </a:rPr>
              <a:t>The Corinthians should also give money generously just as they had fully given themselves in other areas (8:6-7)</a:t>
            </a:r>
            <a:endParaRPr lang="en-US" sz="4000">
              <a:solidFill>
                <a:srgbClr val="FFFFFF"/>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304800" y="3124200"/>
            <a:ext cx="8686800" cy="36576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defRPr/>
            </a:pPr>
            <a:r>
              <a:rPr lang="en-US" altLang="ja-JP" sz="3200" dirty="0">
                <a:solidFill>
                  <a:srgbClr val="FFFFFF"/>
                </a:solidFill>
                <a:effectLst>
                  <a:outerShdw blurRad="38100" dist="38100" dir="2700000" algn="tl">
                    <a:srgbClr val="808080"/>
                  </a:outerShdw>
                </a:effectLst>
              </a:rPr>
              <a:t>"</a:t>
            </a:r>
            <a:r>
              <a:rPr lang="en-US" sz="3200" baseline="30000" dirty="0">
                <a:solidFill>
                  <a:srgbClr val="FFFFFF"/>
                </a:solidFill>
                <a:effectLst>
                  <a:outerShdw blurRad="38100" dist="38100" dir="2700000" algn="tl">
                    <a:srgbClr val="808080"/>
                  </a:outerShdw>
                </a:effectLst>
              </a:rPr>
              <a:t>6</a:t>
            </a:r>
            <a:r>
              <a:rPr lang="en-US" sz="3200" dirty="0">
                <a:solidFill>
                  <a:srgbClr val="FFFFFF"/>
                </a:solidFill>
                <a:effectLst>
                  <a:outerShdw blurRad="38100" dist="38100" dir="2700000" algn="tl">
                    <a:srgbClr val="808080"/>
                  </a:outerShdw>
                </a:effectLst>
              </a:rPr>
              <a:t>So we urged Titus, since he had earlier made a beginning, to bring also to completion this act of grace on your part. </a:t>
            </a:r>
            <a:r>
              <a:rPr lang="en-US" sz="3200" baseline="30000" dirty="0">
                <a:solidFill>
                  <a:srgbClr val="FFFFFF"/>
                </a:solidFill>
                <a:effectLst>
                  <a:outerShdw blurRad="38100" dist="38100" dir="2700000" algn="tl">
                    <a:srgbClr val="808080"/>
                  </a:outerShdw>
                </a:effectLst>
              </a:rPr>
              <a:t>7</a:t>
            </a:r>
            <a:r>
              <a:rPr lang="en-US" sz="3200" dirty="0">
                <a:solidFill>
                  <a:srgbClr val="FFFFFF"/>
                </a:solidFill>
                <a:effectLst>
                  <a:outerShdw blurRad="38100" dist="38100" dir="2700000" algn="tl">
                    <a:srgbClr val="808080"/>
                  </a:outerShdw>
                </a:effectLst>
              </a:rPr>
              <a:t>But just as you excel in everything—in faith, in speech, in knowledge, in complete earnestness and in your love for us—see that you also excel in this grace of giving.</a:t>
            </a:r>
            <a:r>
              <a:rPr lang="en-US" altLang="ja-JP" sz="3200" dirty="0">
                <a:solidFill>
                  <a:srgbClr val="FFFFFF"/>
                </a:solidFill>
                <a:effectLst>
                  <a:outerShdw blurRad="38100" dist="38100" dir="2700000" algn="tl">
                    <a:srgbClr val="808080"/>
                  </a:outerShdw>
                </a:effectLst>
              </a:rPr>
              <a:t>"</a:t>
            </a:r>
            <a:endParaRPr lang="en-US" sz="3200" dirty="0">
              <a:solidFill>
                <a:srgbClr val="FFFFFF"/>
              </a:solidFill>
              <a:effectLst>
                <a:outerShdw blurRad="38100" dist="38100" dir="2700000" algn="tl">
                  <a:srgbClr val="808080"/>
                </a:outerShdw>
              </a:effectLst>
            </a:endParaRPr>
          </a:p>
        </p:txBody>
      </p:sp>
    </p:spTree>
    <p:extLst>
      <p:ext uri="{BB962C8B-B14F-4D97-AF65-F5344CB8AC3E}">
        <p14:creationId xmlns:p14="http://schemas.microsoft.com/office/powerpoint/2010/main" val="2910355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Related image">
            <a:extLst>
              <a:ext uri="{FF2B5EF4-FFF2-40B4-BE49-F238E27FC236}">
                <a16:creationId xmlns:a16="http://schemas.microsoft.com/office/drawing/2014/main" id="{024B3F18-807F-E942-99D4-E7E5B4857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4188"/>
            <a:ext cx="9144000" cy="5888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l">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要向</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139CC8AC-8EB0-7449-84C3-3C4FCA4DBDF3}"/>
              </a:ext>
            </a:extLst>
          </p:cNvPr>
          <p:cNvSpPr txBox="1">
            <a:spLocks noChangeArrowheads="1"/>
          </p:cNvSpPr>
          <p:nvPr/>
        </p:nvSpPr>
        <p:spPr bwMode="auto">
          <a:xfrm>
            <a:off x="-129129" y="127005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你的</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领袖</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(1–7)</a:t>
            </a:r>
          </a:p>
        </p:txBody>
      </p:sp>
      <p:sp>
        <p:nvSpPr>
          <p:cNvPr id="6" name="Rectangle 2">
            <a:extLst>
              <a:ext uri="{FF2B5EF4-FFF2-40B4-BE49-F238E27FC236}">
                <a16:creationId xmlns:a16="http://schemas.microsoft.com/office/drawing/2014/main" id="{EB51EF20-33E2-4541-9384-C0DFF322C31E}"/>
              </a:ext>
            </a:extLst>
          </p:cNvPr>
          <p:cNvSpPr txBox="1">
            <a:spLocks noChangeArrowheads="1"/>
          </p:cNvSpPr>
          <p:nvPr/>
        </p:nvSpPr>
        <p:spPr bwMode="auto">
          <a:xfrm>
            <a:off x="28600" y="4225427"/>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有需要的人</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(8–9)</a:t>
            </a:r>
          </a:p>
        </p:txBody>
      </p:sp>
      <p:sp>
        <p:nvSpPr>
          <p:cNvPr id="7" name="Rectangle 2">
            <a:extLst>
              <a:ext uri="{FF2B5EF4-FFF2-40B4-BE49-F238E27FC236}">
                <a16:creationId xmlns:a16="http://schemas.microsoft.com/office/drawing/2014/main" id="{0BDFB58C-E8CB-2243-B91F-4A8372C7AFF9}"/>
              </a:ext>
            </a:extLst>
          </p:cNvPr>
          <p:cNvSpPr txBox="1">
            <a:spLocks noChangeArrowheads="1"/>
          </p:cNvSpPr>
          <p:nvPr/>
        </p:nvSpPr>
        <p:spPr bwMode="auto">
          <a:xfrm>
            <a:off x="4710958" y="223897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(10–13)</a:t>
            </a: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28600" y="5920006"/>
            <a:ext cx="90868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哥林多后书</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主要思想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 name="Rectangle 2"/>
          <p:cNvSpPr txBox="1">
            <a:spLocks noChangeArrowheads="1"/>
          </p:cNvSpPr>
          <p:nvPr/>
        </p:nvSpPr>
        <p:spPr bwMode="auto">
          <a:xfrm>
            <a:off x="2837542" y="5181693"/>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敞开心胸。</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0917506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3649" name="Picture 5" descr="Crucifixion.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54063"/>
            <a:ext cx="9144000" cy="6103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3650" name="Rectangle 2"/>
          <p:cNvSpPr>
            <a:spLocks noGrp="1" noChangeArrowheads="1"/>
          </p:cNvSpPr>
          <p:nvPr>
            <p:ph type="ctrTitle"/>
          </p:nvPr>
        </p:nvSpPr>
        <p:spPr>
          <a:xfrm>
            <a:off x="0" y="762000"/>
            <a:ext cx="9144000" cy="2209800"/>
          </a:xfrm>
        </p:spPr>
        <p:txBody>
          <a:bodyPr/>
          <a:lstStyle/>
          <a:p>
            <a:pPr eaLnBrk="1" hangingPunct="1"/>
            <a:r>
              <a:rPr lang="en-US" sz="4000">
                <a:latin typeface="Arial" charset="0"/>
                <a:ea typeface="ＭＳ Ｐゴシック" charset="0"/>
                <a:cs typeface="ＭＳ Ｐゴシック" charset="0"/>
              </a:rPr>
              <a:t>Christ also gave sacrificially by laying aside His rights as God to become human (8:8-9). </a:t>
            </a:r>
          </a:p>
        </p:txBody>
      </p:sp>
      <p:sp>
        <p:nvSpPr>
          <p:cNvPr id="4" name="Rectangle 3"/>
          <p:cNvSpPr txBox="1">
            <a:spLocks noChangeArrowheads="1"/>
          </p:cNvSpPr>
          <p:nvPr/>
        </p:nvSpPr>
        <p:spPr bwMode="auto">
          <a:xfrm>
            <a:off x="304800" y="3276600"/>
            <a:ext cx="8686800" cy="35052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defRPr/>
            </a:pPr>
            <a:r>
              <a:rPr lang="en-US" sz="3200">
                <a:solidFill>
                  <a:srgbClr val="FFFFFF"/>
                </a:solidFill>
                <a:effectLst>
                  <a:outerShdw blurRad="38100" dist="38100" dir="2700000" algn="tl">
                    <a:srgbClr val="808080"/>
                  </a:outerShdw>
                </a:effectLst>
              </a:rPr>
              <a:t>I am not commanding you, but I want to test the sincerity of your love by comparing it with the earnestness of others. </a:t>
            </a:r>
            <a:r>
              <a:rPr lang="en-US" sz="3200" baseline="30000">
                <a:solidFill>
                  <a:srgbClr val="FFFFFF"/>
                </a:solidFill>
                <a:effectLst>
                  <a:outerShdw blurRad="38100" dist="38100" dir="2700000" algn="tl">
                    <a:srgbClr val="808080"/>
                  </a:outerShdw>
                </a:effectLst>
              </a:rPr>
              <a:t>9</a:t>
            </a:r>
            <a:r>
              <a:rPr lang="en-US" sz="3200">
                <a:solidFill>
                  <a:srgbClr val="FFFFFF"/>
                </a:solidFill>
                <a:effectLst>
                  <a:outerShdw blurRad="38100" dist="38100" dir="2700000" algn="tl">
                    <a:srgbClr val="808080"/>
                  </a:outerShdw>
                </a:effectLst>
              </a:rPr>
              <a:t>For you know the grace of our Lord Jesus Christ, that though he was rich, yet for your sakes he became poor, so that you through his poverty might become rich.</a:t>
            </a:r>
          </a:p>
        </p:txBody>
      </p:sp>
      <p:sp>
        <p:nvSpPr>
          <p:cNvPr id="5" name="Rectangle 3"/>
          <p:cNvSpPr txBox="1">
            <a:spLocks noChangeArrowheads="1"/>
          </p:cNvSpPr>
          <p:nvPr/>
        </p:nvSpPr>
        <p:spPr bwMode="auto">
          <a:xfrm>
            <a:off x="152400" y="76200"/>
            <a:ext cx="7620000" cy="838200"/>
          </a:xfrm>
          <a:prstGeom prst="rect">
            <a:avLst/>
          </a:prstGeom>
          <a:noFill/>
          <a:ln w="9525">
            <a:noFill/>
            <a:miter lim="800000"/>
            <a:headEnd/>
            <a:tailEnd/>
          </a:ln>
        </p:spPr>
        <p:txBody>
          <a:bodyPr/>
          <a:lstStyle/>
          <a:p>
            <a:pPr algn="l">
              <a:spcBef>
                <a:spcPct val="20000"/>
              </a:spcBef>
              <a:defRPr/>
            </a:pPr>
            <a:r>
              <a:rPr lang="en-US" sz="3200" i="1" kern="0">
                <a:solidFill>
                  <a:srgbClr val="FFFFFF"/>
                </a:solidFill>
                <a:latin typeface="Arial"/>
                <a:ea typeface="ＭＳ Ｐゴシック"/>
              </a:rPr>
              <a:t>Another example of generosity...</a:t>
            </a:r>
          </a:p>
        </p:txBody>
      </p:sp>
    </p:spTree>
    <p:extLst>
      <p:ext uri="{BB962C8B-B14F-4D97-AF65-F5344CB8AC3E}">
        <p14:creationId xmlns:p14="http://schemas.microsoft.com/office/powerpoint/2010/main" val="148596640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4673" name="Rectangle 2"/>
          <p:cNvSpPr>
            <a:spLocks noGrp="1" noChangeArrowheads="1"/>
          </p:cNvSpPr>
          <p:nvPr>
            <p:ph type="ctrTitle"/>
          </p:nvPr>
        </p:nvSpPr>
        <p:spPr>
          <a:xfrm>
            <a:off x="0" y="228600"/>
            <a:ext cx="9144000" cy="1143000"/>
          </a:xfrm>
        </p:spPr>
        <p:txBody>
          <a:bodyPr/>
          <a:lstStyle/>
          <a:p>
            <a:pPr eaLnBrk="1" hangingPunct="1"/>
            <a:r>
              <a:rPr lang="en-US">
                <a:latin typeface="Arial" charset="0"/>
                <a:ea typeface="ＭＳ Ｐゴシック" charset="0"/>
                <a:cs typeface="ＭＳ Ｐゴシック" charset="0"/>
              </a:rPr>
              <a:t>The </a:t>
            </a:r>
            <a:r>
              <a:rPr lang="en-US" i="1">
                <a:solidFill>
                  <a:srgbClr val="FFFF00"/>
                </a:solidFill>
                <a:latin typeface="Arial" charset="0"/>
                <a:ea typeface="ＭＳ Ｐゴシック" charset="0"/>
                <a:cs typeface="ＭＳ Ｐゴシック" charset="0"/>
              </a:rPr>
              <a:t>Kenosis </a:t>
            </a:r>
            <a:r>
              <a:rPr lang="en-US">
                <a:latin typeface="Arial" charset="0"/>
                <a:ea typeface="ＭＳ Ｐゴシック" charset="0"/>
                <a:cs typeface="ＭＳ Ｐゴシック" charset="0"/>
              </a:rPr>
              <a:t>(Emptying)</a:t>
            </a:r>
          </a:p>
        </p:txBody>
      </p:sp>
      <p:pic>
        <p:nvPicPr>
          <p:cNvPr id="5" name="Picture 4" descr="InfiniteHope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495550"/>
            <a:ext cx="6096000" cy="436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txBox="1">
            <a:spLocks noChangeArrowheads="1"/>
          </p:cNvSpPr>
          <p:nvPr/>
        </p:nvSpPr>
        <p:spPr bwMode="auto">
          <a:xfrm>
            <a:off x="3429000" y="1981200"/>
            <a:ext cx="5486400" cy="41148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3200">
                <a:solidFill>
                  <a:srgbClr val="FFFFFF"/>
                </a:solidFill>
                <a:effectLst>
                  <a:outerShdw blurRad="38100" dist="38100" dir="2700000" algn="tl">
                    <a:srgbClr val="808080"/>
                  </a:outerShdw>
                </a:effectLst>
              </a:rPr>
              <a:t>Even though he was God... He </a:t>
            </a:r>
            <a:r>
              <a:rPr lang="en-US" sz="3200">
                <a:solidFill>
                  <a:srgbClr val="FFFF00"/>
                </a:solidFill>
                <a:effectLst>
                  <a:outerShdw blurRad="38100" dist="38100" dir="2700000" algn="tl">
                    <a:srgbClr val="FFFFFF"/>
                  </a:outerShdw>
                </a:effectLst>
              </a:rPr>
              <a:t>emptied </a:t>
            </a:r>
            <a:r>
              <a:rPr lang="en-US" sz="3200">
                <a:solidFill>
                  <a:srgbClr val="FFFFFF"/>
                </a:solidFill>
                <a:effectLst>
                  <a:outerShdw blurRad="38100" dist="38100" dir="2700000" algn="tl">
                    <a:srgbClr val="808080"/>
                  </a:outerShdw>
                </a:effectLst>
              </a:rPr>
              <a:t>himself... </a:t>
            </a:r>
          </a:p>
          <a:p>
            <a:pPr>
              <a:spcBef>
                <a:spcPct val="20000"/>
              </a:spcBef>
              <a:defRPr/>
            </a:pPr>
            <a:r>
              <a:rPr lang="en-US" sz="3200">
                <a:solidFill>
                  <a:srgbClr val="FFFFFF"/>
                </a:solidFill>
                <a:effectLst>
                  <a:outerShdw blurRad="38100" dist="38100" dir="2700000" algn="tl">
                    <a:srgbClr val="808080"/>
                  </a:outerShdw>
                </a:effectLst>
              </a:rPr>
              <a:t>he humbled himself </a:t>
            </a:r>
          </a:p>
          <a:p>
            <a:pPr>
              <a:spcBef>
                <a:spcPct val="20000"/>
              </a:spcBef>
              <a:defRPr/>
            </a:pPr>
            <a:r>
              <a:rPr lang="en-US" sz="3200">
                <a:solidFill>
                  <a:srgbClr val="FFFFFF"/>
                </a:solidFill>
                <a:effectLst>
                  <a:outerShdw blurRad="38100" dist="38100" dir="2700000" algn="tl">
                    <a:srgbClr val="808080"/>
                  </a:outerShdw>
                </a:effectLst>
              </a:rPr>
              <a:t>and became obedient to death— </a:t>
            </a:r>
          </a:p>
          <a:p>
            <a:pPr>
              <a:spcBef>
                <a:spcPct val="20000"/>
              </a:spcBef>
              <a:defRPr/>
            </a:pPr>
            <a:r>
              <a:rPr lang="en-US" sz="3200">
                <a:solidFill>
                  <a:srgbClr val="FFFFFF"/>
                </a:solidFill>
                <a:effectLst>
                  <a:outerShdw blurRad="38100" dist="38100" dir="2700000" algn="tl">
                    <a:srgbClr val="808080"/>
                  </a:outerShdw>
                </a:effectLst>
              </a:rPr>
              <a:t>even death on a cross! (Phil. 2:6, 8)</a:t>
            </a:r>
          </a:p>
        </p:txBody>
      </p:sp>
    </p:spTree>
    <p:extLst>
      <p:ext uri="{BB962C8B-B14F-4D97-AF65-F5344CB8AC3E}">
        <p14:creationId xmlns:p14="http://schemas.microsoft.com/office/powerpoint/2010/main" val="33918184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2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5697" name="Picture 7" descr="GENEROSTY Acts 16.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5698" name="Rectangle 2"/>
          <p:cNvSpPr>
            <a:spLocks noGrp="1" noChangeArrowheads="1"/>
          </p:cNvSpPr>
          <p:nvPr>
            <p:ph type="ctrTitle"/>
          </p:nvPr>
        </p:nvSpPr>
        <p:spPr>
          <a:xfrm>
            <a:off x="0" y="0"/>
            <a:ext cx="9144000" cy="1524000"/>
          </a:xfrm>
        </p:spPr>
        <p:txBody>
          <a:bodyPr/>
          <a:lstStyle/>
          <a:p>
            <a:pPr eaLnBrk="1" hangingPunct="1"/>
            <a:r>
              <a:rPr lang="en-US" sz="4000">
                <a:latin typeface="Arial" charset="0"/>
                <a:ea typeface="ＭＳ Ｐゴシック" charset="0"/>
                <a:cs typeface="ＭＳ Ｐゴシック" charset="0"/>
              </a:rPr>
              <a:t>Modern Examples of Generosity...</a:t>
            </a:r>
          </a:p>
        </p:txBody>
      </p:sp>
      <p:sp>
        <p:nvSpPr>
          <p:cNvPr id="4" name="Rectangle 3"/>
          <p:cNvSpPr txBox="1">
            <a:spLocks noChangeArrowheads="1"/>
          </p:cNvSpPr>
          <p:nvPr/>
        </p:nvSpPr>
        <p:spPr bwMode="auto">
          <a:xfrm>
            <a:off x="419100" y="3962400"/>
            <a:ext cx="3810000" cy="762000"/>
          </a:xfrm>
          <a:prstGeom prst="rect">
            <a:avLst/>
          </a:prstGeom>
          <a:noFill/>
          <a:ln w="9525">
            <a:noFill/>
            <a:miter lim="800000"/>
            <a:headEnd/>
            <a:tailEnd/>
          </a:ln>
        </p:spPr>
        <p:txBody>
          <a:bodyPr/>
          <a:lstStyle/>
          <a:p>
            <a:pPr>
              <a:spcBef>
                <a:spcPct val="20000"/>
              </a:spcBef>
              <a:defRPr/>
            </a:pPr>
            <a:r>
              <a:rPr lang="en-US" sz="3200" u="sng" kern="0">
                <a:solidFill>
                  <a:srgbClr val="FFFFFF"/>
                </a:solidFill>
                <a:latin typeface="Arial"/>
                <a:ea typeface="ＭＳ Ｐゴシック"/>
              </a:rPr>
              <a:t>Wealthy</a:t>
            </a:r>
          </a:p>
        </p:txBody>
      </p:sp>
      <p:sp>
        <p:nvSpPr>
          <p:cNvPr id="5" name="Rectangle 3"/>
          <p:cNvSpPr txBox="1">
            <a:spLocks noChangeArrowheads="1"/>
          </p:cNvSpPr>
          <p:nvPr/>
        </p:nvSpPr>
        <p:spPr bwMode="auto">
          <a:xfrm>
            <a:off x="571500" y="4724400"/>
            <a:ext cx="3810000" cy="2286000"/>
          </a:xfrm>
          <a:prstGeom prst="rect">
            <a:avLst/>
          </a:prstGeom>
          <a:noFill/>
          <a:ln w="9525">
            <a:noFill/>
            <a:miter lim="800000"/>
            <a:headEnd/>
            <a:tailEnd/>
          </a:ln>
        </p:spPr>
        <p:txBody>
          <a:bodyPr/>
          <a:lstStyle/>
          <a:p>
            <a:pPr marL="446088" indent="-446088" algn="l">
              <a:spcBef>
                <a:spcPct val="20000"/>
              </a:spcBef>
              <a:buFont typeface="Arial"/>
              <a:buChar char="•"/>
              <a:defRPr/>
            </a:pPr>
            <a:r>
              <a:rPr lang="en-US" sz="3200" kern="0">
                <a:solidFill>
                  <a:srgbClr val="FFFFFF"/>
                </a:solidFill>
                <a:latin typeface="Arial"/>
                <a:ea typeface="ＭＳ Ｐゴシック"/>
              </a:rPr>
              <a:t>Ed Sheffield</a:t>
            </a:r>
          </a:p>
          <a:p>
            <a:pPr marL="446088" indent="-446088" algn="l">
              <a:spcBef>
                <a:spcPct val="20000"/>
              </a:spcBef>
              <a:buFont typeface="Arial"/>
              <a:buChar char="•"/>
              <a:defRPr/>
            </a:pPr>
            <a:r>
              <a:rPr lang="en-US" sz="3200" kern="0">
                <a:solidFill>
                  <a:srgbClr val="FFFFFF"/>
                </a:solidFill>
                <a:latin typeface="Arial"/>
                <a:ea typeface="ＭＳ Ｐゴシック"/>
              </a:rPr>
              <a:t>Richard Miles</a:t>
            </a:r>
          </a:p>
          <a:p>
            <a:pPr marL="446088" indent="-446088" algn="l">
              <a:spcBef>
                <a:spcPct val="20000"/>
              </a:spcBef>
              <a:buFont typeface="Arial"/>
              <a:buChar char="•"/>
              <a:defRPr/>
            </a:pPr>
            <a:r>
              <a:rPr lang="en-US" sz="3200" kern="0">
                <a:solidFill>
                  <a:srgbClr val="FFFFFF"/>
                </a:solidFill>
                <a:latin typeface="Arial"/>
                <a:ea typeface="ＭＳ Ｐゴシック"/>
              </a:rPr>
              <a:t>Christ Chapel</a:t>
            </a:r>
          </a:p>
        </p:txBody>
      </p:sp>
      <p:sp>
        <p:nvSpPr>
          <p:cNvPr id="6" name="Rectangle 3"/>
          <p:cNvSpPr txBox="1">
            <a:spLocks noChangeArrowheads="1"/>
          </p:cNvSpPr>
          <p:nvPr/>
        </p:nvSpPr>
        <p:spPr bwMode="auto">
          <a:xfrm>
            <a:off x="4724400" y="3962400"/>
            <a:ext cx="3810000" cy="762000"/>
          </a:xfrm>
          <a:prstGeom prst="rect">
            <a:avLst/>
          </a:prstGeom>
          <a:noFill/>
          <a:ln w="9525">
            <a:noFill/>
            <a:miter lim="800000"/>
            <a:headEnd/>
            <a:tailEnd/>
          </a:ln>
        </p:spPr>
        <p:txBody>
          <a:bodyPr/>
          <a:lstStyle/>
          <a:p>
            <a:pPr>
              <a:spcBef>
                <a:spcPct val="20000"/>
              </a:spcBef>
              <a:defRPr/>
            </a:pPr>
            <a:r>
              <a:rPr lang="en-US" sz="3200" u="sng" kern="0">
                <a:solidFill>
                  <a:srgbClr val="FFFFFF"/>
                </a:solidFill>
                <a:latin typeface="Arial"/>
                <a:ea typeface="ＭＳ Ｐゴシック"/>
              </a:rPr>
              <a:t>Not Wealthy</a:t>
            </a:r>
          </a:p>
        </p:txBody>
      </p:sp>
      <p:sp>
        <p:nvSpPr>
          <p:cNvPr id="7" name="Rectangle 3"/>
          <p:cNvSpPr txBox="1">
            <a:spLocks noChangeArrowheads="1"/>
          </p:cNvSpPr>
          <p:nvPr/>
        </p:nvSpPr>
        <p:spPr bwMode="auto">
          <a:xfrm>
            <a:off x="4876800" y="4724400"/>
            <a:ext cx="3810000" cy="2286000"/>
          </a:xfrm>
          <a:prstGeom prst="rect">
            <a:avLst/>
          </a:prstGeom>
          <a:noFill/>
          <a:ln w="9525">
            <a:noFill/>
            <a:miter lim="800000"/>
            <a:headEnd/>
            <a:tailEnd/>
          </a:ln>
        </p:spPr>
        <p:txBody>
          <a:bodyPr/>
          <a:lstStyle/>
          <a:p>
            <a:pPr marL="446088" indent="-446088" algn="l">
              <a:spcBef>
                <a:spcPct val="20000"/>
              </a:spcBef>
              <a:buFont typeface="Arial"/>
              <a:buChar char="•"/>
              <a:defRPr/>
            </a:pPr>
            <a:r>
              <a:rPr lang="en-US" sz="3200" kern="0">
                <a:solidFill>
                  <a:srgbClr val="FFFFFF"/>
                </a:solidFill>
                <a:latin typeface="Arial"/>
                <a:ea typeface="ＭＳ Ｐゴシック"/>
              </a:rPr>
              <a:t>Scott Smith</a:t>
            </a:r>
          </a:p>
          <a:p>
            <a:pPr marL="446088" indent="-446088" algn="l">
              <a:spcBef>
                <a:spcPct val="20000"/>
              </a:spcBef>
              <a:buFont typeface="Arial"/>
              <a:buChar char="•"/>
              <a:defRPr/>
            </a:pPr>
            <a:r>
              <a:rPr lang="en-US" sz="3200" kern="0">
                <a:solidFill>
                  <a:srgbClr val="FFFFFF"/>
                </a:solidFill>
                <a:latin typeface="Arial"/>
                <a:ea typeface="ＭＳ Ｐゴシック"/>
              </a:rPr>
              <a:t>Pastor Vijay</a:t>
            </a:r>
          </a:p>
          <a:p>
            <a:pPr marL="446088" indent="-446088" algn="l">
              <a:spcBef>
                <a:spcPct val="20000"/>
              </a:spcBef>
              <a:buFont typeface="Arial"/>
              <a:buChar char="•"/>
              <a:defRPr/>
            </a:pPr>
            <a:r>
              <a:rPr lang="en-US" sz="3200" kern="0">
                <a:solidFill>
                  <a:srgbClr val="FFFFFF"/>
                </a:solidFill>
                <a:latin typeface="Arial"/>
                <a:ea typeface="ＭＳ Ｐゴシック"/>
              </a:rPr>
              <a:t>Myanmar saints</a:t>
            </a:r>
          </a:p>
        </p:txBody>
      </p:sp>
    </p:spTree>
    <p:extLst>
      <p:ext uri="{BB962C8B-B14F-4D97-AF65-F5344CB8AC3E}">
        <p14:creationId xmlns:p14="http://schemas.microsoft.com/office/powerpoint/2010/main" val="39629268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6" grpId="0"/>
      <p:bldP spid="7" grpId="0" build="p"/>
    </p:bldLst>
  </p:timing>
</p:sld>
</file>

<file path=ppt/slides/slide1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21" name="Rectangle 2"/>
          <p:cNvSpPr>
            <a:spLocks noGrp="1" noChangeArrowheads="1"/>
          </p:cNvSpPr>
          <p:nvPr>
            <p:ph type="title" idx="4294967295"/>
          </p:nvPr>
        </p:nvSpPr>
        <p:spPr>
          <a:xfrm>
            <a:off x="2133600" y="228600"/>
            <a:ext cx="4876800" cy="1066800"/>
          </a:xfrm>
          <a:solidFill>
            <a:schemeClr val="tx1"/>
          </a:solidFill>
        </p:spPr>
        <p:txBody>
          <a:bodyPr/>
          <a:lstStyle/>
          <a:p>
            <a:pPr eaLnBrk="1" hangingPunct="1"/>
            <a:r>
              <a:rPr lang="en-US" altLang="zh-CN" sz="3200">
                <a:latin typeface="Arial" charset="0"/>
                <a:ea typeface="ＭＳ Ｐゴシック" charset="0"/>
                <a:cs typeface="ＭＳ Ｐゴシック" charset="0"/>
              </a:rPr>
              <a:t>Mission Activity Among Asian Nations</a:t>
            </a:r>
            <a:endParaRPr lang="en-US" sz="3200">
              <a:latin typeface="Arial" charset="0"/>
              <a:ea typeface="ＭＳ Ｐゴシック" charset="0"/>
              <a:cs typeface="ＭＳ Ｐゴシック" charset="0"/>
            </a:endParaRPr>
          </a:p>
        </p:txBody>
      </p:sp>
      <p:sp>
        <p:nvSpPr>
          <p:cNvPr id="286722" name="Rectangle 7"/>
          <p:cNvSpPr>
            <a:spLocks noChangeArrowheads="1"/>
          </p:cNvSpPr>
          <p:nvPr/>
        </p:nvSpPr>
        <p:spPr bwMode="auto">
          <a:xfrm>
            <a:off x="1933575" y="19812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spAutoFit/>
          </a:bodyPr>
          <a:lstStyle/>
          <a:p>
            <a:pPr>
              <a:spcBef>
                <a:spcPct val="20000"/>
              </a:spcBef>
            </a:pPr>
            <a:endParaRPr lang="en-US" sz="2400" b="0">
              <a:solidFill>
                <a:srgbClr val="000000"/>
              </a:solidFill>
              <a:latin typeface="Times New Roman" charset="0"/>
              <a:ea typeface="ＭＳ Ｐゴシック" charset="0"/>
            </a:endParaRPr>
          </a:p>
        </p:txBody>
      </p:sp>
      <p:pic>
        <p:nvPicPr>
          <p:cNvPr id="286723" name="Picture 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50" y="1676400"/>
            <a:ext cx="930275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24" name="Picture 8" descr="j033929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91400" y="3200400"/>
            <a:ext cx="906463" cy="906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25" name="Picture 9" descr="j014898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215758">
            <a:off x="260350" y="41275"/>
            <a:ext cx="1524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Oval 7"/>
          <p:cNvSpPr>
            <a:spLocks noChangeArrowheads="1"/>
          </p:cNvSpPr>
          <p:nvPr/>
        </p:nvSpPr>
        <p:spPr bwMode="auto">
          <a:xfrm>
            <a:off x="7315200" y="4800600"/>
            <a:ext cx="838200" cy="1295400"/>
          </a:xfrm>
          <a:prstGeom prst="ellipse">
            <a:avLst/>
          </a:prstGeom>
          <a:noFill/>
          <a:ln w="7620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a:spcBef>
                <a:spcPct val="20000"/>
              </a:spcBef>
            </a:pPr>
            <a:endParaRPr lang="en-US" sz="2400" b="0">
              <a:solidFill>
                <a:srgbClr val="FF0000"/>
              </a:solidFill>
              <a:latin typeface="Times New Roman" charset="0"/>
              <a:ea typeface="ＭＳ Ｐゴシック" charset="0"/>
            </a:endParaRPr>
          </a:p>
        </p:txBody>
      </p:sp>
    </p:spTree>
    <p:extLst>
      <p:ext uri="{BB962C8B-B14F-4D97-AF65-F5344CB8AC3E}">
        <p14:creationId xmlns:p14="http://schemas.microsoft.com/office/powerpoint/2010/main" val="40653616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7745" name="Picture 4" descr="lady with ca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57238"/>
            <a:ext cx="9144000" cy="6100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Rectangle 2"/>
          <p:cNvSpPr>
            <a:spLocks noGrp="1" noChangeArrowheads="1"/>
          </p:cNvSpPr>
          <p:nvPr>
            <p:ph type="ctrTitle"/>
          </p:nvPr>
        </p:nvSpPr>
        <p:spPr>
          <a:xfrm>
            <a:off x="0" y="76200"/>
            <a:ext cx="9144000" cy="1447800"/>
          </a:xfrm>
        </p:spPr>
        <p:txBody>
          <a:bodyPr/>
          <a:lstStyle/>
          <a:p>
            <a:pPr eaLnBrk="1" hangingPunct="1">
              <a:defRPr/>
            </a:pPr>
            <a:r>
              <a:rPr lang="en-US" sz="5400">
                <a:effectLst>
                  <a:outerShdw blurRad="38100" dist="38100" dir="2700000" algn="tl">
                    <a:srgbClr val="808080"/>
                  </a:outerShdw>
                </a:effectLst>
                <a:latin typeface="Arial" charset="0"/>
                <a:ea typeface="ＭＳ Ｐゴシック" charset="0"/>
                <a:cs typeface="ＭＳ Ｐゴシック" charset="0"/>
              </a:rPr>
              <a:t>What examples of generosity do </a:t>
            </a:r>
            <a:r>
              <a:rPr lang="en-US" sz="5400">
                <a:solidFill>
                  <a:srgbClr val="FFFF00"/>
                </a:solidFill>
                <a:effectLst>
                  <a:outerShdw blurRad="38100" dist="38100" dir="2700000" algn="tl">
                    <a:srgbClr val="FFFFFF"/>
                  </a:outerShdw>
                </a:effectLst>
                <a:latin typeface="Arial" charset="0"/>
                <a:ea typeface="ＭＳ Ｐゴシック" charset="0"/>
                <a:cs typeface="ＭＳ Ｐゴシック" charset="0"/>
              </a:rPr>
              <a:t>you </a:t>
            </a:r>
            <a:r>
              <a:rPr lang="en-US" sz="5400">
                <a:effectLst>
                  <a:outerShdw blurRad="38100" dist="38100" dir="2700000" algn="tl">
                    <a:srgbClr val="808080"/>
                  </a:outerShdw>
                </a:effectLst>
                <a:latin typeface="Arial" charset="0"/>
                <a:ea typeface="ＭＳ Ｐゴシック" charset="0"/>
                <a:cs typeface="ＭＳ Ｐゴシック" charset="0"/>
              </a:rPr>
              <a:t>know?</a:t>
            </a:r>
          </a:p>
        </p:txBody>
      </p:sp>
    </p:spTree>
    <p:extLst>
      <p:ext uri="{BB962C8B-B14F-4D97-AF65-F5344CB8AC3E}">
        <p14:creationId xmlns:p14="http://schemas.microsoft.com/office/powerpoint/2010/main" val="106403917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8769" name="Rectangle 2"/>
          <p:cNvSpPr>
            <a:spLocks noGrp="1" noChangeArrowheads="1"/>
          </p:cNvSpPr>
          <p:nvPr>
            <p:ph type="ctrTitle"/>
          </p:nvPr>
        </p:nvSpPr>
        <p:spPr>
          <a:xfrm>
            <a:off x="0" y="0"/>
            <a:ext cx="9144000" cy="2819400"/>
          </a:xfrm>
        </p:spPr>
        <p:txBody>
          <a:bodyPr/>
          <a:lstStyle/>
          <a:p>
            <a:pPr eaLnBrk="1" hangingPunct="1"/>
            <a:r>
              <a:rPr lang="en-US" sz="4800">
                <a:latin typeface="Arial" charset="0"/>
                <a:ea typeface="ＭＳ Ｐゴシック" charset="0"/>
                <a:cs typeface="ＭＳ Ｐゴシック" charset="0"/>
              </a:rPr>
              <a:t>I.	We become rich by following the examples of those who are </a:t>
            </a:r>
            <a:r>
              <a:rPr lang="en-US" sz="4800">
                <a:solidFill>
                  <a:srgbClr val="FFFF00"/>
                </a:solidFill>
                <a:latin typeface="Arial" charset="0"/>
                <a:ea typeface="ＭＳ Ｐゴシック" charset="0"/>
                <a:cs typeface="ＭＳ Ｐゴシック" charset="0"/>
              </a:rPr>
              <a:t>really rich</a:t>
            </a:r>
            <a:r>
              <a:rPr lang="en-US" sz="4800">
                <a:latin typeface="Arial" charset="0"/>
                <a:ea typeface="ＭＳ Ｐゴシック" charset="0"/>
                <a:cs typeface="ＭＳ Ｐゴシック" charset="0"/>
              </a:rPr>
              <a:t>.</a:t>
            </a:r>
          </a:p>
        </p:txBody>
      </p:sp>
      <p:sp>
        <p:nvSpPr>
          <p:cNvPr id="4" name="Rectangle 3"/>
          <p:cNvSpPr txBox="1">
            <a:spLocks noChangeArrowheads="1"/>
          </p:cNvSpPr>
          <p:nvPr/>
        </p:nvSpPr>
        <p:spPr bwMode="auto">
          <a:xfrm>
            <a:off x="1371600" y="3886200"/>
            <a:ext cx="6400800" cy="1752600"/>
          </a:xfrm>
          <a:prstGeom prst="rect">
            <a:avLst/>
          </a:prstGeom>
          <a:noFill/>
          <a:ln w="9525">
            <a:noFill/>
            <a:miter lim="800000"/>
            <a:headEnd/>
            <a:tailEnd/>
          </a:ln>
        </p:spPr>
        <p:txBody>
          <a:bodyPr/>
          <a:lstStyle/>
          <a:p>
            <a:pPr>
              <a:spcBef>
                <a:spcPct val="20000"/>
              </a:spcBef>
              <a:defRPr/>
            </a:pPr>
            <a:r>
              <a:rPr lang="en-US" sz="3200" kern="0">
                <a:solidFill>
                  <a:srgbClr val="FFFFFF"/>
                </a:solidFill>
                <a:latin typeface="Arial"/>
                <a:ea typeface="ＭＳ Ｐゴシック"/>
              </a:rPr>
              <a:t>Subtitle</a:t>
            </a:r>
          </a:p>
        </p:txBody>
      </p:sp>
      <p:pic>
        <p:nvPicPr>
          <p:cNvPr id="288771" name="Picture 4" descr="the-widows-mites-zoo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762250"/>
            <a:ext cx="9144000" cy="409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6683393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9793" name="Rectangle 2"/>
          <p:cNvSpPr>
            <a:spLocks noGrp="1" noChangeArrowheads="1"/>
          </p:cNvSpPr>
          <p:nvPr>
            <p:ph type="ctrTitle"/>
          </p:nvPr>
        </p:nvSpPr>
        <p:spPr>
          <a:xfrm>
            <a:off x="685800" y="457200"/>
            <a:ext cx="7772400" cy="2971800"/>
          </a:xfrm>
        </p:spPr>
        <p:txBody>
          <a:bodyPr/>
          <a:lstStyle/>
          <a:p>
            <a:pPr eaLnBrk="1" hangingPunct="1"/>
            <a:r>
              <a:rPr lang="en-US">
                <a:latin typeface="Arial" charset="0"/>
                <a:ea typeface="ＭＳ Ｐゴシック" charset="0"/>
                <a:cs typeface="ＭＳ Ｐゴシック" charset="0"/>
              </a:rPr>
              <a:t>II. Generosity replaces procrastination with </a:t>
            </a:r>
            <a:r>
              <a:rPr lang="en-US">
                <a:solidFill>
                  <a:srgbClr val="FFFF00"/>
                </a:solidFill>
                <a:latin typeface="Arial" charset="0"/>
                <a:ea typeface="ＭＳ Ｐゴシック" charset="0"/>
                <a:cs typeface="ＭＳ Ｐゴシック" charset="0"/>
              </a:rPr>
              <a:t>proportional </a:t>
            </a:r>
            <a:r>
              <a:rPr lang="en-US">
                <a:latin typeface="Arial" charset="0"/>
                <a:ea typeface="ＭＳ Ｐゴシック" charset="0"/>
                <a:cs typeface="ＭＳ Ｐゴシック" charset="0"/>
              </a:rPr>
              <a:t>and </a:t>
            </a:r>
            <a:r>
              <a:rPr lang="en-US">
                <a:solidFill>
                  <a:srgbClr val="FFFF00"/>
                </a:solidFill>
                <a:latin typeface="Arial" charset="0"/>
                <a:ea typeface="ＭＳ Ｐゴシック" charset="0"/>
                <a:cs typeface="ＭＳ Ｐゴシック" charset="0"/>
              </a:rPr>
              <a:t>purposeful </a:t>
            </a:r>
            <a:r>
              <a:rPr lang="en-US">
                <a:latin typeface="Arial" charset="0"/>
                <a:ea typeface="ＭＳ Ｐゴシック" charset="0"/>
                <a:cs typeface="ＭＳ Ｐゴシック" charset="0"/>
              </a:rPr>
              <a:t>giving (8:10-15).</a:t>
            </a:r>
          </a:p>
        </p:txBody>
      </p:sp>
      <p:pic>
        <p:nvPicPr>
          <p:cNvPr id="289794" name="Picture 8" descr="http://i911.photobucket.com/albums/ac317/TayM55/Hearts/heart-1-1.gif"/>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2286000" y="3444875"/>
            <a:ext cx="4876800" cy="341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249358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0817" name="Rectangle 2"/>
          <p:cNvSpPr>
            <a:spLocks noGrp="1" noChangeArrowheads="1"/>
          </p:cNvSpPr>
          <p:nvPr>
            <p:ph type="ctrTitle"/>
          </p:nvPr>
        </p:nvSpPr>
        <p:spPr>
          <a:xfrm>
            <a:off x="0" y="0"/>
            <a:ext cx="9144000" cy="2514600"/>
          </a:xfrm>
        </p:spPr>
        <p:txBody>
          <a:bodyPr/>
          <a:lstStyle/>
          <a:p>
            <a:r>
              <a:rPr lang="en-US">
                <a:latin typeface="Arial" charset="0"/>
                <a:ea typeface="ＭＳ Ｐゴシック" charset="0"/>
                <a:cs typeface="ＭＳ Ｐゴシック" charset="0"/>
              </a:rPr>
              <a:t>A. Like the Corinthians, we need follow-through—not procrastination!</a:t>
            </a:r>
          </a:p>
        </p:txBody>
      </p:sp>
      <p:pic>
        <p:nvPicPr>
          <p:cNvPr id="290818" name="Picture 5" descr="GenerositySlideS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581275"/>
            <a:ext cx="5537200" cy="427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1868444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1841" name="Rectangle 2"/>
          <p:cNvSpPr>
            <a:spLocks noGrp="1" noChangeArrowheads="1"/>
          </p:cNvSpPr>
          <p:nvPr>
            <p:ph type="ctrTitle"/>
          </p:nvPr>
        </p:nvSpPr>
        <p:spPr>
          <a:xfrm>
            <a:off x="0" y="0"/>
            <a:ext cx="9144000" cy="2971800"/>
          </a:xfrm>
          <a:solidFill>
            <a:srgbClr val="008000"/>
          </a:solidFill>
        </p:spPr>
        <p:txBody>
          <a:bodyPr/>
          <a:lstStyle/>
          <a:p>
            <a:pPr eaLnBrk="1" hangingPunct="1"/>
            <a:r>
              <a:rPr lang="en-US" sz="4000">
                <a:latin typeface="Arial" charset="0"/>
                <a:ea typeface="ＭＳ Ｐゴシック" charset="0"/>
                <a:cs typeface="ＭＳ Ｐゴシック" charset="0"/>
              </a:rPr>
              <a:t>The church at Corinth had promised a gift a year earlier and needed to stop </a:t>
            </a:r>
            <a:r>
              <a:rPr lang="en-US" sz="4000">
                <a:solidFill>
                  <a:srgbClr val="FFFF00"/>
                </a:solidFill>
                <a:latin typeface="Arial" charset="0"/>
                <a:ea typeface="ＭＳ Ｐゴシック" charset="0"/>
                <a:cs typeface="ＭＳ Ｐゴシック" charset="0"/>
              </a:rPr>
              <a:t>procrastinating </a:t>
            </a:r>
            <a:r>
              <a:rPr lang="en-US" sz="4000">
                <a:latin typeface="Arial" charset="0"/>
                <a:ea typeface="ＭＳ Ｐゴシック" charset="0"/>
                <a:cs typeface="ＭＳ Ｐゴシック" charset="0"/>
              </a:rPr>
              <a:t>on its promise  (8:10-11). </a:t>
            </a:r>
            <a:endParaRPr lang="en-US" sz="4000">
              <a:solidFill>
                <a:srgbClr val="FFFFFF"/>
              </a:solidFill>
              <a:latin typeface="Arial" charset="0"/>
              <a:ea typeface="ＭＳ Ｐゴシック" charset="0"/>
              <a:cs typeface="ＭＳ Ｐゴシック" charset="0"/>
            </a:endParaRPr>
          </a:p>
        </p:txBody>
      </p:sp>
      <p:sp>
        <p:nvSpPr>
          <p:cNvPr id="291842" name="Rectangle 3"/>
          <p:cNvSpPr txBox="1">
            <a:spLocks noChangeArrowheads="1"/>
          </p:cNvSpPr>
          <p:nvPr/>
        </p:nvSpPr>
        <p:spPr bwMode="auto">
          <a:xfrm>
            <a:off x="304800" y="3048000"/>
            <a:ext cx="85344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altLang="ja-JP" sz="3200" dirty="0">
                <a:solidFill>
                  <a:srgbClr val="FFFFFF"/>
                </a:solidFill>
                <a:latin typeface="Arial" charset="0"/>
              </a:rPr>
              <a:t>"</a:t>
            </a:r>
            <a:r>
              <a:rPr lang="en-US" altLang="ja-JP" sz="3200" baseline="30000" dirty="0">
                <a:solidFill>
                  <a:srgbClr val="FFFFFF"/>
                </a:solidFill>
                <a:latin typeface="Arial" charset="0"/>
              </a:rPr>
              <a:t>10</a:t>
            </a:r>
            <a:r>
              <a:rPr lang="en-US" altLang="ja-JP" sz="3200" dirty="0">
                <a:solidFill>
                  <a:srgbClr val="FFFFFF"/>
                </a:solidFill>
                <a:latin typeface="Arial" charset="0"/>
              </a:rPr>
              <a:t>And here is my advice about what is best for you in this matter: Last year you were the first not only to give but also to have the desire to do so. </a:t>
            </a:r>
            <a:r>
              <a:rPr lang="en-US" altLang="ja-JP" sz="3200" baseline="30000" dirty="0">
                <a:solidFill>
                  <a:srgbClr val="FFFFFF"/>
                </a:solidFill>
                <a:latin typeface="Arial" charset="0"/>
              </a:rPr>
              <a:t>11</a:t>
            </a:r>
            <a:r>
              <a:rPr lang="en-US" altLang="ja-JP" sz="3200" dirty="0">
                <a:solidFill>
                  <a:srgbClr val="FFFFFF"/>
                </a:solidFill>
                <a:latin typeface="Arial" charset="0"/>
              </a:rPr>
              <a:t>Now finish the work, so that your eager willingness to do it may be matched by your completion of it, according to your means."</a:t>
            </a:r>
            <a:endParaRPr lang="en-US" sz="3200" dirty="0">
              <a:solidFill>
                <a:srgbClr val="FFFFFF"/>
              </a:solidFill>
              <a:latin typeface="Arial" charset="0"/>
            </a:endParaRPr>
          </a:p>
        </p:txBody>
      </p:sp>
    </p:spTree>
    <p:extLst>
      <p:ext uri="{BB962C8B-B14F-4D97-AF65-F5344CB8AC3E}">
        <p14:creationId xmlns:p14="http://schemas.microsoft.com/office/powerpoint/2010/main" val="253524821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2865" name="Rectangle 2"/>
          <p:cNvSpPr>
            <a:spLocks noGrp="1" noChangeArrowheads="1"/>
          </p:cNvSpPr>
          <p:nvPr>
            <p:ph type="ctrTitle"/>
          </p:nvPr>
        </p:nvSpPr>
        <p:spPr>
          <a:xfrm>
            <a:off x="0" y="228600"/>
            <a:ext cx="9144000" cy="1143000"/>
          </a:xfrm>
        </p:spPr>
        <p:txBody>
          <a:bodyPr/>
          <a:lstStyle/>
          <a:p>
            <a:pPr eaLnBrk="1" hangingPunct="1"/>
            <a:r>
              <a:rPr lang="en-US" dirty="0">
                <a:latin typeface="Arial" charset="0"/>
                <a:ea typeface="ＭＳ Ｐゴシック" charset="0"/>
                <a:cs typeface="ＭＳ Ｐゴシック" charset="0"/>
              </a:rPr>
              <a:t>God holds </a:t>
            </a:r>
            <a:r>
              <a:rPr lang="en-US" i="1" dirty="0">
                <a:latin typeface="Arial" charset="0"/>
                <a:ea typeface="ＭＳ Ｐゴシック" charset="0"/>
                <a:cs typeface="ＭＳ Ｐゴシック" charset="0"/>
              </a:rPr>
              <a:t>us</a:t>
            </a:r>
            <a:r>
              <a:rPr lang="en-US" dirty="0">
                <a:latin typeface="Arial" charset="0"/>
                <a:ea typeface="ＭＳ Ｐゴシック" charset="0"/>
                <a:cs typeface="ＭＳ Ｐゴシック" charset="0"/>
              </a:rPr>
              <a:t> accountable for promises we</a:t>
            </a:r>
            <a:r>
              <a:rPr lang="fr-FR" altLang="ja-JP" dirty="0">
                <a:latin typeface="Arial" charset="0"/>
                <a:ea typeface="ＭＳ Ｐゴシック" charset="0"/>
                <a:cs typeface="ＭＳ Ｐゴシック" charset="0"/>
              </a:rPr>
              <a:t>'</a:t>
            </a:r>
            <a:r>
              <a:rPr lang="en-US" altLang="ja-JP" dirty="0" err="1">
                <a:latin typeface="Arial" charset="0"/>
                <a:ea typeface="ＭＳ Ｐゴシック" charset="0"/>
                <a:cs typeface="ＭＳ Ｐゴシック" charset="0"/>
              </a:rPr>
              <a:t>ve</a:t>
            </a:r>
            <a:r>
              <a:rPr lang="en-US" altLang="ja-JP" dirty="0">
                <a:latin typeface="Arial" charset="0"/>
                <a:ea typeface="ＭＳ Ｐゴシック" charset="0"/>
                <a:cs typeface="ＭＳ Ｐゴシック" charset="0"/>
              </a:rPr>
              <a:t> made too.</a:t>
            </a:r>
            <a:endParaRPr lang="en-US" dirty="0">
              <a:latin typeface="Arial" charset="0"/>
              <a:ea typeface="ＭＳ Ｐゴシック" charset="0"/>
              <a:cs typeface="ＭＳ Ｐゴシック" charset="0"/>
            </a:endParaRPr>
          </a:p>
        </p:txBody>
      </p:sp>
      <p:sp>
        <p:nvSpPr>
          <p:cNvPr id="5" name="Rectangle 4"/>
          <p:cNvSpPr/>
          <p:nvPr/>
        </p:nvSpPr>
        <p:spPr>
          <a:xfrm>
            <a:off x="2362200" y="2667000"/>
            <a:ext cx="4121591" cy="2215991"/>
          </a:xfrm>
          <a:prstGeom prst="rect">
            <a:avLst/>
          </a:prstGeom>
          <a:noFill/>
        </p:spPr>
        <p:txBody>
          <a:bodyPr wrap="none">
            <a:spAutoFit/>
          </a:bodyPr>
          <a:lstStyle/>
          <a:p>
            <a:pPr eaLnBrk="0" hangingPunct="0">
              <a:defRPr/>
            </a:pPr>
            <a:r>
              <a:rPr lang="en-US" sz="13800">
                <a:ln w="10541" cmpd="sng">
                  <a:solidFill>
                    <a:srgbClr val="BBE0E3">
                      <a:shade val="88000"/>
                      <a:satMod val="110000"/>
                    </a:srgbClr>
                  </a:solidFill>
                  <a:prstDash val="solid"/>
                </a:ln>
                <a:gradFill>
                  <a:gsLst>
                    <a:gs pos="0">
                      <a:srgbClr val="BBE0E3">
                        <a:tint val="40000"/>
                        <a:satMod val="250000"/>
                      </a:srgbClr>
                    </a:gs>
                    <a:gs pos="9000">
                      <a:srgbClr val="BBE0E3">
                        <a:tint val="52000"/>
                        <a:satMod val="300000"/>
                      </a:srgbClr>
                    </a:gs>
                    <a:gs pos="50000">
                      <a:srgbClr val="BBE0E3">
                        <a:shade val="20000"/>
                        <a:satMod val="300000"/>
                      </a:srgbClr>
                    </a:gs>
                    <a:gs pos="79000">
                      <a:srgbClr val="BBE0E3">
                        <a:tint val="52000"/>
                        <a:satMod val="300000"/>
                      </a:srgbClr>
                    </a:gs>
                    <a:gs pos="100000">
                      <a:srgbClr val="BBE0E3">
                        <a:tint val="40000"/>
                        <a:satMod val="250000"/>
                      </a:srgbClr>
                    </a:gs>
                  </a:gsLst>
                  <a:lin ang="5400000"/>
                </a:gradFill>
                <a:latin typeface="Arial" charset="0"/>
                <a:ea typeface="ＭＳ Ｐゴシック" charset="-128"/>
              </a:rPr>
              <a:t>$400</a:t>
            </a:r>
          </a:p>
        </p:txBody>
      </p:sp>
    </p:spTree>
    <p:extLst>
      <p:ext uri="{BB962C8B-B14F-4D97-AF65-F5344CB8AC3E}">
        <p14:creationId xmlns:p14="http://schemas.microsoft.com/office/powerpoint/2010/main" val="2945930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70" name="Picture 2" descr="https://www.scarymommy.com/wp-content/uploads/2015/04/how-to-talk-to-your-kids-about-god-when-youre-not-religious-featured.jpg?w=700">
            <a:extLst>
              <a:ext uri="{FF2B5EF4-FFF2-40B4-BE49-F238E27FC236}">
                <a16:creationId xmlns:a16="http://schemas.microsoft.com/office/drawing/2014/main" id="{0AAD35FE-6CD5-F74C-A9F1-891998E086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00" y="1231200"/>
            <a:ext cx="9086800" cy="560646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ctr"/>
          <a:lstStyle/>
          <a:p>
            <a:pPr>
              <a:defRPr/>
            </a:pPr>
            <a:r>
              <a:rPr lang="zh-CN" altLang="en-US" sz="3600" dirty="0">
                <a:effectLst>
                  <a:glow rad="127000">
                    <a:schemeClr val="tx1"/>
                  </a:glow>
                </a:effectLst>
                <a:latin typeface="Arial" charset="0"/>
                <a:ea typeface="ＭＳ Ｐゴシック" charset="0"/>
                <a:cs typeface="ＭＳ Ｐゴシック" charset="0"/>
              </a:rPr>
              <a:t>我能这样做来向神敞开心胸</a:t>
            </a:r>
            <a:r>
              <a:rPr lang="en-SG" sz="3600"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28600" y="5920006"/>
            <a:ext cx="90868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哥林多后书</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的应用</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279986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3889" name="Rounded Rectangle 8"/>
          <p:cNvSpPr>
            <a:spLocks noChangeArrowheads="1"/>
          </p:cNvSpPr>
          <p:nvPr/>
        </p:nvSpPr>
        <p:spPr bwMode="auto">
          <a:xfrm>
            <a:off x="0" y="2971800"/>
            <a:ext cx="9144000" cy="3352800"/>
          </a:xfrm>
          <a:prstGeom prst="roundRect">
            <a:avLst>
              <a:gd name="adj" fmla="val 16667"/>
            </a:avLst>
          </a:prstGeom>
          <a:solidFill>
            <a:srgbClr val="FFFFFF"/>
          </a:solidFill>
          <a:ln w="9525">
            <a:solidFill>
              <a:schemeClr val="tx1"/>
            </a:solidFill>
            <a:round/>
            <a:headEnd/>
            <a:tailEnd/>
          </a:ln>
        </p:spPr>
        <p:txBody>
          <a:bodyPr/>
          <a:lstStyle/>
          <a:p>
            <a:pPr algn="l" eaLnBrk="0" hangingPunct="0"/>
            <a:endParaRPr lang="en-US" sz="2400" b="0">
              <a:solidFill>
                <a:srgbClr val="000000"/>
              </a:solidFill>
              <a:latin typeface="Arial" charset="0"/>
              <a:ea typeface="ＭＳ Ｐゴシック" charset="0"/>
            </a:endParaRPr>
          </a:p>
        </p:txBody>
      </p:sp>
      <p:sp>
        <p:nvSpPr>
          <p:cNvPr id="293890" name="Rectangle 2"/>
          <p:cNvSpPr>
            <a:spLocks noGrp="1" noChangeArrowheads="1"/>
          </p:cNvSpPr>
          <p:nvPr>
            <p:ph type="ctrTitle"/>
          </p:nvPr>
        </p:nvSpPr>
        <p:spPr>
          <a:xfrm>
            <a:off x="2819400" y="228600"/>
            <a:ext cx="5638800" cy="2438400"/>
          </a:xfrm>
        </p:spPr>
        <p:txBody>
          <a:bodyPr/>
          <a:lstStyle/>
          <a:p>
            <a:pPr eaLnBrk="1" hangingPunct="1"/>
            <a:r>
              <a:rPr lang="en-US" sz="6000">
                <a:solidFill>
                  <a:srgbClr val="D1D1F0"/>
                </a:solidFill>
                <a:latin typeface="Arial" charset="0"/>
                <a:ea typeface="ＭＳ Ｐゴシック" charset="0"/>
                <a:cs typeface="ＭＳ Ｐゴシック" charset="0"/>
              </a:rPr>
              <a:t>You Can Give Online Now!</a:t>
            </a:r>
          </a:p>
        </p:txBody>
      </p:sp>
      <p:pic>
        <p:nvPicPr>
          <p:cNvPr id="293891" name="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2336800" cy="279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3892" name="Picture 7" descr="laptop online giv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16650" y="3048000"/>
            <a:ext cx="2470150" cy="247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3893" name="Rectangle 3"/>
          <p:cNvSpPr>
            <a:spLocks noChangeArrowheads="1"/>
          </p:cNvSpPr>
          <p:nvPr/>
        </p:nvSpPr>
        <p:spPr bwMode="auto">
          <a:xfrm>
            <a:off x="152400" y="3389313"/>
            <a:ext cx="6553200" cy="2554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eaLnBrk="0" hangingPunct="0"/>
            <a:r>
              <a:rPr lang="en-US" sz="3200" u="sng">
                <a:solidFill>
                  <a:srgbClr val="000000"/>
                </a:solidFill>
                <a:latin typeface="Arial" charset="0"/>
                <a:ea typeface="ＭＳ Ｐゴシック" charset="0"/>
              </a:rPr>
              <a:t>For Online Giving to CIC:</a:t>
            </a:r>
          </a:p>
          <a:p>
            <a:pPr algn="l" eaLnBrk="0" hangingPunct="0"/>
            <a:r>
              <a:rPr lang="en-US" sz="3200">
                <a:solidFill>
                  <a:srgbClr val="000000"/>
                </a:solidFill>
                <a:latin typeface="Arial" charset="0"/>
                <a:ea typeface="ＭＳ Ｐゴシック" charset="0"/>
              </a:rPr>
              <a:t>United Overseas Bank</a:t>
            </a:r>
          </a:p>
          <a:p>
            <a:pPr algn="l" eaLnBrk="0" hangingPunct="0"/>
            <a:r>
              <a:rPr lang="en-US" sz="3200">
                <a:solidFill>
                  <a:srgbClr val="000000"/>
                </a:solidFill>
                <a:latin typeface="Arial" charset="0"/>
                <a:ea typeface="ＭＳ Ｐゴシック" charset="0"/>
              </a:rPr>
              <a:t>Bank Code 7375 (UOB)</a:t>
            </a:r>
          </a:p>
          <a:p>
            <a:pPr algn="l" eaLnBrk="0" hangingPunct="0"/>
            <a:r>
              <a:rPr lang="en-US" sz="3200">
                <a:solidFill>
                  <a:srgbClr val="000000"/>
                </a:solidFill>
                <a:latin typeface="Arial" charset="0"/>
                <a:ea typeface="ＭＳ Ｐゴシック" charset="0"/>
              </a:rPr>
              <a:t>Branch Code: 026 (Bukit Timah)</a:t>
            </a:r>
          </a:p>
          <a:p>
            <a:pPr algn="l" eaLnBrk="0" hangingPunct="0"/>
            <a:r>
              <a:rPr lang="en-US" sz="3200">
                <a:solidFill>
                  <a:srgbClr val="000000"/>
                </a:solidFill>
                <a:latin typeface="Arial" charset="0"/>
                <a:ea typeface="ＭＳ Ｐゴシック" charset="0"/>
              </a:rPr>
              <a:t>Account Number 347-300-884-8</a:t>
            </a:r>
          </a:p>
        </p:txBody>
      </p:sp>
    </p:spTree>
    <p:extLst>
      <p:ext uri="{BB962C8B-B14F-4D97-AF65-F5344CB8AC3E}">
        <p14:creationId xmlns:p14="http://schemas.microsoft.com/office/powerpoint/2010/main" val="68842626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4913" name="Rectangle 2"/>
          <p:cNvSpPr>
            <a:spLocks noGrp="1" noChangeArrowheads="1"/>
          </p:cNvSpPr>
          <p:nvPr>
            <p:ph type="ctrTitle"/>
          </p:nvPr>
        </p:nvSpPr>
        <p:spPr>
          <a:xfrm>
            <a:off x="0" y="0"/>
            <a:ext cx="9144000" cy="2057400"/>
          </a:xfrm>
          <a:solidFill>
            <a:srgbClr val="008000"/>
          </a:solidFill>
        </p:spPr>
        <p:txBody>
          <a:bodyPr/>
          <a:lstStyle/>
          <a:p>
            <a:pPr eaLnBrk="1" hangingPunct="1"/>
            <a:r>
              <a:rPr lang="en-US" sz="4000">
                <a:latin typeface="Arial" charset="0"/>
                <a:ea typeface="ＭＳ Ｐゴシック" charset="0"/>
                <a:cs typeface="ＭＳ Ｐゴシック" charset="0"/>
              </a:rPr>
              <a:t>B. Like the Corinthians, we need </a:t>
            </a:r>
            <a:r>
              <a:rPr lang="en-US" sz="4000">
                <a:solidFill>
                  <a:srgbClr val="FFFF00"/>
                </a:solidFill>
                <a:latin typeface="Arial" charset="0"/>
                <a:ea typeface="ＭＳ Ｐゴシック" charset="0"/>
                <a:cs typeface="ＭＳ Ｐゴシック" charset="0"/>
              </a:rPr>
              <a:t>proportionally </a:t>
            </a:r>
            <a:r>
              <a:rPr lang="en-US" sz="4000">
                <a:latin typeface="Arial" charset="0"/>
                <a:ea typeface="ＭＳ Ｐゴシック" charset="0"/>
                <a:cs typeface="ＭＳ Ｐゴシック" charset="0"/>
              </a:rPr>
              <a:t>generous giving </a:t>
            </a:r>
            <a:r>
              <a:rPr lang="en-US" sz="4000">
                <a:solidFill>
                  <a:srgbClr val="FFFFFF"/>
                </a:solidFill>
                <a:latin typeface="Arial" charset="0"/>
                <a:ea typeface="ＭＳ Ｐゴシック" charset="0"/>
                <a:cs typeface="ＭＳ Ｐゴシック" charset="0"/>
              </a:rPr>
              <a:t>(8:12) </a:t>
            </a:r>
          </a:p>
        </p:txBody>
      </p:sp>
      <p:sp>
        <p:nvSpPr>
          <p:cNvPr id="4" name="Rectangle 3"/>
          <p:cNvSpPr txBox="1">
            <a:spLocks noChangeArrowheads="1"/>
          </p:cNvSpPr>
          <p:nvPr/>
        </p:nvSpPr>
        <p:spPr bwMode="auto">
          <a:xfrm>
            <a:off x="4267200" y="2286000"/>
            <a:ext cx="4876800" cy="41910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defRPr/>
            </a:pPr>
            <a:r>
              <a:rPr lang="en-US" altLang="ja-JP" sz="3200" dirty="0">
                <a:solidFill>
                  <a:srgbClr val="FFFFFF"/>
                </a:solidFill>
              </a:rPr>
              <a:t>"</a:t>
            </a:r>
            <a:r>
              <a:rPr lang="en-US" sz="3200" baseline="30000" dirty="0">
                <a:solidFill>
                  <a:srgbClr val="FFFFFF"/>
                </a:solidFill>
                <a:effectLst>
                  <a:outerShdw blurRad="38100" dist="38100" dir="2700000" algn="tl">
                    <a:srgbClr val="808080"/>
                  </a:outerShdw>
                </a:effectLst>
              </a:rPr>
              <a:t>12</a:t>
            </a:r>
            <a:r>
              <a:rPr lang="en-US" sz="3200" dirty="0">
                <a:solidFill>
                  <a:srgbClr val="FFFFFF"/>
                </a:solidFill>
              </a:rPr>
              <a:t>For if the willingness is there, the gift is acceptable according to what one has, not according to what he does not have.</a:t>
            </a:r>
            <a:r>
              <a:rPr lang="en-US" altLang="ja-JP" sz="3200" dirty="0">
                <a:solidFill>
                  <a:srgbClr val="FFFFFF"/>
                </a:solidFill>
              </a:rPr>
              <a:t>"</a:t>
            </a:r>
            <a:endParaRPr lang="en-US" sz="3200" dirty="0">
              <a:solidFill>
                <a:srgbClr val="FFFFFF"/>
              </a:solidFill>
            </a:endParaRPr>
          </a:p>
        </p:txBody>
      </p:sp>
      <p:pic>
        <p:nvPicPr>
          <p:cNvPr id="294915" name="Picture 5" descr="680675_pressie_generosity.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 y="2590800"/>
            <a:ext cx="3810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0145888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5937" name="Rectangle 2"/>
          <p:cNvSpPr>
            <a:spLocks noGrp="1" noChangeArrowheads="1"/>
          </p:cNvSpPr>
          <p:nvPr>
            <p:ph type="ctrTitle"/>
          </p:nvPr>
        </p:nvSpPr>
        <p:spPr>
          <a:xfrm>
            <a:off x="5943600" y="0"/>
            <a:ext cx="3200400" cy="4038600"/>
          </a:xfrm>
        </p:spPr>
        <p:txBody>
          <a:bodyPr/>
          <a:lstStyle/>
          <a:p>
            <a:pPr eaLnBrk="1" hangingPunct="1"/>
            <a:r>
              <a:rPr lang="en-US" sz="4000">
                <a:latin typeface="Arial" charset="0"/>
                <a:ea typeface="ＭＳ Ｐゴシック" charset="0"/>
                <a:cs typeface="ＭＳ Ｐゴシック" charset="0"/>
              </a:rPr>
              <a:t>Generosity is Relative</a:t>
            </a:r>
            <a:endParaRPr lang="en-US" sz="4000">
              <a:solidFill>
                <a:srgbClr val="FFFFFF"/>
              </a:solidFill>
              <a:latin typeface="Arial" charset="0"/>
              <a:ea typeface="ＭＳ Ｐゴシック" charset="0"/>
              <a:cs typeface="ＭＳ Ｐゴシック" charset="0"/>
            </a:endParaRPr>
          </a:p>
        </p:txBody>
      </p:sp>
      <p:sp>
        <p:nvSpPr>
          <p:cNvPr id="5" name="Rectangle 3"/>
          <p:cNvSpPr txBox="1">
            <a:spLocks noChangeArrowheads="1"/>
          </p:cNvSpPr>
          <p:nvPr/>
        </p:nvSpPr>
        <p:spPr bwMode="auto">
          <a:xfrm>
            <a:off x="0" y="4267200"/>
            <a:ext cx="9144000" cy="2590800"/>
          </a:xfrm>
          <a:prstGeom prst="rect">
            <a:avLst/>
          </a:prstGeom>
          <a:solidFill>
            <a:srgbClr val="CCFFCC"/>
          </a:solidFill>
          <a:ln w="9525">
            <a:noFill/>
            <a:miter lim="800000"/>
            <a:headEnd/>
            <a:tailEnd/>
          </a:ln>
        </p:spPr>
        <p:txBody>
          <a:bodyPr/>
          <a:lstStyle/>
          <a:p>
            <a:pPr marL="269875" eaLnBrk="0" hangingPunct="0">
              <a:defRPr/>
            </a:pPr>
            <a:r>
              <a:rPr lang="en-US" sz="3200" kern="0" dirty="0">
                <a:solidFill>
                  <a:srgbClr val="000000"/>
                </a:solidFill>
                <a:latin typeface="Arial"/>
                <a:ea typeface="ＭＳ Ｐゴシック"/>
              </a:rPr>
              <a:t>"God assesses the </a:t>
            </a:r>
            <a:r>
              <a:rPr lang="fr-FR" sz="3200" kern="0" dirty="0">
                <a:solidFill>
                  <a:srgbClr val="000000"/>
                </a:solidFill>
                <a:latin typeface="Arial"/>
                <a:ea typeface="ＭＳ Ｐゴシック"/>
              </a:rPr>
              <a:t>'</a:t>
            </a:r>
            <a:r>
              <a:rPr lang="en-US" sz="3200" kern="0" dirty="0">
                <a:solidFill>
                  <a:srgbClr val="000000"/>
                </a:solidFill>
                <a:latin typeface="Arial"/>
                <a:ea typeface="ＭＳ Ｐゴシック"/>
              </a:rPr>
              <a:t>value</a:t>
            </a:r>
            <a:r>
              <a:rPr lang="fr-FR" sz="3200" kern="0" dirty="0">
                <a:solidFill>
                  <a:srgbClr val="000000"/>
                </a:solidFill>
                <a:latin typeface="Arial"/>
                <a:ea typeface="ＭＳ Ｐゴシック"/>
              </a:rPr>
              <a:t>'</a:t>
            </a:r>
            <a:r>
              <a:rPr lang="en-US" sz="3200" kern="0" dirty="0">
                <a:solidFill>
                  <a:srgbClr val="000000"/>
                </a:solidFill>
                <a:latin typeface="Arial"/>
                <a:ea typeface="ＭＳ Ｐゴシック"/>
              </a:rPr>
              <a:t> of a monetary gift not in terms of the actual amount given, but by comparing what is given with the total financial resources of the giver" </a:t>
            </a:r>
            <a:br>
              <a:rPr lang="en-US" sz="3200" kern="0" dirty="0">
                <a:solidFill>
                  <a:srgbClr val="000000"/>
                </a:solidFill>
                <a:latin typeface="Arial"/>
                <a:ea typeface="ＭＳ Ｐゴシック"/>
              </a:rPr>
            </a:br>
            <a:r>
              <a:rPr lang="en-US" sz="3200" kern="0" dirty="0">
                <a:solidFill>
                  <a:srgbClr val="000000"/>
                </a:solidFill>
                <a:latin typeface="Arial"/>
                <a:ea typeface="ＭＳ Ｐゴシック"/>
              </a:rPr>
              <a:t>(Harris, </a:t>
            </a:r>
            <a:r>
              <a:rPr lang="en-US" sz="3200" i="1" kern="0" dirty="0">
                <a:solidFill>
                  <a:srgbClr val="000000"/>
                </a:solidFill>
                <a:latin typeface="Arial"/>
                <a:ea typeface="ＭＳ Ｐゴシック"/>
              </a:rPr>
              <a:t>EBC</a:t>
            </a:r>
            <a:r>
              <a:rPr lang="en-US" sz="3200" kern="0" dirty="0">
                <a:solidFill>
                  <a:srgbClr val="000000"/>
                </a:solidFill>
                <a:latin typeface="Arial"/>
                <a:ea typeface="ＭＳ Ｐゴシック"/>
              </a:rPr>
              <a:t>, 10:369). </a:t>
            </a:r>
          </a:p>
        </p:txBody>
      </p:sp>
      <p:pic>
        <p:nvPicPr>
          <p:cNvPr id="295939" name="Picture 5" descr="teach generosity tokid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6019800" cy="425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0056729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61" name="Rectangle 2"/>
          <p:cNvSpPr>
            <a:spLocks noGrp="1" noChangeArrowheads="1"/>
          </p:cNvSpPr>
          <p:nvPr>
            <p:ph type="ctrTitle"/>
          </p:nvPr>
        </p:nvSpPr>
        <p:spPr>
          <a:xfrm>
            <a:off x="0" y="0"/>
            <a:ext cx="9144000" cy="2057400"/>
          </a:xfrm>
          <a:solidFill>
            <a:srgbClr val="008000"/>
          </a:solidFill>
        </p:spPr>
        <p:txBody>
          <a:bodyPr/>
          <a:lstStyle/>
          <a:p>
            <a:pPr eaLnBrk="1" hangingPunct="1"/>
            <a:r>
              <a:rPr lang="en-US" sz="4000">
                <a:latin typeface="Arial" charset="0"/>
                <a:ea typeface="ＭＳ Ｐゴシック" charset="0"/>
                <a:cs typeface="ＭＳ Ｐゴシック" charset="0"/>
              </a:rPr>
              <a:t>C. Like the Corinthians we need to </a:t>
            </a:r>
            <a:r>
              <a:rPr lang="en-US" sz="4000">
                <a:solidFill>
                  <a:srgbClr val="FFFF00"/>
                </a:solidFill>
                <a:latin typeface="Arial" charset="0"/>
                <a:ea typeface="ＭＳ Ｐゴシック" charset="0"/>
                <a:cs typeface="ＭＳ Ｐゴシック" charset="0"/>
              </a:rPr>
              <a:t>purposely </a:t>
            </a:r>
            <a:r>
              <a:rPr lang="en-US" sz="4000">
                <a:latin typeface="Arial" charset="0"/>
                <a:ea typeface="ＭＳ Ｐゴシック" charset="0"/>
                <a:cs typeface="ＭＳ Ｐゴシック" charset="0"/>
              </a:rPr>
              <a:t>invest in the less fortunate (8:13-15). </a:t>
            </a:r>
            <a:endParaRPr lang="en-US" sz="4000">
              <a:solidFill>
                <a:srgbClr val="FFFFFF"/>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152400" y="2286000"/>
            <a:ext cx="8839200" cy="45720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defRPr/>
            </a:pPr>
            <a:r>
              <a:rPr lang="en-US" altLang="ja-JP" sz="3200" dirty="0">
                <a:solidFill>
                  <a:srgbClr val="FFFFFF"/>
                </a:solidFill>
              </a:rPr>
              <a:t>"</a:t>
            </a:r>
            <a:r>
              <a:rPr lang="en-US" sz="3200" baseline="30000" dirty="0">
                <a:solidFill>
                  <a:srgbClr val="FFFFFF"/>
                </a:solidFill>
                <a:effectLst>
                  <a:outerShdw blurRad="38100" dist="38100" dir="2700000" algn="tl">
                    <a:srgbClr val="808080"/>
                  </a:outerShdw>
                </a:effectLst>
              </a:rPr>
              <a:t>13</a:t>
            </a:r>
            <a:r>
              <a:rPr lang="en-US" sz="3200" dirty="0">
                <a:solidFill>
                  <a:srgbClr val="FFFFFF"/>
                </a:solidFill>
              </a:rPr>
              <a:t>Our desire is not that others might be relieved while you are hard pressed, but that </a:t>
            </a:r>
            <a:r>
              <a:rPr lang="en-US" sz="3200" dirty="0">
                <a:solidFill>
                  <a:srgbClr val="FFFF00"/>
                </a:solidFill>
              </a:rPr>
              <a:t>there might be equality</a:t>
            </a:r>
            <a:r>
              <a:rPr lang="en-US" sz="3200" dirty="0">
                <a:solidFill>
                  <a:srgbClr val="FFFFFF"/>
                </a:solidFill>
              </a:rPr>
              <a:t>. </a:t>
            </a:r>
            <a:r>
              <a:rPr lang="en-US" sz="3200" baseline="30000" dirty="0">
                <a:solidFill>
                  <a:srgbClr val="FFFFFF"/>
                </a:solidFill>
              </a:rPr>
              <a:t>14</a:t>
            </a:r>
            <a:r>
              <a:rPr lang="en-US" sz="3200" dirty="0">
                <a:solidFill>
                  <a:srgbClr val="FFFFFF"/>
                </a:solidFill>
              </a:rPr>
              <a:t>At the present time your plenty will supply what they need, so that in turn their plenty will supply what you need. Then </a:t>
            </a:r>
            <a:r>
              <a:rPr lang="en-US" sz="3200" dirty="0">
                <a:solidFill>
                  <a:srgbClr val="FFFF00"/>
                </a:solidFill>
              </a:rPr>
              <a:t>there will be equality</a:t>
            </a:r>
            <a:r>
              <a:rPr lang="en-US" sz="3200" dirty="0">
                <a:solidFill>
                  <a:srgbClr val="FFFFFF"/>
                </a:solidFill>
              </a:rPr>
              <a:t>, </a:t>
            </a:r>
            <a:r>
              <a:rPr lang="en-US" sz="3200" baseline="30000" dirty="0">
                <a:solidFill>
                  <a:srgbClr val="FFFFFF"/>
                </a:solidFill>
              </a:rPr>
              <a:t>15</a:t>
            </a:r>
            <a:r>
              <a:rPr lang="en-US" sz="3200" dirty="0">
                <a:solidFill>
                  <a:srgbClr val="FFFFFF"/>
                </a:solidFill>
              </a:rPr>
              <a:t>as it is written: </a:t>
            </a:r>
            <a:r>
              <a:rPr lang="fr-FR" altLang="ja-JP" sz="3200" dirty="0">
                <a:solidFill>
                  <a:srgbClr val="FFFFFF"/>
                </a:solidFill>
              </a:rPr>
              <a:t>'</a:t>
            </a:r>
            <a:r>
              <a:rPr lang="en-US" sz="3200" dirty="0">
                <a:solidFill>
                  <a:srgbClr val="FFFFFF"/>
                </a:solidFill>
              </a:rPr>
              <a:t>He who gathered much did not have too much, and he who gathered little did not have too little.</a:t>
            </a:r>
            <a:r>
              <a:rPr lang="fr-FR" altLang="ja-JP" sz="3200" dirty="0">
                <a:solidFill>
                  <a:srgbClr val="FFFFFF"/>
                </a:solidFill>
              </a:rPr>
              <a:t>'"</a:t>
            </a:r>
            <a:endParaRPr lang="en-US" sz="3200" dirty="0">
              <a:solidFill>
                <a:srgbClr val="FFFFFF"/>
              </a:solidFill>
            </a:endParaRPr>
          </a:p>
        </p:txBody>
      </p:sp>
    </p:spTree>
    <p:extLst>
      <p:ext uri="{BB962C8B-B14F-4D97-AF65-F5344CB8AC3E}">
        <p14:creationId xmlns:p14="http://schemas.microsoft.com/office/powerpoint/2010/main" val="209028378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7985" name="Picture 11" descr="hands op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567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986" name="Picture 12" descr="hands op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00" y="762000"/>
            <a:ext cx="91567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txBox="1">
            <a:spLocks noChangeArrowheads="1"/>
          </p:cNvSpPr>
          <p:nvPr/>
        </p:nvSpPr>
        <p:spPr bwMode="auto">
          <a:xfrm>
            <a:off x="-36513" y="1268413"/>
            <a:ext cx="3095626" cy="914400"/>
          </a:xfrm>
          <a:prstGeom prst="rect">
            <a:avLst/>
          </a:prstGeom>
          <a:noFill/>
          <a:ln w="9525">
            <a:noFill/>
            <a:miter lim="800000"/>
            <a:headEnd/>
            <a:tailEnd/>
          </a:ln>
        </p:spPr>
        <p:txBody>
          <a:bodyPr/>
          <a:lstStyle/>
          <a:p>
            <a:pPr>
              <a:spcBef>
                <a:spcPct val="20000"/>
              </a:spcBef>
              <a:defRPr/>
            </a:pPr>
            <a:r>
              <a:rPr lang="en-US" sz="4000" kern="0" dirty="0">
                <a:solidFill>
                  <a:srgbClr val="113015"/>
                </a:solidFill>
                <a:latin typeface="Arial"/>
                <a:ea typeface="ＭＳ Ｐゴシック"/>
              </a:rPr>
              <a:t>Singapore</a:t>
            </a:r>
          </a:p>
        </p:txBody>
      </p:sp>
      <p:grpSp>
        <p:nvGrpSpPr>
          <p:cNvPr id="2" name="Group 7"/>
          <p:cNvGrpSpPr>
            <a:grpSpLocks/>
          </p:cNvGrpSpPr>
          <p:nvPr/>
        </p:nvGrpSpPr>
        <p:grpSpPr bwMode="auto">
          <a:xfrm>
            <a:off x="2835275" y="1295400"/>
            <a:ext cx="3176588" cy="914400"/>
            <a:chOff x="2813322" y="2971800"/>
            <a:chExt cx="3282678" cy="914400"/>
          </a:xfrm>
        </p:grpSpPr>
        <p:sp>
          <p:nvSpPr>
            <p:cNvPr id="6" name="Rectangle 3"/>
            <p:cNvSpPr txBox="1">
              <a:spLocks noChangeArrowheads="1"/>
            </p:cNvSpPr>
            <p:nvPr/>
          </p:nvSpPr>
          <p:spPr bwMode="auto">
            <a:xfrm>
              <a:off x="2813322" y="2971800"/>
              <a:ext cx="679175" cy="914400"/>
            </a:xfrm>
            <a:prstGeom prst="rect">
              <a:avLst/>
            </a:prstGeom>
            <a:noFill/>
            <a:ln w="9525">
              <a:noFill/>
              <a:miter lim="800000"/>
              <a:headEnd/>
              <a:tailEnd/>
            </a:ln>
          </p:spPr>
          <p:txBody>
            <a:bodyPr/>
            <a:lstStyle/>
            <a:p>
              <a:pPr>
                <a:spcBef>
                  <a:spcPct val="20000"/>
                </a:spcBef>
                <a:defRPr/>
              </a:pPr>
              <a:r>
                <a:rPr lang="en-US" sz="4000" kern="0" dirty="0">
                  <a:solidFill>
                    <a:srgbClr val="113015"/>
                  </a:solidFill>
                  <a:latin typeface="Arial"/>
                  <a:ea typeface="ＭＳ Ｐゴシック"/>
                </a:rPr>
                <a:t>=</a:t>
              </a:r>
            </a:p>
          </p:txBody>
        </p:sp>
        <p:sp>
          <p:nvSpPr>
            <p:cNvPr id="7" name="Rectangle 3"/>
            <p:cNvSpPr txBox="1">
              <a:spLocks noChangeArrowheads="1"/>
            </p:cNvSpPr>
            <p:nvPr/>
          </p:nvSpPr>
          <p:spPr bwMode="auto">
            <a:xfrm>
              <a:off x="3123381" y="2971800"/>
              <a:ext cx="2972619" cy="914400"/>
            </a:xfrm>
            <a:prstGeom prst="rect">
              <a:avLst/>
            </a:prstGeom>
            <a:noFill/>
            <a:ln w="9525">
              <a:noFill/>
              <a:miter lim="800000"/>
              <a:headEnd/>
              <a:tailEnd/>
            </a:ln>
          </p:spPr>
          <p:txBody>
            <a:bodyPr/>
            <a:lstStyle/>
            <a:p>
              <a:pPr>
                <a:spcBef>
                  <a:spcPct val="20000"/>
                </a:spcBef>
                <a:defRPr/>
              </a:pPr>
              <a:r>
                <a:rPr lang="en-US" sz="4000" kern="0" dirty="0">
                  <a:solidFill>
                    <a:srgbClr val="113015"/>
                  </a:solidFill>
                  <a:latin typeface="Arial"/>
                  <a:ea typeface="ＭＳ Ｐゴシック"/>
                </a:rPr>
                <a:t>Pakistan</a:t>
              </a:r>
            </a:p>
          </p:txBody>
        </p:sp>
      </p:grpSp>
      <p:sp>
        <p:nvSpPr>
          <p:cNvPr id="297989" name="Rectangle 2"/>
          <p:cNvSpPr>
            <a:spLocks noGrp="1" noChangeArrowheads="1"/>
          </p:cNvSpPr>
          <p:nvPr>
            <p:ph type="ctrTitle"/>
          </p:nvPr>
        </p:nvSpPr>
        <p:spPr>
          <a:xfrm>
            <a:off x="0" y="0"/>
            <a:ext cx="9144000" cy="1143000"/>
          </a:xfrm>
        </p:spPr>
        <p:txBody>
          <a:bodyPr/>
          <a:lstStyle/>
          <a:p>
            <a:pPr eaLnBrk="1" hangingPunct="1"/>
            <a:r>
              <a:rPr lang="en-US" sz="6600">
                <a:solidFill>
                  <a:srgbClr val="113015"/>
                </a:solidFill>
                <a:latin typeface="Arial" charset="0"/>
                <a:ea typeface="ＭＳ Ｐゴシック" charset="0"/>
                <a:cs typeface="ＭＳ Ｐゴシック" charset="0"/>
              </a:rPr>
              <a:t>Equality?  Really?</a:t>
            </a:r>
          </a:p>
        </p:txBody>
      </p:sp>
      <p:grpSp>
        <p:nvGrpSpPr>
          <p:cNvPr id="3" name="Group 8"/>
          <p:cNvGrpSpPr>
            <a:grpSpLocks/>
          </p:cNvGrpSpPr>
          <p:nvPr/>
        </p:nvGrpSpPr>
        <p:grpSpPr bwMode="auto">
          <a:xfrm>
            <a:off x="5724525" y="1295400"/>
            <a:ext cx="3455988" cy="914400"/>
            <a:chOff x="2608312" y="2971800"/>
            <a:chExt cx="3487688" cy="914400"/>
          </a:xfrm>
        </p:grpSpPr>
        <p:sp>
          <p:nvSpPr>
            <p:cNvPr id="10" name="Rectangle 3"/>
            <p:cNvSpPr txBox="1">
              <a:spLocks noChangeArrowheads="1"/>
            </p:cNvSpPr>
            <p:nvPr/>
          </p:nvSpPr>
          <p:spPr bwMode="auto">
            <a:xfrm>
              <a:off x="2608312" y="2971800"/>
              <a:ext cx="744959" cy="914400"/>
            </a:xfrm>
            <a:prstGeom prst="rect">
              <a:avLst/>
            </a:prstGeom>
            <a:noFill/>
            <a:ln w="9525">
              <a:noFill/>
              <a:miter lim="800000"/>
              <a:headEnd/>
              <a:tailEnd/>
            </a:ln>
          </p:spPr>
          <p:txBody>
            <a:bodyPr/>
            <a:lstStyle/>
            <a:p>
              <a:pPr>
                <a:spcBef>
                  <a:spcPct val="20000"/>
                </a:spcBef>
                <a:defRPr/>
              </a:pPr>
              <a:r>
                <a:rPr lang="en-US" sz="4000" kern="0" dirty="0">
                  <a:solidFill>
                    <a:srgbClr val="113015"/>
                  </a:solidFill>
                  <a:latin typeface="Arial"/>
                  <a:ea typeface="ＭＳ Ｐゴシック"/>
                </a:rPr>
                <a:t>=</a:t>
              </a:r>
            </a:p>
          </p:txBody>
        </p:sp>
        <p:sp>
          <p:nvSpPr>
            <p:cNvPr id="11" name="Rectangle 3"/>
            <p:cNvSpPr txBox="1">
              <a:spLocks noChangeArrowheads="1"/>
            </p:cNvSpPr>
            <p:nvPr/>
          </p:nvSpPr>
          <p:spPr bwMode="auto">
            <a:xfrm>
              <a:off x="3124176" y="2971800"/>
              <a:ext cx="2971824" cy="914400"/>
            </a:xfrm>
            <a:prstGeom prst="rect">
              <a:avLst/>
            </a:prstGeom>
            <a:noFill/>
            <a:ln w="9525">
              <a:noFill/>
              <a:miter lim="800000"/>
              <a:headEnd/>
              <a:tailEnd/>
            </a:ln>
          </p:spPr>
          <p:txBody>
            <a:bodyPr/>
            <a:lstStyle/>
            <a:p>
              <a:pPr>
                <a:spcBef>
                  <a:spcPct val="20000"/>
                </a:spcBef>
                <a:defRPr/>
              </a:pPr>
              <a:r>
                <a:rPr lang="en-US" sz="4000" kern="0">
                  <a:solidFill>
                    <a:srgbClr val="113015"/>
                  </a:solidFill>
                  <a:latin typeface="Arial"/>
                  <a:ea typeface="ＭＳ Ｐゴシック"/>
                </a:rPr>
                <a:t>Mongolia</a:t>
              </a:r>
            </a:p>
          </p:txBody>
        </p:sp>
      </p:grpSp>
    </p:spTree>
    <p:extLst>
      <p:ext uri="{BB962C8B-B14F-4D97-AF65-F5344CB8AC3E}">
        <p14:creationId xmlns:p14="http://schemas.microsoft.com/office/powerpoint/2010/main" val="6388790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9009" name="Rectangle 2"/>
          <p:cNvSpPr>
            <a:spLocks noGrp="1" noChangeArrowheads="1"/>
          </p:cNvSpPr>
          <p:nvPr>
            <p:ph type="ctrTitle"/>
          </p:nvPr>
        </p:nvSpPr>
        <p:spPr>
          <a:xfrm>
            <a:off x="685800" y="4419600"/>
            <a:ext cx="7772400" cy="1143000"/>
          </a:xfrm>
        </p:spPr>
        <p:txBody>
          <a:bodyPr/>
          <a:lstStyle/>
          <a:p>
            <a:pPr eaLnBrk="1" hangingPunct="1"/>
            <a:r>
              <a:rPr lang="en-US">
                <a:latin typeface="Arial" charset="0"/>
                <a:ea typeface="ＭＳ Ｐゴシック" charset="0"/>
                <a:cs typeface="ＭＳ Ｐゴシック" charset="0"/>
              </a:rPr>
              <a:t>How to Get Rich</a:t>
            </a:r>
          </a:p>
        </p:txBody>
      </p:sp>
      <p:pic>
        <p:nvPicPr>
          <p:cNvPr id="299010" name="Picture 3" descr="monopoly.jpe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14600" y="381000"/>
            <a:ext cx="41910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txBox="1">
            <a:spLocks noChangeArrowheads="1"/>
          </p:cNvSpPr>
          <p:nvPr/>
        </p:nvSpPr>
        <p:spPr bwMode="auto">
          <a:xfrm>
            <a:off x="1371600" y="5410200"/>
            <a:ext cx="6400800" cy="914400"/>
          </a:xfrm>
          <a:prstGeom prst="rect">
            <a:avLst/>
          </a:prstGeom>
          <a:noFill/>
          <a:ln w="9525">
            <a:noFill/>
            <a:miter lim="800000"/>
            <a:headEnd/>
            <a:tailEnd/>
          </a:ln>
        </p:spPr>
        <p:txBody>
          <a:bodyPr/>
          <a:lstStyle/>
          <a:p>
            <a:pPr>
              <a:spcBef>
                <a:spcPct val="20000"/>
              </a:spcBef>
              <a:defRPr/>
            </a:pPr>
            <a:r>
              <a:rPr lang="en-US" sz="3200" kern="0">
                <a:solidFill>
                  <a:srgbClr val="FFFFFF"/>
                </a:solidFill>
                <a:latin typeface="Arial"/>
                <a:ea typeface="ＭＳ Ｐゴシック"/>
              </a:rPr>
              <a:t>2 Corinthians 8:1-15</a:t>
            </a:r>
          </a:p>
        </p:txBody>
      </p:sp>
    </p:spTree>
    <p:extLst>
      <p:ext uri="{BB962C8B-B14F-4D97-AF65-F5344CB8AC3E}">
        <p14:creationId xmlns:p14="http://schemas.microsoft.com/office/powerpoint/2010/main" val="343377742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0" y="0"/>
            <a:ext cx="9144000" cy="1143000"/>
          </a:xfrm>
          <a:gradFill flip="none" rotWithShape="1">
            <a:gsLst>
              <a:gs pos="0">
                <a:srgbClr val="660066"/>
              </a:gs>
              <a:gs pos="100000">
                <a:srgbClr val="FFFFFF"/>
              </a:gs>
              <a:gs pos="50000">
                <a:schemeClr val="tx1"/>
              </a:gs>
              <a:gs pos="75000">
                <a:srgbClr val="660066"/>
              </a:gs>
            </a:gsLst>
            <a:path path="rect">
              <a:fillToRect l="100000" t="100000"/>
            </a:path>
            <a:tileRect r="-100000" b="-100000"/>
          </a:gradFill>
        </p:spPr>
        <p:txBody>
          <a:bodyPr/>
          <a:lstStyle/>
          <a:p>
            <a:pPr eaLnBrk="1" hangingPunct="1">
              <a:defRPr/>
            </a:pPr>
            <a:r>
              <a:rPr lang="en-US" dirty="0"/>
              <a:t>Main Idea of 2 Cor. 8:1-15</a:t>
            </a:r>
          </a:p>
        </p:txBody>
      </p:sp>
      <p:sp>
        <p:nvSpPr>
          <p:cNvPr id="4" name="Rectangle 3"/>
          <p:cNvSpPr txBox="1">
            <a:spLocks noChangeArrowheads="1"/>
          </p:cNvSpPr>
          <p:nvPr/>
        </p:nvSpPr>
        <p:spPr bwMode="auto">
          <a:xfrm>
            <a:off x="876300" y="1219200"/>
            <a:ext cx="7391400" cy="37338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4800">
                <a:solidFill>
                  <a:srgbClr val="FFFFFF"/>
                </a:solidFill>
              </a:rPr>
              <a:t>We become rich when we </a:t>
            </a:r>
            <a:r>
              <a:rPr lang="en-US" sz="4800">
                <a:solidFill>
                  <a:srgbClr val="FFFF00"/>
                </a:solidFill>
              </a:rPr>
              <a:t>generously give our money away! </a:t>
            </a:r>
            <a:endParaRPr lang="en-US" sz="4800">
              <a:solidFill>
                <a:srgbClr val="FFFF00"/>
              </a:solidFill>
              <a:effectLst>
                <a:outerShdw blurRad="38100" dist="38100" dir="2700000" algn="tl">
                  <a:srgbClr val="FFFFFF"/>
                </a:outerShdw>
              </a:effectLst>
            </a:endParaRPr>
          </a:p>
        </p:txBody>
      </p:sp>
      <p:pic>
        <p:nvPicPr>
          <p:cNvPr id="300035" name="Picture 4" descr="Generosity-hands to heav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67000" y="3733800"/>
            <a:ext cx="3810000"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5147648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1057" name="Rectangle 2"/>
          <p:cNvSpPr>
            <a:spLocks noGrp="1" noChangeArrowheads="1"/>
          </p:cNvSpPr>
          <p:nvPr>
            <p:ph type="ctrTitle"/>
          </p:nvPr>
        </p:nvSpPr>
        <p:spPr>
          <a:xfrm>
            <a:off x="1143000" y="381000"/>
            <a:ext cx="6705600" cy="2438400"/>
          </a:xfrm>
        </p:spPr>
        <p:txBody>
          <a:bodyPr/>
          <a:lstStyle/>
          <a:p>
            <a:pPr eaLnBrk="1" hangingPunct="1"/>
            <a:r>
              <a:rPr lang="en-US" sz="5400">
                <a:latin typeface="Arial" charset="0"/>
                <a:ea typeface="ＭＳ Ｐゴシック" charset="0"/>
                <a:cs typeface="ＭＳ Ｐゴシック" charset="0"/>
              </a:rPr>
              <a:t>How we can really be </a:t>
            </a:r>
            <a:r>
              <a:rPr lang="en-US" sz="13800">
                <a:latin typeface="Arial" charset="0"/>
                <a:ea typeface="ＭＳ Ｐゴシック" charset="0"/>
                <a:cs typeface="ＭＳ Ｐゴシック" charset="0"/>
              </a:rPr>
              <a:t>rich</a:t>
            </a:r>
            <a:endParaRPr lang="en-US" sz="5400">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381000" y="5257800"/>
            <a:ext cx="3505200" cy="1143000"/>
          </a:xfrm>
          <a:prstGeom prst="rect">
            <a:avLst/>
          </a:prstGeom>
          <a:noFill/>
          <a:ln w="9525">
            <a:noFill/>
            <a:miter lim="800000"/>
            <a:headEnd/>
            <a:tailEnd/>
          </a:ln>
        </p:spPr>
        <p:txBody>
          <a:bodyPr/>
          <a:lstStyle/>
          <a:p>
            <a:pPr>
              <a:spcBef>
                <a:spcPct val="20000"/>
              </a:spcBef>
              <a:defRPr/>
            </a:pPr>
            <a:r>
              <a:rPr lang="en-US" sz="4400" kern="0">
                <a:solidFill>
                  <a:srgbClr val="FFFFFF"/>
                </a:solidFill>
                <a:latin typeface="Arial"/>
                <a:ea typeface="ＭＳ Ｐゴシック"/>
              </a:rPr>
              <a:t>2 Examples</a:t>
            </a:r>
          </a:p>
        </p:txBody>
      </p:sp>
      <p:sp>
        <p:nvSpPr>
          <p:cNvPr id="6" name="Rectangle 3"/>
          <p:cNvSpPr txBox="1">
            <a:spLocks noChangeArrowheads="1"/>
          </p:cNvSpPr>
          <p:nvPr/>
        </p:nvSpPr>
        <p:spPr bwMode="auto">
          <a:xfrm>
            <a:off x="4724400" y="5257800"/>
            <a:ext cx="3505200" cy="1143000"/>
          </a:xfrm>
          <a:prstGeom prst="rect">
            <a:avLst/>
          </a:prstGeom>
          <a:noFill/>
          <a:ln w="9525">
            <a:noFill/>
            <a:miter lim="800000"/>
            <a:headEnd/>
            <a:tailEnd/>
          </a:ln>
        </p:spPr>
        <p:txBody>
          <a:bodyPr/>
          <a:lstStyle/>
          <a:p>
            <a:pPr>
              <a:spcBef>
                <a:spcPct val="20000"/>
              </a:spcBef>
              <a:defRPr/>
            </a:pPr>
            <a:r>
              <a:rPr lang="en-US" sz="4400" kern="0">
                <a:solidFill>
                  <a:srgbClr val="FFFFFF"/>
                </a:solidFill>
                <a:latin typeface="Arial"/>
                <a:ea typeface="ＭＳ Ｐゴシック"/>
              </a:rPr>
              <a:t>3 Principles</a:t>
            </a:r>
          </a:p>
        </p:txBody>
      </p:sp>
      <p:pic>
        <p:nvPicPr>
          <p:cNvPr id="301060" name="Picture 6" descr="be-rich-seri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676400" y="1143000"/>
            <a:ext cx="5765800" cy="3243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Down Arrow 7"/>
          <p:cNvSpPr>
            <a:spLocks noChangeArrowheads="1"/>
          </p:cNvSpPr>
          <p:nvPr/>
        </p:nvSpPr>
        <p:spPr bwMode="auto">
          <a:xfrm rot="1997823">
            <a:off x="1814513" y="3894138"/>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algn="l" eaLnBrk="0" hangingPunct="0"/>
            <a:endParaRPr lang="en-US" sz="2400" b="0">
              <a:solidFill>
                <a:srgbClr val="000000"/>
              </a:solidFill>
              <a:latin typeface="Arial" charset="0"/>
              <a:ea typeface="ＭＳ Ｐゴシック" charset="0"/>
            </a:endParaRPr>
          </a:p>
        </p:txBody>
      </p:sp>
      <p:sp>
        <p:nvSpPr>
          <p:cNvPr id="9" name="Down Arrow 8"/>
          <p:cNvSpPr>
            <a:spLocks noChangeArrowheads="1"/>
          </p:cNvSpPr>
          <p:nvPr/>
        </p:nvSpPr>
        <p:spPr bwMode="auto">
          <a:xfrm rot="-2328695">
            <a:off x="5319713" y="3894138"/>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algn="l" eaLnBrk="0" hangingPunct="0"/>
            <a:endParaRPr lang="en-US" sz="2400" b="0">
              <a:solidFill>
                <a:srgbClr val="000000"/>
              </a:solidFill>
              <a:latin typeface="Arial" charset="0"/>
              <a:ea typeface="ＭＳ Ｐゴシック" charset="0"/>
            </a:endParaRPr>
          </a:p>
        </p:txBody>
      </p:sp>
    </p:spTree>
    <p:extLst>
      <p:ext uri="{BB962C8B-B14F-4D97-AF65-F5344CB8AC3E}">
        <p14:creationId xmlns:p14="http://schemas.microsoft.com/office/powerpoint/2010/main" val="6910013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P spid="9" grpId="0" animBg="1"/>
    </p:bldLst>
  </p:timing>
</p:sld>
</file>

<file path=ppt/slides/slide1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2081" name="Rectangle 2"/>
          <p:cNvSpPr>
            <a:spLocks noGrp="1" noChangeArrowheads="1"/>
          </p:cNvSpPr>
          <p:nvPr>
            <p:ph type="title" idx="4294967295"/>
          </p:nvPr>
        </p:nvSpPr>
        <p:spPr>
          <a:xfrm>
            <a:off x="381000" y="228600"/>
            <a:ext cx="8305800" cy="762000"/>
          </a:xfrm>
          <a:solidFill>
            <a:srgbClr val="FFFFFF"/>
          </a:solidFill>
        </p:spPr>
        <p:txBody>
          <a:bodyPr/>
          <a:lstStyle/>
          <a:p>
            <a:pPr eaLnBrk="1" hangingPunct="1"/>
            <a:r>
              <a:rPr lang="en-US" altLang="zh-CN" sz="4000">
                <a:solidFill>
                  <a:srgbClr val="113015"/>
                </a:solidFill>
                <a:latin typeface="Arial" charset="0"/>
                <a:ea typeface="ＭＳ Ｐゴシック" charset="0"/>
                <a:cs typeface="ＭＳ Ｐゴシック" charset="0"/>
              </a:rPr>
              <a:t>The Three Principles</a:t>
            </a:r>
            <a:endParaRPr lang="en-US" sz="4000">
              <a:solidFill>
                <a:srgbClr val="113015"/>
              </a:solidFill>
              <a:latin typeface="Arial" charset="0"/>
              <a:ea typeface="ＭＳ Ｐゴシック" charset="0"/>
              <a:cs typeface="ＭＳ Ｐゴシック" charset="0"/>
            </a:endParaRPr>
          </a:p>
        </p:txBody>
      </p:sp>
      <p:pic>
        <p:nvPicPr>
          <p:cNvPr id="302082" name="Picture 9" descr="j0283209"/>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6119813" y="3892550"/>
            <a:ext cx="2719387" cy="266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4" name="Text Box 6"/>
          <p:cNvSpPr txBox="1">
            <a:spLocks noChangeArrowheads="1"/>
          </p:cNvSpPr>
          <p:nvPr/>
        </p:nvSpPr>
        <p:spPr bwMode="auto">
          <a:xfrm>
            <a:off x="1295400" y="1524000"/>
            <a:ext cx="6324600" cy="2124075"/>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4400">
                <a:solidFill>
                  <a:srgbClr val="FFFFFF"/>
                </a:solidFill>
                <a:latin typeface="Arial" charset="0"/>
              </a:rPr>
              <a:t>Procrastination</a:t>
            </a:r>
          </a:p>
          <a:p>
            <a:pPr eaLnBrk="1" hangingPunct="1"/>
            <a:r>
              <a:rPr lang="en-US" altLang="zh-CN" sz="4400">
                <a:solidFill>
                  <a:srgbClr val="FFFFFF"/>
                </a:solidFill>
                <a:latin typeface="Arial" charset="0"/>
              </a:rPr>
              <a:t>Proportion</a:t>
            </a:r>
          </a:p>
          <a:p>
            <a:pPr eaLnBrk="1" hangingPunct="1"/>
            <a:r>
              <a:rPr lang="en-US" altLang="zh-CN" sz="4400">
                <a:solidFill>
                  <a:srgbClr val="FFFFFF"/>
                </a:solidFill>
                <a:latin typeface="Arial" charset="0"/>
              </a:rPr>
              <a:t>Purpose</a:t>
            </a:r>
          </a:p>
        </p:txBody>
      </p:sp>
    </p:spTree>
    <p:extLst>
      <p:ext uri="{BB962C8B-B14F-4D97-AF65-F5344CB8AC3E}">
        <p14:creationId xmlns:p14="http://schemas.microsoft.com/office/powerpoint/2010/main" val="4098147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534">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534">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53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build="p" animBg="1"/>
    </p:bldLst>
  </p:timing>
</p:sld>
</file>

<file path=ppt/slides/slide1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3105" name="Picture 5" descr="checkbook larg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2225"/>
            <a:ext cx="9144000" cy="688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6" name="Rectangle 2"/>
          <p:cNvSpPr>
            <a:spLocks noGrp="1" noChangeArrowheads="1"/>
          </p:cNvSpPr>
          <p:nvPr>
            <p:ph type="ctrTitle"/>
          </p:nvPr>
        </p:nvSpPr>
        <p:spPr>
          <a:xfrm>
            <a:off x="0" y="228600"/>
            <a:ext cx="8839200" cy="1143000"/>
          </a:xfrm>
        </p:spPr>
        <p:txBody>
          <a:bodyPr/>
          <a:lstStyle/>
          <a:p>
            <a:pPr algn="r" eaLnBrk="1" hangingPunct="1"/>
            <a:r>
              <a:rPr lang="en-US">
                <a:latin typeface="Arial" charset="0"/>
                <a:ea typeface="ＭＳ Ｐゴシック" charset="0"/>
                <a:cs typeface="ＭＳ Ｐゴシック" charset="0"/>
              </a:rPr>
              <a:t>What if Jesus saw </a:t>
            </a:r>
            <a:r>
              <a:rPr lang="en-US">
                <a:solidFill>
                  <a:srgbClr val="FFFF00"/>
                </a:solidFill>
                <a:latin typeface="Arial" charset="0"/>
                <a:ea typeface="ＭＳ Ｐゴシック" charset="0"/>
                <a:cs typeface="ＭＳ Ｐゴシック" charset="0"/>
              </a:rPr>
              <a:t>your </a:t>
            </a:r>
            <a:r>
              <a:rPr lang="en-US">
                <a:latin typeface="Arial" charset="0"/>
                <a:ea typeface="ＭＳ Ｐゴシック" charset="0"/>
                <a:cs typeface="ＭＳ Ｐゴシック" charset="0"/>
              </a:rPr>
              <a:t>chequebook?</a:t>
            </a:r>
          </a:p>
        </p:txBody>
      </p:sp>
    </p:spTree>
    <p:extLst>
      <p:ext uri="{BB962C8B-B14F-4D97-AF65-F5344CB8AC3E}">
        <p14:creationId xmlns:p14="http://schemas.microsoft.com/office/powerpoint/2010/main" val="1893043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303956"/>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使徒地位</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哥林多后书</a:t>
            </a:r>
          </a:p>
        </p:txBody>
      </p:sp>
      <p:sp>
        <p:nvSpPr>
          <p:cNvPr id="7" name="Text Box 24"/>
          <p:cNvSpPr txBox="1">
            <a:spLocks noChangeArrowheads="1"/>
          </p:cNvSpPr>
          <p:nvPr/>
        </p:nvSpPr>
        <p:spPr bwMode="auto">
          <a:xfrm>
            <a:off x="8336194" y="65344"/>
            <a:ext cx="7521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162</a:t>
            </a:r>
          </a:p>
        </p:txBody>
      </p:sp>
    </p:spTree>
    <p:extLst>
      <p:ext uri="{BB962C8B-B14F-4D97-AF65-F5344CB8AC3E}">
        <p14:creationId xmlns:p14="http://schemas.microsoft.com/office/powerpoint/2010/main" val="19968831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545807134"/>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4129" name="Picture 4" descr="Generosity full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84150"/>
            <a:ext cx="9144000" cy="644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Rectangle 2"/>
          <p:cNvSpPr>
            <a:spLocks noGrp="1" noChangeArrowheads="1"/>
          </p:cNvSpPr>
          <p:nvPr>
            <p:ph type="ctrTitle"/>
          </p:nvPr>
        </p:nvSpPr>
        <p:spPr>
          <a:xfrm>
            <a:off x="0" y="5257800"/>
            <a:ext cx="9144000" cy="1143000"/>
          </a:xfrm>
        </p:spPr>
        <p:txBody>
          <a:bodyPr/>
          <a:lstStyle/>
          <a:p>
            <a:pPr eaLnBrk="1" hangingPunct="1"/>
            <a:r>
              <a:rPr lang="en-US" sz="4000">
                <a:latin typeface="Arial" charset="0"/>
                <a:ea typeface="ＭＳ Ｐゴシック" charset="0"/>
                <a:cs typeface="ＭＳ Ｐゴシック" charset="0"/>
              </a:rPr>
              <a:t>If I knew the exact amount God wanted me to give, would I give it? </a:t>
            </a:r>
          </a:p>
        </p:txBody>
      </p:sp>
    </p:spTree>
    <p:extLst>
      <p:ext uri="{BB962C8B-B14F-4D97-AF65-F5344CB8AC3E}">
        <p14:creationId xmlns:p14="http://schemas.microsoft.com/office/powerpoint/2010/main" val="1616010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哥林多后书</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56695325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6177" name="Picture 5" descr="sowing on dir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0" y="685800"/>
            <a:ext cx="9144000" cy="609600"/>
          </a:xfrm>
          <a:prstGeom prst="rect">
            <a:avLst/>
          </a:prstGeom>
          <a:solidFill>
            <a:srgbClr val="000000"/>
          </a:solid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rPr>
              <a:t>2 Corinthians 9:6-15</a:t>
            </a:r>
          </a:p>
        </p:txBody>
      </p:sp>
      <p:sp>
        <p:nvSpPr>
          <p:cNvPr id="17410" name="Rectangle 2"/>
          <p:cNvSpPr>
            <a:spLocks noGrp="1" noChangeArrowheads="1"/>
          </p:cNvSpPr>
          <p:nvPr>
            <p:ph type="ctrTitle"/>
          </p:nvPr>
        </p:nvSpPr>
        <p:spPr>
          <a:xfrm>
            <a:off x="0" y="0"/>
            <a:ext cx="9148763" cy="762000"/>
          </a:xfrm>
          <a:solidFill>
            <a:srgbClr val="000000"/>
          </a:solidFill>
        </p:spPr>
        <p:txBody>
          <a:bodyPr/>
          <a:lstStyle/>
          <a:p>
            <a:pPr eaLnBrk="1" hangingPunct="1">
              <a:defRPr/>
            </a:pPr>
            <a:r>
              <a:rPr lang="en-US">
                <a:effectLst>
                  <a:outerShdw blurRad="38100" dist="38100" dir="2700000" algn="tl">
                    <a:srgbClr val="808080"/>
                  </a:outerShdw>
                </a:effectLst>
                <a:latin typeface="Arial" charset="0"/>
                <a:ea typeface="ＭＳ Ｐゴシック" charset="0"/>
                <a:cs typeface="ＭＳ Ｐゴシック" charset="0"/>
              </a:rPr>
              <a:t>Sowing Lessons</a:t>
            </a:r>
          </a:p>
        </p:txBody>
      </p:sp>
    </p:spTree>
    <p:extLst>
      <p:ext uri="{BB962C8B-B14F-4D97-AF65-F5344CB8AC3E}">
        <p14:creationId xmlns:p14="http://schemas.microsoft.com/office/powerpoint/2010/main" val="56270122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01" name="Rectangle 2"/>
          <p:cNvSpPr>
            <a:spLocks noGrp="1" noChangeArrowheads="1"/>
          </p:cNvSpPr>
          <p:nvPr>
            <p:ph type="ctrTitle"/>
          </p:nvPr>
        </p:nvSpPr>
        <p:spPr>
          <a:xfrm>
            <a:off x="0" y="0"/>
            <a:ext cx="9144000" cy="762000"/>
          </a:xfrm>
        </p:spPr>
        <p:txBody>
          <a:bodyPr/>
          <a:lstStyle/>
          <a:p>
            <a:pPr eaLnBrk="1" hangingPunct="1"/>
            <a:r>
              <a:rPr lang="en-US" sz="3200">
                <a:solidFill>
                  <a:srgbClr val="FFFFFF"/>
                </a:solidFill>
                <a:latin typeface="Arial" charset="0"/>
                <a:ea typeface="ＭＳ Ｐゴシック" charset="0"/>
                <a:cs typeface="ＭＳ Ｐゴシック" charset="0"/>
              </a:rPr>
              <a:t>Name what comes to mind when I say...</a:t>
            </a:r>
          </a:p>
        </p:txBody>
      </p:sp>
      <p:grpSp>
        <p:nvGrpSpPr>
          <p:cNvPr id="2" name="Group 6"/>
          <p:cNvGrpSpPr>
            <a:grpSpLocks/>
          </p:cNvGrpSpPr>
          <p:nvPr/>
        </p:nvGrpSpPr>
        <p:grpSpPr bwMode="auto">
          <a:xfrm>
            <a:off x="0" y="660400"/>
            <a:ext cx="9144000" cy="6197600"/>
            <a:chOff x="0" y="660400"/>
            <a:chExt cx="9144000" cy="6197600"/>
          </a:xfrm>
        </p:grpSpPr>
        <p:pic>
          <p:nvPicPr>
            <p:cNvPr id="307203" name="Picture 5" descr="tax_money.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60400"/>
              <a:ext cx="9144000" cy="619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04" name="Rectangle 2"/>
            <p:cNvSpPr txBox="1">
              <a:spLocks noChangeArrowheads="1"/>
            </p:cNvSpPr>
            <p:nvPr/>
          </p:nvSpPr>
          <p:spPr bwMode="auto">
            <a:xfrm>
              <a:off x="0" y="2286000"/>
              <a:ext cx="91440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a:ln>
                    <a:noFill/>
                  </a:ln>
                  <a:solidFill>
                    <a:srgbClr val="000000"/>
                  </a:solidFill>
                  <a:effectLst/>
                  <a:uLnTx/>
                  <a:uFillTx/>
                  <a:latin typeface="Arial" charset="0"/>
                  <a:ea typeface="ＭＳ Ｐゴシック" charset="0"/>
                </a:rPr>
                <a:t>MONEY</a:t>
              </a:r>
              <a:endParaRPr kumimoji="0" lang="en-US" sz="3200" b="1" i="0" u="none" strike="noStrike" kern="1200" cap="none" spc="0" normalizeH="0" baseline="0" noProof="0">
                <a:ln>
                  <a:noFill/>
                </a:ln>
                <a:solidFill>
                  <a:srgbClr val="000000"/>
                </a:solidFill>
                <a:effectLst/>
                <a:uLnTx/>
                <a:uFillTx/>
                <a:latin typeface="Arial" charset="0"/>
                <a:ea typeface="ＭＳ Ｐゴシック" charset="0"/>
              </a:endParaRPr>
            </a:p>
          </p:txBody>
        </p:sp>
      </p:grpSp>
    </p:spTree>
    <p:extLst>
      <p:ext uri="{BB962C8B-B14F-4D97-AF65-F5344CB8AC3E}">
        <p14:creationId xmlns:p14="http://schemas.microsoft.com/office/powerpoint/2010/main" val="7682909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8225" name="Picture 2" descr="John-wayn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76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ctrTitle"/>
          </p:nvPr>
        </p:nvSpPr>
        <p:spPr>
          <a:xfrm>
            <a:off x="0" y="0"/>
            <a:ext cx="9144000" cy="762000"/>
          </a:xfrm>
        </p:spPr>
        <p:txBody>
          <a:bodyPr/>
          <a:lstStyle/>
          <a:p>
            <a:pPr eaLnBrk="1" hangingPunct="1">
              <a:defRPr/>
            </a:pPr>
            <a:r>
              <a:rPr lang="en-US">
                <a:solidFill>
                  <a:srgbClr val="FFFFFF"/>
                </a:solidFill>
                <a:effectLst>
                  <a:outerShdw blurRad="38100" dist="38100" dir="2700000" algn="tl">
                    <a:srgbClr val="808080"/>
                  </a:outerShdw>
                </a:effectLst>
                <a:latin typeface="Arial" charset="0"/>
                <a:ea typeface="ＭＳ Ｐゴシック" charset="0"/>
                <a:cs typeface="ＭＳ Ｐゴシック" charset="0"/>
              </a:rPr>
              <a:t>John Wayne, The Duke</a:t>
            </a:r>
          </a:p>
        </p:txBody>
      </p:sp>
    </p:spTree>
    <p:extLst>
      <p:ext uri="{BB962C8B-B14F-4D97-AF65-F5344CB8AC3E}">
        <p14:creationId xmlns:p14="http://schemas.microsoft.com/office/powerpoint/2010/main" val="214285401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0273" name="Picture 2" descr="rich man and laza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3371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0274" name="Rectangle 2"/>
          <p:cNvSpPr>
            <a:spLocks noGrp="1" noChangeArrowheads="1"/>
          </p:cNvSpPr>
          <p:nvPr>
            <p:ph type="ctrTitle"/>
          </p:nvPr>
        </p:nvSpPr>
        <p:spPr>
          <a:xfrm>
            <a:off x="609600" y="0"/>
            <a:ext cx="8534400" cy="762000"/>
          </a:xfrm>
        </p:spPr>
        <p:txBody>
          <a:bodyPr/>
          <a:lstStyle/>
          <a:p>
            <a:pPr eaLnBrk="1" hangingPunct="1"/>
            <a:r>
              <a:rPr lang="en-US">
                <a:solidFill>
                  <a:srgbClr val="113015"/>
                </a:solidFill>
                <a:latin typeface="Arial" charset="0"/>
                <a:ea typeface="ＭＳ Ｐゴシック" charset="0"/>
                <a:cs typeface="ＭＳ Ｐゴシック" charset="0"/>
              </a:rPr>
              <a:t>The Rich Man </a:t>
            </a:r>
            <a:r>
              <a:rPr lang="en-US">
                <a:solidFill>
                  <a:srgbClr val="FFFFFF"/>
                </a:solidFill>
                <a:latin typeface="Arial" charset="0"/>
                <a:ea typeface="ＭＳ Ｐゴシック" charset="0"/>
                <a:cs typeface="ＭＳ Ｐゴシック" charset="0"/>
              </a:rPr>
              <a:t>&amp; Lazarus </a:t>
            </a:r>
          </a:p>
        </p:txBody>
      </p:sp>
    </p:spTree>
    <p:extLst>
      <p:ext uri="{BB962C8B-B14F-4D97-AF65-F5344CB8AC3E}">
        <p14:creationId xmlns:p14="http://schemas.microsoft.com/office/powerpoint/2010/main" val="42298203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2321" name="Rectangle 2"/>
          <p:cNvSpPr>
            <a:spLocks noGrp="1" noChangeArrowheads="1"/>
          </p:cNvSpPr>
          <p:nvPr>
            <p:ph type="ctrTitle"/>
          </p:nvPr>
        </p:nvSpPr>
        <p:spPr>
          <a:xfrm>
            <a:off x="0" y="0"/>
            <a:ext cx="9144000" cy="762000"/>
          </a:xfrm>
        </p:spPr>
        <p:txBody>
          <a:bodyPr/>
          <a:lstStyle/>
          <a:p>
            <a:pPr algn="l" eaLnBrk="1" hangingPunct="1"/>
            <a:r>
              <a:rPr lang="en-US">
                <a:solidFill>
                  <a:srgbClr val="FFFFFF"/>
                </a:solidFill>
                <a:latin typeface="Arial" charset="0"/>
                <a:ea typeface="ＭＳ Ｐゴシック" charset="0"/>
                <a:cs typeface="ＭＳ Ｐゴシック" charset="0"/>
              </a:rPr>
              <a:t>The Dentist</a:t>
            </a:r>
          </a:p>
        </p:txBody>
      </p:sp>
      <p:pic>
        <p:nvPicPr>
          <p:cNvPr id="312322" name="Picture 3" descr="dentis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2800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6" name="Picture 2" descr="dentist work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495800" y="2743200"/>
            <a:ext cx="4200525" cy="353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20066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fade">
                                      <p:cBhvr>
                                        <p:cTn id="7" dur="30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4369" name="Picture 2" descr="Dollars.jpg"/>
          <p:cNvPicPr>
            <a:picLocks noChangeAspect="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title"/>
          </p:nvPr>
        </p:nvSpPr>
        <p:spPr>
          <a:xfrm>
            <a:off x="685800" y="228600"/>
            <a:ext cx="7772400" cy="1066800"/>
          </a:xfrm>
          <a:gradFill flip="none" rotWithShape="1">
            <a:gsLst>
              <a:gs pos="63000">
                <a:srgbClr val="113015"/>
              </a:gs>
              <a:gs pos="100000">
                <a:schemeClr val="tx1"/>
              </a:gs>
            </a:gsLst>
            <a:path path="shape">
              <a:fillToRect l="50000" t="50000" r="50000" b="50000"/>
            </a:path>
            <a:tileRect/>
          </a:gradFill>
        </p:spPr>
        <p:txBody>
          <a:bodyPr/>
          <a:lstStyle/>
          <a:p>
            <a:pPr eaLnBrk="1" hangingPunct="1">
              <a:defRPr/>
            </a:pPr>
            <a:r>
              <a:rPr lang="en-US">
                <a:solidFill>
                  <a:srgbClr val="FFFFFF"/>
                </a:solidFill>
                <a:effectLst>
                  <a:glow rad="101600">
                    <a:schemeClr val="tx1">
                      <a:alpha val="75000"/>
                    </a:schemeClr>
                  </a:glow>
                  <a:outerShdw blurRad="38100" dist="38100" dir="2700000" algn="tl">
                    <a:srgbClr val="000000"/>
                  </a:outerShdw>
                </a:effectLst>
                <a:latin typeface="Arial" charset="0"/>
                <a:ea typeface="ＭＳ Ｐゴシック" charset="0"/>
                <a:cs typeface="ＭＳ Ｐゴシック" charset="0"/>
              </a:rPr>
              <a:t>Money &amp; Titles</a:t>
            </a:r>
          </a:p>
        </p:txBody>
      </p:sp>
      <p:sp>
        <p:nvSpPr>
          <p:cNvPr id="6" name="Content Placeholder 5"/>
          <p:cNvSpPr>
            <a:spLocks noGrp="1"/>
          </p:cNvSpPr>
          <p:nvPr>
            <p:ph sz="half" idx="2"/>
          </p:nvPr>
        </p:nvSpPr>
        <p:spPr>
          <a:xfrm>
            <a:off x="2819400" y="1447800"/>
            <a:ext cx="6324600" cy="4724400"/>
          </a:xfrm>
        </p:spPr>
        <p:txBody>
          <a:bodyPr/>
          <a:lstStyle/>
          <a:p>
            <a:pPr>
              <a:spcBef>
                <a:spcPct val="0"/>
              </a:spcBef>
              <a:buFontTx/>
              <a:buNone/>
              <a:defRPr/>
            </a:pPr>
            <a:r>
              <a:rPr lang="en-US" sz="3200">
                <a:effectLst>
                  <a:glow rad="101600">
                    <a:schemeClr val="tx1">
                      <a:alpha val="75000"/>
                    </a:schemeClr>
                  </a:glow>
                  <a:outerShdw blurRad="38100" dist="38100" dir="2700000" algn="tl">
                    <a:srgbClr val="808080"/>
                  </a:outerShdw>
                </a:effectLst>
                <a:latin typeface="Arial" charset="0"/>
                <a:ea typeface="ＭＳ Ｐゴシック" charset="0"/>
                <a:cs typeface="ＭＳ Ｐゴシック" charset="0"/>
              </a:rPr>
              <a:t>Young Urban Professionals</a:t>
            </a:r>
          </a:p>
          <a:p>
            <a:pPr>
              <a:spcBef>
                <a:spcPct val="0"/>
              </a:spcBef>
              <a:buFontTx/>
              <a:buNone/>
              <a:defRPr/>
            </a:pPr>
            <a:r>
              <a:rPr lang="en-US" sz="3200">
                <a:effectLst>
                  <a:glow rad="101600">
                    <a:schemeClr val="tx1">
                      <a:alpha val="75000"/>
                    </a:schemeClr>
                  </a:glow>
                  <a:outerShdw blurRad="38100" dist="38100" dir="2700000" algn="tl">
                    <a:srgbClr val="808080"/>
                  </a:outerShdw>
                </a:effectLst>
                <a:latin typeface="Arial" charset="0"/>
                <a:ea typeface="ＭＳ Ｐゴシック" charset="0"/>
                <a:cs typeface="ＭＳ Ｐゴシック" charset="0"/>
              </a:rPr>
              <a:t>Poor Urban Professionals</a:t>
            </a:r>
          </a:p>
          <a:p>
            <a:pPr>
              <a:spcBef>
                <a:spcPct val="0"/>
              </a:spcBef>
              <a:buFontTx/>
              <a:buNone/>
              <a:defRPr/>
            </a:pPr>
            <a:r>
              <a:rPr lang="en-US" sz="3200">
                <a:effectLst>
                  <a:glow rad="101600">
                    <a:schemeClr val="tx1">
                      <a:alpha val="75000"/>
                    </a:schemeClr>
                  </a:glow>
                  <a:outerShdw blurRad="38100" dist="38100" dir="2700000" algn="tl">
                    <a:srgbClr val="808080"/>
                  </a:outerShdw>
                </a:effectLst>
                <a:latin typeface="Arial" charset="0"/>
                <a:ea typeface="ＭＳ Ｐゴシック" charset="0"/>
                <a:cs typeface="ＭＳ Ｐゴシック" charset="0"/>
              </a:rPr>
              <a:t>Black Urban Professionals</a:t>
            </a:r>
          </a:p>
          <a:p>
            <a:pPr>
              <a:spcBef>
                <a:spcPct val="0"/>
              </a:spcBef>
              <a:buFontTx/>
              <a:buNone/>
              <a:defRPr/>
            </a:pPr>
            <a:r>
              <a:rPr lang="en-US" sz="3200">
                <a:effectLst>
                  <a:glow rad="101600">
                    <a:schemeClr val="tx1">
                      <a:alpha val="75000"/>
                    </a:schemeClr>
                  </a:glow>
                  <a:outerShdw blurRad="38100" dist="38100" dir="2700000" algn="tl">
                    <a:srgbClr val="808080"/>
                  </a:outerShdw>
                </a:effectLst>
                <a:latin typeface="Arial" charset="0"/>
                <a:ea typeface="ＭＳ Ｐゴシック" charset="0"/>
                <a:cs typeface="ＭＳ Ｐゴシック" charset="0"/>
              </a:rPr>
              <a:t>Grown Urban Professionals</a:t>
            </a:r>
          </a:p>
          <a:p>
            <a:pPr>
              <a:spcBef>
                <a:spcPct val="0"/>
              </a:spcBef>
              <a:buFontTx/>
              <a:buNone/>
              <a:defRPr/>
            </a:pPr>
            <a:r>
              <a:rPr lang="en-US" sz="3200">
                <a:effectLst>
                  <a:glow rad="101600">
                    <a:schemeClr val="tx1">
                      <a:alpha val="75000"/>
                    </a:schemeClr>
                  </a:glow>
                  <a:outerShdw blurRad="38100" dist="38100" dir="2700000" algn="tl">
                    <a:srgbClr val="808080"/>
                  </a:outerShdw>
                </a:effectLst>
                <a:latin typeface="Arial" charset="0"/>
                <a:ea typeface="ＭＳ Ｐゴシック" charset="0"/>
                <a:cs typeface="ＭＳ Ｐゴシック" charset="0"/>
              </a:rPr>
              <a:t>Double Income, No Kids</a:t>
            </a:r>
          </a:p>
          <a:p>
            <a:pPr>
              <a:spcBef>
                <a:spcPct val="0"/>
              </a:spcBef>
              <a:buFontTx/>
              <a:buNone/>
              <a:defRPr/>
            </a:pPr>
            <a:r>
              <a:rPr lang="en-US" sz="3200">
                <a:effectLst>
                  <a:glow rad="101600">
                    <a:schemeClr val="tx1">
                      <a:alpha val="75000"/>
                    </a:schemeClr>
                  </a:glow>
                  <a:outerShdw blurRad="38100" dist="38100" dir="2700000" algn="tl">
                    <a:srgbClr val="808080"/>
                  </a:outerShdw>
                </a:effectLst>
                <a:latin typeface="Arial" charset="0"/>
                <a:ea typeface="ＭＳ Ｐゴシック" charset="0"/>
                <a:cs typeface="ＭＳ Ｐゴシック" charset="0"/>
              </a:rPr>
              <a:t>Single Income, Lots of Kids</a:t>
            </a:r>
          </a:p>
          <a:p>
            <a:pPr>
              <a:spcBef>
                <a:spcPct val="0"/>
              </a:spcBef>
              <a:buFontTx/>
              <a:buNone/>
              <a:defRPr/>
            </a:pPr>
            <a:r>
              <a:rPr lang="en-US" sz="3200">
                <a:effectLst>
                  <a:glow rad="101600">
                    <a:schemeClr val="tx1">
                      <a:alpha val="75000"/>
                    </a:schemeClr>
                  </a:glow>
                  <a:outerShdw blurRad="38100" dist="38100" dir="2700000" algn="tl">
                    <a:srgbClr val="808080"/>
                  </a:outerShdw>
                </a:effectLst>
                <a:latin typeface="Arial" charset="0"/>
                <a:ea typeface="ＭＳ Ｐゴシック" charset="0"/>
                <a:cs typeface="ＭＳ Ｐゴシック" charset="0"/>
              </a:rPr>
              <a:t>Well-Off Older Folks</a:t>
            </a:r>
          </a:p>
          <a:p>
            <a:pPr>
              <a:spcBef>
                <a:spcPct val="0"/>
              </a:spcBef>
              <a:buFontTx/>
              <a:buNone/>
              <a:defRPr/>
            </a:pPr>
            <a:r>
              <a:rPr lang="en-US" sz="3200">
                <a:effectLst>
                  <a:glow rad="101600">
                    <a:schemeClr val="tx1">
                      <a:alpha val="75000"/>
                    </a:schemeClr>
                  </a:glow>
                  <a:outerShdw blurRad="38100" dist="38100" dir="2700000" algn="tl">
                    <a:srgbClr val="808080"/>
                  </a:outerShdw>
                </a:effectLst>
                <a:latin typeface="Arial" charset="0"/>
                <a:ea typeface="ＭＳ Ｐゴシック" charset="0"/>
                <a:cs typeface="ＭＳ Ｐゴシック" charset="0"/>
              </a:rPr>
              <a:t>Fun-Loving Youth En Route to Success</a:t>
            </a:r>
          </a:p>
        </p:txBody>
      </p:sp>
      <p:sp>
        <p:nvSpPr>
          <p:cNvPr id="4" name="TextBox 3"/>
          <p:cNvSpPr txBox="1"/>
          <p:nvPr/>
        </p:nvSpPr>
        <p:spPr>
          <a:xfrm>
            <a:off x="304800" y="1447800"/>
            <a:ext cx="2249488" cy="4032250"/>
          </a:xfrm>
          <a:prstGeom prst="rect">
            <a:avLst/>
          </a:prstGeom>
          <a:noFill/>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alpha val="75000"/>
                    </a:srgbClr>
                  </a:glow>
                  <a:outerShdw blurRad="38100" dist="38100" dir="2700000" algn="tl">
                    <a:srgbClr val="808080"/>
                  </a:outerShdw>
                </a:effectLst>
                <a:uLnTx/>
                <a:uFillTx/>
                <a:latin typeface="Arial" charset="0"/>
                <a:ea typeface="ＭＳ Ｐゴシック" charset="0"/>
              </a:rPr>
              <a:t>Yuppies: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alpha val="75000"/>
                    </a:srgbClr>
                  </a:glow>
                  <a:outerShdw blurRad="38100" dist="38100" dir="2700000" algn="tl">
                    <a:srgbClr val="808080"/>
                  </a:outerShdw>
                </a:effectLst>
                <a:uLnTx/>
                <a:uFillTx/>
                <a:latin typeface="Arial" charset="0"/>
                <a:ea typeface="ＭＳ Ｐゴシック" charset="0"/>
              </a:rPr>
              <a:t>Puppies: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alpha val="75000"/>
                    </a:srgbClr>
                  </a:glow>
                  <a:outerShdw blurRad="38100" dist="38100" dir="2700000" algn="tl">
                    <a:srgbClr val="808080"/>
                  </a:outerShdw>
                </a:effectLst>
                <a:uLnTx/>
                <a:uFillTx/>
                <a:latin typeface="Arial" charset="0"/>
                <a:ea typeface="ＭＳ Ｐゴシック" charset="0"/>
              </a:rPr>
              <a:t>Buppies: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alpha val="75000"/>
                    </a:srgbClr>
                  </a:glow>
                  <a:outerShdw blurRad="38100" dist="38100" dir="2700000" algn="tl">
                    <a:srgbClr val="808080"/>
                  </a:outerShdw>
                </a:effectLst>
                <a:uLnTx/>
                <a:uFillTx/>
                <a:latin typeface="Arial" charset="0"/>
                <a:ea typeface="ＭＳ Ｐゴシック" charset="0"/>
              </a:rPr>
              <a:t>Grumpies: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alpha val="75000"/>
                    </a:srgbClr>
                  </a:glow>
                  <a:outerShdw blurRad="38100" dist="38100" dir="2700000" algn="tl">
                    <a:srgbClr val="808080"/>
                  </a:outerShdw>
                </a:effectLst>
                <a:uLnTx/>
                <a:uFillTx/>
                <a:latin typeface="Arial" charset="0"/>
                <a:ea typeface="ＭＳ Ｐゴシック" charset="0"/>
              </a:rPr>
              <a:t>Dinks: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alpha val="75000"/>
                    </a:srgbClr>
                  </a:glow>
                  <a:outerShdw blurRad="38100" dist="38100" dir="2700000" algn="tl">
                    <a:srgbClr val="808080"/>
                  </a:outerShdw>
                </a:effectLst>
                <a:uLnTx/>
                <a:uFillTx/>
                <a:latin typeface="Arial" charset="0"/>
                <a:ea typeface="ＭＳ Ｐゴシック" charset="0"/>
              </a:rPr>
              <a:t>Silks: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alpha val="75000"/>
                    </a:srgbClr>
                  </a:glow>
                  <a:outerShdw blurRad="38100" dist="38100" dir="2700000" algn="tl">
                    <a:srgbClr val="808080"/>
                  </a:outerShdw>
                </a:effectLst>
                <a:uLnTx/>
                <a:uFillTx/>
                <a:latin typeface="Arial" charset="0"/>
                <a:ea typeface="ＭＳ Ｐゴシック" charset="0"/>
              </a:rPr>
              <a:t>Woofs: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alpha val="75000"/>
                    </a:srgbClr>
                  </a:glow>
                  <a:outerShdw blurRad="38100" dist="38100" dir="2700000" algn="tl">
                    <a:srgbClr val="808080"/>
                  </a:outerShdw>
                </a:effectLst>
                <a:uLnTx/>
                <a:uFillTx/>
                <a:latin typeface="Arial" charset="0"/>
                <a:ea typeface="ＭＳ Ｐゴシック" charset="0"/>
              </a:rPr>
              <a:t>Flyers:</a:t>
            </a:r>
          </a:p>
        </p:txBody>
      </p:sp>
    </p:spTree>
    <p:extLst>
      <p:ext uri="{BB962C8B-B14F-4D97-AF65-F5344CB8AC3E}">
        <p14:creationId xmlns:p14="http://schemas.microsoft.com/office/powerpoint/2010/main" val="17609558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build="p"/>
    </p:bldLst>
  </p:timing>
</p:sld>
</file>

<file path=ppt/slides/slide2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6417" name="Rectangle 2"/>
          <p:cNvSpPr>
            <a:spLocks noGrp="1" noChangeArrowheads="1"/>
          </p:cNvSpPr>
          <p:nvPr>
            <p:ph type="ctrTitle"/>
          </p:nvPr>
        </p:nvSpPr>
        <p:spPr>
          <a:xfrm>
            <a:off x="685800" y="4724400"/>
            <a:ext cx="7772400" cy="1143000"/>
          </a:xfrm>
        </p:spPr>
        <p:txBody>
          <a:bodyPr/>
          <a:lstStyle/>
          <a:p>
            <a:pPr eaLnBrk="1" hangingPunct="1"/>
            <a:r>
              <a:rPr lang="en-US">
                <a:latin typeface="Arial" charset="0"/>
                <a:ea typeface="ＭＳ Ｐゴシック" charset="0"/>
                <a:cs typeface="ＭＳ Ｐゴシック" charset="0"/>
              </a:rPr>
              <a:t>How to Get Rich</a:t>
            </a:r>
          </a:p>
        </p:txBody>
      </p:sp>
      <p:pic>
        <p:nvPicPr>
          <p:cNvPr id="316418" name="Picture 3" descr="monopoly.jpe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14600" y="685800"/>
            <a:ext cx="41910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1371600" y="5715000"/>
            <a:ext cx="6400800" cy="9144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a:ln>
                  <a:noFill/>
                </a:ln>
                <a:solidFill>
                  <a:srgbClr val="FFFFFF"/>
                </a:solidFill>
                <a:effectLst/>
                <a:uLnTx/>
                <a:uFillTx/>
                <a:latin typeface="Arial"/>
                <a:ea typeface="ＭＳ Ｐゴシック"/>
                <a:cs typeface="ＭＳ Ｐゴシック"/>
              </a:rPr>
              <a:t>2 Corinthians 8:1-15</a:t>
            </a:r>
          </a:p>
        </p:txBody>
      </p:sp>
      <p:sp>
        <p:nvSpPr>
          <p:cNvPr id="6" name="Rectangle 5"/>
          <p:cNvSpPr/>
          <p:nvPr/>
        </p:nvSpPr>
        <p:spPr>
          <a:xfrm rot="20165174">
            <a:off x="-299757" y="724291"/>
            <a:ext cx="4934426" cy="1107996"/>
          </a:xfrm>
          <a:prstGeom prst="rect">
            <a:avLst/>
          </a:prstGeom>
          <a:solidFill>
            <a:srgbClr val="000090"/>
          </a:solid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Arial" charset="0"/>
                <a:ea typeface="ＭＳ Ｐゴシック" charset="-128"/>
                <a:cs typeface="ＭＳ Ｐゴシック" charset="-128"/>
              </a:rPr>
              <a:t>The context</a:t>
            </a:r>
          </a:p>
        </p:txBody>
      </p:sp>
    </p:spTree>
    <p:extLst>
      <p:ext uri="{BB962C8B-B14F-4D97-AF65-F5344CB8AC3E}">
        <p14:creationId xmlns:p14="http://schemas.microsoft.com/office/powerpoint/2010/main" val="74680183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41" name="Rectangle 2"/>
          <p:cNvSpPr>
            <a:spLocks noGrp="1" noChangeArrowheads="1"/>
          </p:cNvSpPr>
          <p:nvPr>
            <p:ph type="ctrTitle"/>
          </p:nvPr>
        </p:nvSpPr>
        <p:spPr>
          <a:xfrm>
            <a:off x="1143000" y="381000"/>
            <a:ext cx="6705600" cy="2438400"/>
          </a:xfrm>
        </p:spPr>
        <p:txBody>
          <a:bodyPr/>
          <a:lstStyle/>
          <a:p>
            <a:pPr eaLnBrk="1" hangingPunct="1"/>
            <a:r>
              <a:rPr lang="en-US" sz="5400">
                <a:latin typeface="Arial" charset="0"/>
                <a:ea typeface="ＭＳ Ｐゴシック" charset="0"/>
                <a:cs typeface="ＭＳ Ｐゴシック" charset="0"/>
              </a:rPr>
              <a:t>How we can really be </a:t>
            </a:r>
            <a:r>
              <a:rPr lang="en-US" sz="13800">
                <a:latin typeface="Arial" charset="0"/>
                <a:ea typeface="ＭＳ Ｐゴシック" charset="0"/>
                <a:cs typeface="ＭＳ Ｐゴシック" charset="0"/>
              </a:rPr>
              <a:t>rich</a:t>
            </a:r>
            <a:endParaRPr lang="en-US" sz="5400">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381000" y="5257800"/>
            <a:ext cx="3505200" cy="1143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0" cap="none" spc="0" normalizeH="0" baseline="0" noProof="0">
                <a:ln>
                  <a:noFill/>
                </a:ln>
                <a:solidFill>
                  <a:srgbClr val="FFFFFF"/>
                </a:solidFill>
                <a:effectLst/>
                <a:uLnTx/>
                <a:uFillTx/>
                <a:latin typeface="Arial"/>
                <a:ea typeface="ＭＳ Ｐゴシック"/>
                <a:cs typeface="ＭＳ Ｐゴシック"/>
              </a:rPr>
              <a:t>2 Examples</a:t>
            </a:r>
          </a:p>
        </p:txBody>
      </p:sp>
      <p:sp>
        <p:nvSpPr>
          <p:cNvPr id="6" name="Rectangle 3"/>
          <p:cNvSpPr txBox="1">
            <a:spLocks noChangeArrowheads="1"/>
          </p:cNvSpPr>
          <p:nvPr/>
        </p:nvSpPr>
        <p:spPr bwMode="auto">
          <a:xfrm>
            <a:off x="4724400" y="5257800"/>
            <a:ext cx="3505200" cy="1143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0" cap="none" spc="0" normalizeH="0" baseline="0" noProof="0">
                <a:ln>
                  <a:noFill/>
                </a:ln>
                <a:solidFill>
                  <a:srgbClr val="FFFFFF"/>
                </a:solidFill>
                <a:effectLst/>
                <a:uLnTx/>
                <a:uFillTx/>
                <a:latin typeface="Arial"/>
                <a:ea typeface="ＭＳ Ｐゴシック"/>
                <a:cs typeface="ＭＳ Ｐゴシック"/>
              </a:rPr>
              <a:t>3 Principles</a:t>
            </a:r>
          </a:p>
        </p:txBody>
      </p:sp>
      <p:pic>
        <p:nvPicPr>
          <p:cNvPr id="317444" name="Picture 6" descr="be-rich-seri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676400" y="1143000"/>
            <a:ext cx="5765800" cy="3243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Down Arrow 7"/>
          <p:cNvSpPr>
            <a:spLocks noChangeArrowheads="1"/>
          </p:cNvSpPr>
          <p:nvPr/>
        </p:nvSpPr>
        <p:spPr bwMode="auto">
          <a:xfrm rot="1997823">
            <a:off x="1814513" y="3894138"/>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 name="Down Arrow 8"/>
          <p:cNvSpPr>
            <a:spLocks noChangeArrowheads="1"/>
          </p:cNvSpPr>
          <p:nvPr/>
        </p:nvSpPr>
        <p:spPr bwMode="auto">
          <a:xfrm rot="-2328695">
            <a:off x="5319713" y="3894138"/>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8325653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nodeType="afterGroup">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par>
                          <p:cTn id="15" fill="hold" nodeType="afterGroup">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beaches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1" name="Rectangle 3"/>
          <p:cNvSpPr>
            <a:spLocks noGrp="1" noChangeArrowheads="1"/>
          </p:cNvSpPr>
          <p:nvPr>
            <p:ph type="ctrTitle"/>
          </p:nvPr>
        </p:nvSpPr>
        <p:spPr>
          <a:xfrm>
            <a:off x="762000" y="2438400"/>
            <a:ext cx="7772400" cy="1470025"/>
          </a:xfrm>
        </p:spPr>
        <p:txBody>
          <a:bodyPr/>
          <a:lstStyle/>
          <a:p>
            <a:pPr eaLnBrk="1" hangingPunct="1"/>
            <a:r>
              <a:rPr lang="zh-CN" altLang="en-US" sz="8000" b="1">
                <a:solidFill>
                  <a:srgbClr val="FFFF00"/>
                </a:solidFill>
                <a:effectLst>
                  <a:outerShdw blurRad="38100" dist="38100" dir="2700000" algn="tl">
                    <a:srgbClr val="C0C0C0"/>
                  </a:outerShdw>
                </a:effectLst>
                <a:latin typeface="Monotype Corsiva" charset="0"/>
                <a:ea typeface="SimSun" pitchFamily="2" charset="-122"/>
              </a:rPr>
              <a:t>书信</a:t>
            </a:r>
            <a:endParaRPr lang="en-US" altLang="en-US" sz="8000" b="1">
              <a:solidFill>
                <a:srgbClr val="FFFF00"/>
              </a:solidFill>
              <a:effectLst>
                <a:outerShdw blurRad="38100" dist="38100" dir="2700000" algn="tl">
                  <a:srgbClr val="C0C0C0"/>
                </a:outerShdw>
              </a:effectLst>
              <a:latin typeface="Monotype Corsiva" charset="0"/>
            </a:endParaRPr>
          </a:p>
        </p:txBody>
      </p:sp>
      <p:pic>
        <p:nvPicPr>
          <p:cNvPr id="32772" name="Picture 4" descr="ISCBG018"/>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33400" y="4419600"/>
            <a:ext cx="8229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3" name="Picture 5" descr="MIDGI0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4" name="Oval 6"/>
          <p:cNvSpPr>
            <a:spLocks noChangeArrowheads="1"/>
          </p:cNvSpPr>
          <p:nvPr/>
        </p:nvSpPr>
        <p:spPr bwMode="auto">
          <a:xfrm>
            <a:off x="3810000" y="5334000"/>
            <a:ext cx="304800" cy="9906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endParaRPr lang="en-US" altLang="en-US" sz="1800" b="0">
              <a:solidFill>
                <a:srgbClr val="FF0000"/>
              </a:solidFill>
              <a:latin typeface="Arial" charset="0"/>
            </a:endParaRPr>
          </a:p>
        </p:txBody>
      </p:sp>
      <p:sp>
        <p:nvSpPr>
          <p:cNvPr id="32775" name="Text Box 7"/>
          <p:cNvSpPr txBox="1">
            <a:spLocks noChangeArrowheads="1"/>
          </p:cNvSpPr>
          <p:nvPr/>
        </p:nvSpPr>
        <p:spPr bwMode="auto">
          <a:xfrm>
            <a:off x="4191000" y="5562600"/>
            <a:ext cx="2057400" cy="457200"/>
          </a:xfrm>
          <a:prstGeom prst="rect">
            <a:avLst/>
          </a:prstGeom>
          <a:solidFill>
            <a:srgbClr val="FFFF00"/>
          </a:solidFill>
          <a:ln w="12700" cap="sq">
            <a:noFill/>
            <a:miter lim="800000"/>
            <a:headEnd type="none" w="sm" len="sm"/>
            <a:tailEnd type="none" w="sm" len="sm"/>
          </a:ln>
          <a:effectLst/>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zh-CN" altLang="en-US" sz="2400">
                <a:effectLst>
                  <a:outerShdw blurRad="38100" dist="38100" dir="2700000" algn="tl">
                    <a:srgbClr val="FFFFFF"/>
                  </a:outerShdw>
                </a:effectLst>
                <a:latin typeface="Times New Roman" charset="0"/>
              </a:rPr>
              <a:t>哥林多后书</a:t>
            </a:r>
          </a:p>
        </p:txBody>
      </p:sp>
      <p:sp>
        <p:nvSpPr>
          <p:cNvPr id="32776" name="Text Box 8"/>
          <p:cNvSpPr txBox="1">
            <a:spLocks noChangeArrowheads="1"/>
          </p:cNvSpPr>
          <p:nvPr/>
        </p:nvSpPr>
        <p:spPr bwMode="auto">
          <a:xfrm>
            <a:off x="152400" y="609600"/>
            <a:ext cx="2362200" cy="701675"/>
          </a:xfrm>
          <a:prstGeom prst="rect">
            <a:avLst/>
          </a:prstGeom>
          <a:noFill/>
          <a:ln w="12700" cap="sq">
            <a:noFill/>
            <a:miter lim="800000"/>
            <a:headEnd type="none" w="sm" len="sm"/>
            <a:tailEnd type="none" w="sm" len="sm"/>
          </a:ln>
          <a:effectLst/>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zh-CN" altLang="en-US" sz="4000">
                <a:effectLst>
                  <a:outerShdw blurRad="38100" dist="38100" dir="2700000" algn="tl">
                    <a:srgbClr val="C0C0C0"/>
                  </a:outerShdw>
                </a:effectLst>
                <a:latin typeface="Times New Roman" charset="0"/>
              </a:rPr>
              <a:t>圣经书卷</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fade">
                                      <p:cBhvr>
                                        <p:cTn id="7" dur="2000"/>
                                        <p:tgtEl>
                                          <p:spTgt spid="32770"/>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32772"/>
                                        </p:tgtEl>
                                        <p:attrNameLst>
                                          <p:attrName>style.visibility</p:attrName>
                                        </p:attrNameLst>
                                      </p:cBhvr>
                                      <p:to>
                                        <p:strVal val="visible"/>
                                      </p:to>
                                    </p:set>
                                    <p:animEffect transition="in" filter="blinds(horizontal)">
                                      <p:cBhvr>
                                        <p:cTn id="11" dur="500"/>
                                        <p:tgtEl>
                                          <p:spTgt spid="32772"/>
                                        </p:tgtEl>
                                      </p:cBhvr>
                                    </p:animEffect>
                                  </p:childTnLst>
                                </p:cTn>
                              </p:par>
                            </p:childTnLst>
                          </p:cTn>
                        </p:par>
                        <p:par>
                          <p:cTn id="12" fill="hold" nodeType="afterGroup">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32771"/>
                                        </p:tgtEl>
                                        <p:attrNameLst>
                                          <p:attrName>style.visibility</p:attrName>
                                        </p:attrNameLst>
                                      </p:cBhvr>
                                      <p:to>
                                        <p:strVal val="visible"/>
                                      </p:to>
                                    </p:set>
                                    <p:animEffect transition="in" filter="fade">
                                      <p:cBhvr>
                                        <p:cTn id="15" dur="2000"/>
                                        <p:tgtEl>
                                          <p:spTgt spid="32771"/>
                                        </p:tgtEl>
                                      </p:cBhvr>
                                    </p:animEffect>
                                  </p:childTnLst>
                                  <p:subTnLst>
                                    <p:audio>
                                      <p:cMediaNode>
                                        <p:cTn display="0" masterRel="sameClick">
                                          <p:stCondLst>
                                            <p:cond evt="begin" delay="0">
                                              <p:tn val="13"/>
                                            </p:cond>
                                          </p:stCondLst>
                                          <p:endCondLst>
                                            <p:cond evt="onStopAudio" delay="0">
                                              <p:tgtEl>
                                                <p:sldTgt/>
                                              </p:tgtEl>
                                            </p:cond>
                                          </p:endCondLst>
                                        </p:cTn>
                                        <p:tgtEl>
                                          <p:sndTgt r:embed="rId2" name="explode.wav"/>
                                        </p:tgtEl>
                                      </p:cMediaNode>
                                    </p:audio>
                                  </p:subTnLst>
                                </p:cTn>
                              </p:par>
                            </p:childTnLst>
                          </p:cTn>
                        </p:par>
                        <p:par>
                          <p:cTn id="16" fill="hold" nodeType="afterGroup">
                            <p:stCondLst>
                              <p:cond delay="4500"/>
                            </p:stCondLst>
                            <p:childTnLst>
                              <p:par>
                                <p:cTn id="17" presetID="10" presetClass="entr" presetSubtype="0" fill="hold" nodeType="afterEffect">
                                  <p:stCondLst>
                                    <p:cond delay="0"/>
                                  </p:stCondLst>
                                  <p:childTnLst>
                                    <p:set>
                                      <p:cBhvr>
                                        <p:cTn id="18" dur="1" fill="hold">
                                          <p:stCondLst>
                                            <p:cond delay="0"/>
                                          </p:stCondLst>
                                        </p:cTn>
                                        <p:tgtEl>
                                          <p:spTgt spid="32773"/>
                                        </p:tgtEl>
                                        <p:attrNameLst>
                                          <p:attrName>style.visibility</p:attrName>
                                        </p:attrNameLst>
                                      </p:cBhvr>
                                      <p:to>
                                        <p:strVal val="visible"/>
                                      </p:to>
                                    </p:set>
                                    <p:animEffect transition="in" filter="fade">
                                      <p:cBhvr>
                                        <p:cTn id="19" dur="2000"/>
                                        <p:tgtEl>
                                          <p:spTgt spid="32773"/>
                                        </p:tgtEl>
                                      </p:cBhvr>
                                    </p:animEffect>
                                  </p:childTnLst>
                                </p:cTn>
                              </p:par>
                            </p:childTnLst>
                          </p:cTn>
                        </p:par>
                        <p:par>
                          <p:cTn id="20" fill="hold" nodeType="afterGroup">
                            <p:stCondLst>
                              <p:cond delay="6500"/>
                            </p:stCondLst>
                            <p:childTnLst>
                              <p:par>
                                <p:cTn id="21" presetID="3" presetClass="entr" presetSubtype="10" fill="hold" grpId="0" nodeType="afterEffect">
                                  <p:stCondLst>
                                    <p:cond delay="0"/>
                                  </p:stCondLst>
                                  <p:childTnLst>
                                    <p:set>
                                      <p:cBhvr>
                                        <p:cTn id="22" dur="1" fill="hold">
                                          <p:stCondLst>
                                            <p:cond delay="0"/>
                                          </p:stCondLst>
                                        </p:cTn>
                                        <p:tgtEl>
                                          <p:spTgt spid="32776"/>
                                        </p:tgtEl>
                                        <p:attrNameLst>
                                          <p:attrName>style.visibility</p:attrName>
                                        </p:attrNameLst>
                                      </p:cBhvr>
                                      <p:to>
                                        <p:strVal val="visible"/>
                                      </p:to>
                                    </p:set>
                                    <p:animEffect transition="in" filter="blinds(horizontal)">
                                      <p:cBhvr>
                                        <p:cTn id="23" dur="500"/>
                                        <p:tgtEl>
                                          <p:spTgt spid="32776"/>
                                        </p:tgtEl>
                                      </p:cBhvr>
                                    </p:animEffect>
                                  </p:childTnLst>
                                </p:cTn>
                              </p:par>
                            </p:childTnLst>
                          </p:cTn>
                        </p:par>
                        <p:par>
                          <p:cTn id="24" fill="hold" nodeType="afterGroup">
                            <p:stCondLst>
                              <p:cond delay="7000"/>
                            </p:stCondLst>
                            <p:childTnLst>
                              <p:par>
                                <p:cTn id="25" presetID="10" presetClass="entr" presetSubtype="0" fill="hold" grpId="0" nodeType="afterEffect">
                                  <p:stCondLst>
                                    <p:cond delay="0"/>
                                  </p:stCondLst>
                                  <p:childTnLst>
                                    <p:set>
                                      <p:cBhvr>
                                        <p:cTn id="26" dur="1" fill="hold">
                                          <p:stCondLst>
                                            <p:cond delay="0"/>
                                          </p:stCondLst>
                                        </p:cTn>
                                        <p:tgtEl>
                                          <p:spTgt spid="32774"/>
                                        </p:tgtEl>
                                        <p:attrNameLst>
                                          <p:attrName>style.visibility</p:attrName>
                                        </p:attrNameLst>
                                      </p:cBhvr>
                                      <p:to>
                                        <p:strVal val="visible"/>
                                      </p:to>
                                    </p:set>
                                    <p:animEffect transition="in" filter="fade">
                                      <p:cBhvr>
                                        <p:cTn id="27" dur="2000"/>
                                        <p:tgtEl>
                                          <p:spTgt spid="32774"/>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par>
                          <p:cTn id="28" fill="hold" nodeType="afterGroup">
                            <p:stCondLst>
                              <p:cond delay="9000"/>
                            </p:stCondLst>
                            <p:childTnLst>
                              <p:par>
                                <p:cTn id="29" presetID="2" presetClass="entr" presetSubtype="4" fill="hold" grpId="0" nodeType="afterEffect">
                                  <p:stCondLst>
                                    <p:cond delay="0"/>
                                  </p:stCondLst>
                                  <p:childTnLst>
                                    <p:set>
                                      <p:cBhvr>
                                        <p:cTn id="30" dur="1" fill="hold">
                                          <p:stCondLst>
                                            <p:cond delay="0"/>
                                          </p:stCondLst>
                                        </p:cTn>
                                        <p:tgtEl>
                                          <p:spTgt spid="32775"/>
                                        </p:tgtEl>
                                        <p:attrNameLst>
                                          <p:attrName>style.visibility</p:attrName>
                                        </p:attrNameLst>
                                      </p:cBhvr>
                                      <p:to>
                                        <p:strVal val="visible"/>
                                      </p:to>
                                    </p:set>
                                    <p:anim calcmode="lin" valueType="num">
                                      <p:cBhvr additive="base">
                                        <p:cTn id="31" dur="500" fill="hold"/>
                                        <p:tgtEl>
                                          <p:spTgt spid="32775"/>
                                        </p:tgtEl>
                                        <p:attrNameLst>
                                          <p:attrName>ppt_x</p:attrName>
                                        </p:attrNameLst>
                                      </p:cBhvr>
                                      <p:tavLst>
                                        <p:tav tm="0">
                                          <p:val>
                                            <p:strVal val="#ppt_x"/>
                                          </p:val>
                                        </p:tav>
                                        <p:tav tm="100000">
                                          <p:val>
                                            <p:strVal val="#ppt_x"/>
                                          </p:val>
                                        </p:tav>
                                      </p:tavLst>
                                    </p:anim>
                                    <p:anim calcmode="lin" valueType="num">
                                      <p:cBhvr additive="base">
                                        <p:cTn id="32" dur="500" fill="hold"/>
                                        <p:tgtEl>
                                          <p:spTgt spid="327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p:bldP spid="32774" grpId="0" animBg="1"/>
      <p:bldP spid="32775" grpId="0" animBg="1"/>
      <p:bldP spid="32776" grpId="0"/>
    </p:bldLst>
  </p:timing>
</p:sld>
</file>

<file path=ppt/slides/slide2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0" y="0"/>
            <a:ext cx="9144000" cy="1143000"/>
          </a:xfrm>
          <a:gradFill flip="none" rotWithShape="1">
            <a:gsLst>
              <a:gs pos="0">
                <a:srgbClr val="660066"/>
              </a:gs>
              <a:gs pos="100000">
                <a:srgbClr val="FFFFFF"/>
              </a:gs>
              <a:gs pos="50000">
                <a:schemeClr val="tx1"/>
              </a:gs>
              <a:gs pos="75000">
                <a:srgbClr val="660066"/>
              </a:gs>
            </a:gsLst>
            <a:path path="rect">
              <a:fillToRect l="100000" t="100000"/>
            </a:path>
            <a:tileRect r="-100000" b="-100000"/>
          </a:gradFill>
        </p:spPr>
        <p:txBody>
          <a:bodyPr/>
          <a:lstStyle/>
          <a:p>
            <a:pPr eaLnBrk="1" hangingPunct="1">
              <a:defRPr/>
            </a:pPr>
            <a:r>
              <a:rPr lang="en-US" dirty="0"/>
              <a:t>Main Idea of 2 Cor. 8:1-15</a:t>
            </a:r>
          </a:p>
        </p:txBody>
      </p:sp>
      <p:sp>
        <p:nvSpPr>
          <p:cNvPr id="4" name="Rectangle 3"/>
          <p:cNvSpPr txBox="1">
            <a:spLocks noChangeArrowheads="1"/>
          </p:cNvSpPr>
          <p:nvPr/>
        </p:nvSpPr>
        <p:spPr bwMode="auto">
          <a:xfrm>
            <a:off x="876300" y="1219200"/>
            <a:ext cx="7391400" cy="37338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Arial" charset="0"/>
                <a:ea typeface="ＭＳ Ｐゴシック" charset="0"/>
              </a:rPr>
              <a:t>We become rich when we </a:t>
            </a:r>
            <a:r>
              <a:rPr kumimoji="0" lang="en-US" sz="4800" b="1" i="0" u="none" strike="noStrike" kern="1200" cap="none" spc="0" normalizeH="0" baseline="0" noProof="0">
                <a:ln>
                  <a:noFill/>
                </a:ln>
                <a:solidFill>
                  <a:srgbClr val="FFFF00"/>
                </a:solidFill>
                <a:effectLst/>
                <a:uLnTx/>
                <a:uFillTx/>
                <a:latin typeface="Arial" charset="0"/>
                <a:ea typeface="ＭＳ Ｐゴシック" charset="0"/>
              </a:rPr>
              <a:t>generously give our money away! </a:t>
            </a:r>
            <a:endParaRPr kumimoji="0" lang="en-US" sz="48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charset="0"/>
              <a:ea typeface="ＭＳ Ｐゴシック" charset="0"/>
            </a:endParaRPr>
          </a:p>
        </p:txBody>
      </p:sp>
      <p:pic>
        <p:nvPicPr>
          <p:cNvPr id="318467" name="Picture 4" descr="Generosity-hands to heav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67000" y="3733800"/>
            <a:ext cx="3810000" cy="285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78000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9489" name="Picture 9" descr="burning_money.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62200" y="838200"/>
            <a:ext cx="4152900" cy="367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9490" name="Rectangle 2"/>
          <p:cNvSpPr>
            <a:spLocks noGrp="1" noChangeArrowheads="1"/>
          </p:cNvSpPr>
          <p:nvPr>
            <p:ph type="ctrTitle"/>
          </p:nvPr>
        </p:nvSpPr>
        <p:spPr>
          <a:xfrm>
            <a:off x="0" y="0"/>
            <a:ext cx="9144000" cy="1600200"/>
          </a:xfrm>
        </p:spPr>
        <p:txBody>
          <a:bodyPr/>
          <a:lstStyle/>
          <a:p>
            <a:pPr eaLnBrk="1" hangingPunct="1"/>
            <a:r>
              <a:rPr lang="en-US" sz="5400">
                <a:latin typeface="Arial" charset="0"/>
                <a:ea typeface="ＭＳ Ｐゴシック" charset="0"/>
                <a:cs typeface="ＭＳ Ｐゴシック" charset="0"/>
              </a:rPr>
              <a:t>Two questions on giving:</a:t>
            </a:r>
          </a:p>
        </p:txBody>
      </p:sp>
      <p:sp>
        <p:nvSpPr>
          <p:cNvPr id="4" name="Rectangle 3"/>
          <p:cNvSpPr txBox="1">
            <a:spLocks noChangeArrowheads="1"/>
          </p:cNvSpPr>
          <p:nvPr/>
        </p:nvSpPr>
        <p:spPr bwMode="auto">
          <a:xfrm>
            <a:off x="0" y="5038725"/>
            <a:ext cx="4343400" cy="1143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a:cs typeface="ＭＳ Ｐゴシック"/>
              </a:rPr>
              <a:t>How </a:t>
            </a:r>
            <a:r>
              <a:rPr kumimoji="0" lang="en-US" sz="4400" b="1" i="0" u="none" strike="noStrike" kern="0" cap="none" spc="0" normalizeH="0" baseline="0" noProof="0" dirty="0">
                <a:ln>
                  <a:noFill/>
                </a:ln>
                <a:solidFill>
                  <a:srgbClr val="FFFF00"/>
                </a:solidFill>
                <a:effectLst/>
                <a:uLnTx/>
                <a:uFillTx/>
                <a:latin typeface="Arial"/>
                <a:ea typeface="ＭＳ Ｐゴシック"/>
                <a:cs typeface="ＭＳ Ｐゴシック"/>
              </a:rPr>
              <a:t>much</a:t>
            </a:r>
            <a:r>
              <a:rPr kumimoji="0" lang="en-US" sz="4400" b="1" i="0" u="none" strike="noStrike" kern="0" cap="none" spc="0" normalizeH="0" baseline="0" noProof="0" dirty="0">
                <a:ln>
                  <a:noFill/>
                </a:ln>
                <a:solidFill>
                  <a:srgbClr val="FFFFFF"/>
                </a:solidFill>
                <a:effectLst/>
                <a:uLnTx/>
                <a:uFillTx/>
                <a:latin typeface="Arial"/>
                <a:ea typeface="ＭＳ Ｐゴシック"/>
                <a:cs typeface="ＭＳ Ｐゴシック"/>
              </a:rPr>
              <a:t>?</a:t>
            </a:r>
          </a:p>
        </p:txBody>
      </p:sp>
      <p:sp>
        <p:nvSpPr>
          <p:cNvPr id="6" name="Rectangle 3"/>
          <p:cNvSpPr txBox="1">
            <a:spLocks noChangeArrowheads="1"/>
          </p:cNvSpPr>
          <p:nvPr/>
        </p:nvSpPr>
        <p:spPr bwMode="auto">
          <a:xfrm>
            <a:off x="4724400" y="5038725"/>
            <a:ext cx="4419600" cy="1143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a:cs typeface="ＭＳ Ｐゴシック"/>
              </a:rPr>
              <a:t>What </a:t>
            </a:r>
            <a:r>
              <a:rPr kumimoji="0" lang="en-US" sz="4400" b="1" i="0" u="none" strike="noStrike" kern="0" cap="none" spc="0" normalizeH="0" baseline="0" noProof="0" dirty="0">
                <a:ln>
                  <a:noFill/>
                </a:ln>
                <a:solidFill>
                  <a:srgbClr val="FFFF00"/>
                </a:solidFill>
                <a:effectLst/>
                <a:uLnTx/>
                <a:uFillTx/>
                <a:latin typeface="Arial"/>
                <a:ea typeface="ＭＳ Ｐゴシック"/>
                <a:cs typeface="ＭＳ Ｐゴシック"/>
              </a:rPr>
              <a:t>results</a:t>
            </a:r>
            <a:r>
              <a:rPr kumimoji="0" lang="en-US" sz="4400" b="1" i="0" u="none" strike="noStrike" kern="0" cap="none" spc="0" normalizeH="0" baseline="0" noProof="0" dirty="0">
                <a:ln>
                  <a:noFill/>
                </a:ln>
                <a:solidFill>
                  <a:srgbClr val="FFFFFF"/>
                </a:solidFill>
                <a:effectLst/>
                <a:uLnTx/>
                <a:uFillTx/>
                <a:latin typeface="Arial"/>
                <a:ea typeface="ＭＳ Ｐゴシック"/>
                <a:cs typeface="ＭＳ Ｐゴシック"/>
              </a:rPr>
              <a:t>?</a:t>
            </a:r>
          </a:p>
        </p:txBody>
      </p:sp>
      <p:sp>
        <p:nvSpPr>
          <p:cNvPr id="8" name="Down Arrow 7"/>
          <p:cNvSpPr>
            <a:spLocks noChangeArrowheads="1"/>
          </p:cNvSpPr>
          <p:nvPr/>
        </p:nvSpPr>
        <p:spPr bwMode="auto">
          <a:xfrm rot="1997823">
            <a:off x="1814513" y="3675063"/>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 name="Down Arrow 8"/>
          <p:cNvSpPr>
            <a:spLocks noChangeArrowheads="1"/>
          </p:cNvSpPr>
          <p:nvPr/>
        </p:nvSpPr>
        <p:spPr bwMode="auto">
          <a:xfrm rot="-2328695">
            <a:off x="5403850" y="3675063"/>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 name="Rectangle 3"/>
          <p:cNvSpPr txBox="1">
            <a:spLocks noChangeArrowheads="1"/>
          </p:cNvSpPr>
          <p:nvPr/>
        </p:nvSpPr>
        <p:spPr bwMode="auto">
          <a:xfrm>
            <a:off x="0" y="5876925"/>
            <a:ext cx="4343400" cy="762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a:cs typeface="ＭＳ Ｐゴシック"/>
              </a:rPr>
              <a:t>• Key Principle</a:t>
            </a:r>
          </a:p>
        </p:txBody>
      </p:sp>
      <p:sp>
        <p:nvSpPr>
          <p:cNvPr id="12" name="Rectangle 3"/>
          <p:cNvSpPr txBox="1">
            <a:spLocks noChangeArrowheads="1"/>
          </p:cNvSpPr>
          <p:nvPr/>
        </p:nvSpPr>
        <p:spPr bwMode="auto">
          <a:xfrm>
            <a:off x="4724400" y="5876925"/>
            <a:ext cx="4419600" cy="762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a:cs typeface="ＭＳ Ｐゴシック"/>
              </a:rPr>
              <a:t>• Benefits</a:t>
            </a:r>
          </a:p>
        </p:txBody>
      </p:sp>
      <p:sp>
        <p:nvSpPr>
          <p:cNvPr id="13" name="Rectangle 12"/>
          <p:cNvSpPr/>
          <p:nvPr/>
        </p:nvSpPr>
        <p:spPr>
          <a:xfrm rot="20333844">
            <a:off x="60852" y="2230390"/>
            <a:ext cx="8507758" cy="1323439"/>
          </a:xfrm>
          <a:prstGeom prst="rect">
            <a:avLst/>
          </a:prstGeom>
          <a:solidFill>
            <a:srgbClr val="FF0000"/>
          </a:solid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0" normalizeH="0" baseline="0" noProof="0" dirty="0">
                <a:ln w="31550" cmpd="sng">
                  <a:gradFill>
                    <a:gsLst>
                      <a:gs pos="70000">
                        <a:srgbClr val="2D2D8A">
                          <a:shade val="50000"/>
                          <a:satMod val="190000"/>
                        </a:srgbClr>
                      </a:gs>
                      <a:gs pos="0">
                        <a:srgbClr val="2D2D8A">
                          <a:tint val="77000"/>
                          <a:satMod val="180000"/>
                        </a:srgbClr>
                      </a:gs>
                    </a:gsLst>
                    <a:lin ang="5400000"/>
                  </a:gradFill>
                  <a:prstDash val="solid"/>
                </a:ln>
                <a:solidFill>
                  <a:srgbClr val="2D2D8A">
                    <a:tint val="15000"/>
                    <a:satMod val="200000"/>
                  </a:srgbClr>
                </a:solidFill>
                <a:effectLst>
                  <a:outerShdw blurRad="50800" dist="40000" dir="5400000" algn="tl" rotWithShape="0">
                    <a:srgbClr val="000000">
                      <a:shade val="5000"/>
                      <a:satMod val="120000"/>
                      <a:alpha val="33000"/>
                    </a:srgbClr>
                  </a:outerShdw>
                </a:effectLst>
                <a:uLnTx/>
                <a:uFillTx/>
                <a:latin typeface="Arial" charset="0"/>
                <a:ea typeface="ＭＳ Ｐゴシック" charset="-128"/>
                <a:cs typeface="ＭＳ Ｐゴシック" charset="-128"/>
              </a:rPr>
              <a:t>2 Corinthians 9:6</a:t>
            </a:r>
          </a:p>
        </p:txBody>
      </p:sp>
    </p:spTree>
    <p:extLst>
      <p:ext uri="{BB962C8B-B14F-4D97-AF65-F5344CB8AC3E}">
        <p14:creationId xmlns:p14="http://schemas.microsoft.com/office/powerpoint/2010/main" val="42807000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P spid="9" grpId="0" animBg="1"/>
      <p:bldP spid="11" grpId="0"/>
      <p:bldP spid="12" grpId="0"/>
    </p:bldLst>
  </p:timing>
</p:sld>
</file>

<file path=ppt/slides/slide2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0513" name="Picture 2" descr="openha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90800" y="42863"/>
            <a:ext cx="6553200" cy="681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0514" name="Rectangle 2"/>
          <p:cNvSpPr>
            <a:spLocks noGrp="1" noChangeArrowheads="1"/>
          </p:cNvSpPr>
          <p:nvPr>
            <p:ph type="ctrTitle"/>
          </p:nvPr>
        </p:nvSpPr>
        <p:spPr>
          <a:xfrm>
            <a:off x="228600" y="381000"/>
            <a:ext cx="8915400" cy="2133600"/>
          </a:xfrm>
        </p:spPr>
        <p:txBody>
          <a:bodyPr/>
          <a:lstStyle/>
          <a:p>
            <a:pPr marL="449263" indent="-449263" algn="l" eaLnBrk="1" hangingPunct="1"/>
            <a:r>
              <a:rPr lang="en-US">
                <a:solidFill>
                  <a:srgbClr val="FFFFFF"/>
                </a:solidFill>
                <a:latin typeface="Arial" charset="0"/>
                <a:ea typeface="ＭＳ Ｐゴシック" charset="0"/>
                <a:cs typeface="ＭＳ Ｐゴシック" charset="0"/>
              </a:rPr>
              <a:t>I. </a:t>
            </a:r>
            <a:r>
              <a:rPr lang="en-US" u="sng">
                <a:solidFill>
                  <a:srgbClr val="FFFF00"/>
                </a:solidFill>
                <a:latin typeface="Arial" charset="0"/>
                <a:ea typeface="ＭＳ Ｐゴシック" charset="0"/>
                <a:cs typeface="ＭＳ Ｐゴシック" charset="0"/>
              </a:rPr>
              <a:t>Principle</a:t>
            </a:r>
            <a:r>
              <a:rPr lang="en-US">
                <a:latin typeface="Arial" charset="0"/>
                <a:ea typeface="ＭＳ Ｐゴシック" charset="0"/>
                <a:cs typeface="ＭＳ Ｐゴシック" charset="0"/>
              </a:rPr>
              <a:t>: You decide how much you want to get blessed (9:6-7a).</a:t>
            </a:r>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5669468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1537" name="Picture 2" descr="Sowing_Whea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2000"/>
            <a:ext cx="9161463"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ctrTitle"/>
          </p:nvPr>
        </p:nvSpPr>
        <p:spPr>
          <a:xfrm>
            <a:off x="0" y="76200"/>
            <a:ext cx="9144000" cy="1219200"/>
          </a:xfrm>
        </p:spPr>
        <p:txBody>
          <a:bodyPr/>
          <a:lstStyle/>
          <a:p>
            <a:pPr eaLnBrk="1" hangingPunct="1">
              <a:defRPr/>
            </a:pPr>
            <a:r>
              <a:rPr lang="en-US" dirty="0">
                <a:effectLst>
                  <a:outerShdw blurRad="38100" dist="38100" dir="2700000" algn="tl">
                    <a:srgbClr val="808080"/>
                  </a:outerShdw>
                </a:effectLst>
                <a:latin typeface="Arial" charset="0"/>
                <a:ea typeface="ＭＳ Ｐゴシック" charset="0"/>
                <a:cs typeface="ＭＳ Ｐゴシック" charset="0"/>
              </a:rPr>
              <a:t>A.  God blesses you according to how much you give (9:6). </a:t>
            </a:r>
            <a:endParaRPr lang="en-US" dirty="0">
              <a:solidFill>
                <a:srgbClr val="FFFFFF"/>
              </a:solidFill>
              <a:effectLst>
                <a:outerShdw blurRad="38100" dist="38100" dir="2700000" algn="tl">
                  <a:srgbClr val="808080"/>
                </a:outerShd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228600" y="1600200"/>
            <a:ext cx="5181600" cy="3505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outerShdw blurRad="38100" dist="38100" dir="2700000" algn="tl">
                    <a:srgbClr val="808080"/>
                  </a:outerShdw>
                </a:effectLst>
                <a:uLnTx/>
                <a:uFillTx/>
                <a:latin typeface="Arial" charset="0"/>
                <a:ea typeface="ＭＳ Ｐゴシック" charset="0"/>
              </a:rPr>
              <a:t>6</a:t>
            </a:r>
            <a:r>
              <a:rPr kumimoji="0" lang="en-US" altLang="ja-JP"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rPr>
              <a:t>Remember this—a farmer who plants only a few seeds will get a small crop. But the one who plants generously will get a generous crop</a:t>
            </a:r>
            <a:r>
              <a:rPr kumimoji="0" lang="en-US" altLang="ja-JP"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rPr>
              <a:t> (NLT).</a:t>
            </a:r>
            <a:endParaRPr kumimoji="0" 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endParaRPr>
          </a:p>
        </p:txBody>
      </p:sp>
    </p:spTree>
    <p:extLst>
      <p:ext uri="{BB962C8B-B14F-4D97-AF65-F5344CB8AC3E}">
        <p14:creationId xmlns:p14="http://schemas.microsoft.com/office/powerpoint/2010/main" val="138710095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2561" name="Picture 2" descr="seed_sprou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ctrTitle"/>
          </p:nvPr>
        </p:nvSpPr>
        <p:spPr>
          <a:xfrm>
            <a:off x="762000" y="2514600"/>
            <a:ext cx="7772400" cy="1371600"/>
          </a:xfrm>
        </p:spPr>
        <p:txBody>
          <a:bodyPr/>
          <a:lstStyle/>
          <a:p>
            <a:pPr eaLnBrk="1" hangingPunct="1">
              <a:defRPr/>
            </a:pPr>
            <a:r>
              <a:rPr lang="en-US">
                <a:effectLst>
                  <a:outerShdw blurRad="38100" dist="38100" dir="2700000" algn="tl">
                    <a:srgbClr val="808080"/>
                  </a:outerShdw>
                </a:effectLst>
                <a:latin typeface="Arial" charset="0"/>
                <a:ea typeface="ＭＳ Ｐゴシック" charset="0"/>
                <a:cs typeface="ＭＳ Ｐゴシック" charset="0"/>
              </a:rPr>
              <a:t>Plant little, harvest little</a:t>
            </a:r>
            <a:br>
              <a:rPr lang="en-US">
                <a:effectLst>
                  <a:outerShdw blurRad="38100" dist="38100" dir="2700000" algn="tl">
                    <a:srgbClr val="808080"/>
                  </a:outerShdw>
                </a:effectLst>
                <a:latin typeface="Arial" charset="0"/>
                <a:ea typeface="ＭＳ Ｐゴシック" charset="0"/>
                <a:cs typeface="ＭＳ Ｐゴシック" charset="0"/>
              </a:rPr>
            </a:br>
            <a:r>
              <a:rPr lang="en-US">
                <a:effectLst>
                  <a:outerShdw blurRad="38100" dist="38100" dir="2700000" algn="tl">
                    <a:srgbClr val="808080"/>
                  </a:outerShdw>
                </a:effectLst>
                <a:latin typeface="Arial" charset="0"/>
                <a:ea typeface="ＭＳ Ｐゴシック" charset="0"/>
                <a:cs typeface="ＭＳ Ｐゴシック" charset="0"/>
              </a:rPr>
              <a:t>Plant much, harvest much</a:t>
            </a:r>
          </a:p>
        </p:txBody>
      </p:sp>
      <p:sp>
        <p:nvSpPr>
          <p:cNvPr id="4" name="Rectangle 2"/>
          <p:cNvSpPr txBox="1">
            <a:spLocks noChangeArrowheads="1"/>
          </p:cNvSpPr>
          <p:nvPr/>
        </p:nvSpPr>
        <p:spPr bwMode="auto">
          <a:xfrm>
            <a:off x="0" y="0"/>
            <a:ext cx="9144000" cy="10668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rPr>
              <a:t>Rule #1 of Agriculture...</a:t>
            </a:r>
          </a:p>
        </p:txBody>
      </p:sp>
    </p:spTree>
    <p:extLst>
      <p:ext uri="{BB962C8B-B14F-4D97-AF65-F5344CB8AC3E}">
        <p14:creationId xmlns:p14="http://schemas.microsoft.com/office/powerpoint/2010/main" val="3999911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8370"/>
                                        </p:tgtEl>
                                        <p:attrNameLst>
                                          <p:attrName>style.visibility</p:attrName>
                                        </p:attrNameLst>
                                      </p:cBhvr>
                                      <p:to>
                                        <p:strVal val="visible"/>
                                      </p:to>
                                    </p:set>
                                    <p:animEffect transition="in" filter="fade">
                                      <p:cBhvr>
                                        <p:cTn id="11" dur="2000"/>
                                        <p:tgtEl>
                                          <p:spTgt spid="58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p:bldP spid="4" grpId="0"/>
    </p:bldLst>
  </p:timing>
</p:sld>
</file>

<file path=ppt/slides/slide2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3585" name="Rectangle 2"/>
          <p:cNvSpPr>
            <a:spLocks noGrp="1" noChangeArrowheads="1"/>
          </p:cNvSpPr>
          <p:nvPr>
            <p:ph type="ctrTitle"/>
          </p:nvPr>
        </p:nvSpPr>
        <p:spPr>
          <a:xfrm>
            <a:off x="0" y="0"/>
            <a:ext cx="9144000" cy="762000"/>
          </a:xfrm>
        </p:spPr>
        <p:txBody>
          <a:bodyPr/>
          <a:lstStyle/>
          <a:p>
            <a:pPr eaLnBrk="1" hangingPunct="1"/>
            <a:r>
              <a:rPr lang="en-US">
                <a:solidFill>
                  <a:srgbClr val="FFFFFF"/>
                </a:solidFill>
                <a:latin typeface="Arial" charset="0"/>
                <a:ea typeface="ＭＳ Ｐゴシック" charset="0"/>
                <a:cs typeface="ＭＳ Ｐゴシック" charset="0"/>
              </a:rPr>
              <a:t>Title</a:t>
            </a:r>
          </a:p>
        </p:txBody>
      </p:sp>
      <p:pic>
        <p:nvPicPr>
          <p:cNvPr id="323586" name="Picture 2" descr="kraft j l.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943600" cy="687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3587" name="Picture 3" descr="kraft logo.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5181600"/>
            <a:ext cx="23622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3" name="TextBox 4"/>
          <p:cNvSpPr txBox="1">
            <a:spLocks noChangeArrowheads="1"/>
          </p:cNvSpPr>
          <p:nvPr/>
        </p:nvSpPr>
        <p:spPr bwMode="auto">
          <a:xfrm>
            <a:off x="6096000" y="0"/>
            <a:ext cx="2971800" cy="501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0" i="0" u="none" strike="noStrike" kern="1200" cap="none" spc="0" normalizeH="0" baseline="0" noProof="0" dirty="0">
                <a:ln>
                  <a:noFill/>
                </a:ln>
                <a:solidFill>
                  <a:srgbClr val="FFFFFF"/>
                </a:solidFill>
                <a:effectLst/>
                <a:uLnTx/>
                <a:uFillTx/>
                <a:latin typeface="Arial" charset="0"/>
                <a:ea typeface="ＭＳ Ｐゴシック" charset="0"/>
              </a:rPr>
              <a:t>"The only investments I ever made which have paid constantly increasing dividends, is the money I have given to the Lord." </a:t>
            </a:r>
            <a:endParaRPr kumimoji="0" lang="en-US" sz="32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4587551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653"/>
                                        </p:tgtEl>
                                        <p:attrNameLst>
                                          <p:attrName>style.visibility</p:attrName>
                                        </p:attrNameLst>
                                      </p:cBhvr>
                                      <p:to>
                                        <p:strVal val="visible"/>
                                      </p:to>
                                    </p:set>
                                    <p:animEffect transition="in" filter="wipe(up)">
                                      <p:cBhvr>
                                        <p:cTn id="7" dur="5000"/>
                                        <p:tgtEl>
                                          <p:spTgt spid="2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p:bldLst>
  </p:timing>
</p:sld>
</file>

<file path=ppt/slides/slide2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4609" name="Picture 3" descr="sowing scatter_see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709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4610" name="Rectangle 2"/>
          <p:cNvSpPr>
            <a:spLocks noGrp="1" noChangeArrowheads="1"/>
          </p:cNvSpPr>
          <p:nvPr>
            <p:ph type="ctrTitle"/>
          </p:nvPr>
        </p:nvSpPr>
        <p:spPr>
          <a:xfrm>
            <a:off x="-76200" y="5029200"/>
            <a:ext cx="9296400" cy="1828800"/>
          </a:xfrm>
          <a:solidFill>
            <a:srgbClr val="000000"/>
          </a:solidFill>
        </p:spPr>
        <p:txBody>
          <a:bodyPr/>
          <a:lstStyle/>
          <a:p>
            <a:pPr eaLnBrk="1" hangingPunct="1"/>
            <a:r>
              <a:rPr lang="en-US" sz="3600">
                <a:latin typeface="Arial" charset="0"/>
                <a:ea typeface="ＭＳ Ｐゴシック" charset="0"/>
                <a:cs typeface="ＭＳ Ｐゴシック" charset="0"/>
              </a:rPr>
              <a:t>No one can take away your investments sent up to heaven ahead of you.</a:t>
            </a:r>
            <a:endParaRPr lang="en-US" sz="36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6289911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6657" name="Rectangle 2"/>
          <p:cNvSpPr>
            <a:spLocks noGrp="1" noChangeArrowheads="1"/>
          </p:cNvSpPr>
          <p:nvPr>
            <p:ph type="ctrTitle"/>
          </p:nvPr>
        </p:nvSpPr>
        <p:spPr>
          <a:xfrm>
            <a:off x="0" y="0"/>
            <a:ext cx="9144000" cy="1219200"/>
          </a:xfrm>
        </p:spPr>
        <p:txBody>
          <a:bodyPr/>
          <a:lstStyle/>
          <a:p>
            <a:pPr marL="622300" indent="-622300" algn="l" eaLnBrk="1" hangingPunct="1"/>
            <a:r>
              <a:rPr lang="en-US" sz="3600">
                <a:solidFill>
                  <a:srgbClr val="FFFFFF"/>
                </a:solidFill>
                <a:latin typeface="Arial" charset="0"/>
                <a:ea typeface="ＭＳ Ｐゴシック" charset="0"/>
                <a:cs typeface="ＭＳ Ｐゴシック" charset="0"/>
              </a:rPr>
              <a:t>B. </a:t>
            </a:r>
            <a:r>
              <a:rPr lang="en-US" sz="3600">
                <a:latin typeface="Arial" charset="0"/>
                <a:ea typeface="ＭＳ Ｐゴシック" charset="0"/>
                <a:cs typeface="ＭＳ Ｐゴシック" charset="0"/>
              </a:rPr>
              <a:t>How much you give is a personal decision (9:7a). </a:t>
            </a:r>
            <a:endParaRPr lang="en-US" sz="3600">
              <a:solidFill>
                <a:srgbClr val="FFFFFF"/>
              </a:solidFill>
              <a:latin typeface="Arial" charset="0"/>
              <a:ea typeface="ＭＳ Ｐゴシック" charset="0"/>
              <a:cs typeface="ＭＳ Ｐゴシック" charset="0"/>
            </a:endParaRPr>
          </a:p>
        </p:txBody>
      </p:sp>
      <p:pic>
        <p:nvPicPr>
          <p:cNvPr id="326658" name="Picture 2" descr="thinking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62313" y="2743200"/>
            <a:ext cx="5881687"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6659" name="Picture 3" descr="john-p-think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743200"/>
            <a:ext cx="32766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6660" name="Rectangle 5"/>
          <p:cNvSpPr>
            <a:spLocks noChangeArrowheads="1"/>
          </p:cNvSpPr>
          <p:nvPr/>
        </p:nvSpPr>
        <p:spPr bwMode="auto">
          <a:xfrm>
            <a:off x="2667000" y="2743200"/>
            <a:ext cx="3962400" cy="2209800"/>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6661" name="Cloud Callout 4"/>
          <p:cNvSpPr>
            <a:spLocks noChangeArrowheads="1"/>
          </p:cNvSpPr>
          <p:nvPr/>
        </p:nvSpPr>
        <p:spPr bwMode="auto">
          <a:xfrm>
            <a:off x="2819400" y="2819400"/>
            <a:ext cx="3657600" cy="2514600"/>
          </a:xfrm>
          <a:prstGeom prst="cloudCallout">
            <a:avLst>
              <a:gd name="adj1" fmla="val 69569"/>
              <a:gd name="adj2" fmla="val -25667"/>
            </a:avLst>
          </a:pr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 name="Rectangle 2"/>
          <p:cNvSpPr txBox="1">
            <a:spLocks noChangeArrowheads="1"/>
          </p:cNvSpPr>
          <p:nvPr/>
        </p:nvSpPr>
        <p:spPr bwMode="auto">
          <a:xfrm>
            <a:off x="3429000" y="2971800"/>
            <a:ext cx="2438400" cy="1905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ＭＳ Ｐゴシック"/>
                <a:cs typeface="ＭＳ Ｐゴシック"/>
              </a:rPr>
              <a:t>How much should I give?</a:t>
            </a:r>
          </a:p>
        </p:txBody>
      </p:sp>
      <p:sp>
        <p:nvSpPr>
          <p:cNvPr id="326663" name="Rectangle 2"/>
          <p:cNvSpPr txBox="1">
            <a:spLocks noChangeArrowheads="1"/>
          </p:cNvSpPr>
          <p:nvPr/>
        </p:nvSpPr>
        <p:spPr bwMode="auto">
          <a:xfrm>
            <a:off x="990600" y="1447800"/>
            <a:ext cx="7010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a:ln>
                  <a:noFill/>
                </a:ln>
                <a:solidFill>
                  <a:srgbClr val="FFFFFF"/>
                </a:solidFill>
                <a:effectLst/>
                <a:uLnTx/>
                <a:uFillTx/>
                <a:latin typeface="Arial" charset="0"/>
                <a:ea typeface="ＭＳ Ｐゴシック" charset="0"/>
              </a:rPr>
              <a:t>7 </a:t>
            </a:r>
            <a:r>
              <a:rPr kumimoji="0" lang="en-US" sz="2800" b="1" i="0" u="none" strike="noStrike" kern="1200" cap="none" spc="0" normalizeH="0" baseline="0" noProof="0">
                <a:ln>
                  <a:noFill/>
                </a:ln>
                <a:solidFill>
                  <a:srgbClr val="FFFF00"/>
                </a:solidFill>
                <a:effectLst/>
                <a:uLnTx/>
                <a:uFillTx/>
                <a:latin typeface="Arial" charset="0"/>
                <a:ea typeface="ＭＳ Ｐゴシック" charset="0"/>
              </a:rPr>
              <a:t>You must each decide </a:t>
            </a: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in your heart how much to give</a:t>
            </a: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 (NLT).</a:t>
            </a:r>
            <a:endParaRPr kumimoji="0" lang="en-US" sz="2800" b="1"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46155095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681" name="Rectangle 2"/>
          <p:cNvSpPr>
            <a:spLocks noGrp="1" noChangeArrowheads="1"/>
          </p:cNvSpPr>
          <p:nvPr>
            <p:ph type="ctrTitle"/>
          </p:nvPr>
        </p:nvSpPr>
        <p:spPr>
          <a:xfrm>
            <a:off x="0" y="152400"/>
            <a:ext cx="9144000" cy="762000"/>
          </a:xfrm>
        </p:spPr>
        <p:txBody>
          <a:bodyPr/>
          <a:lstStyle/>
          <a:p>
            <a:pPr algn="l" eaLnBrk="1" hangingPunct="1"/>
            <a:r>
              <a:rPr lang="en-US" sz="4000" i="1">
                <a:solidFill>
                  <a:srgbClr val="FFFFFF"/>
                </a:solidFill>
                <a:latin typeface="Arial" charset="0"/>
                <a:ea typeface="ＭＳ Ｐゴシック" charset="0"/>
                <a:cs typeface="ＭＳ Ｐゴシック" charset="0"/>
              </a:rPr>
              <a:t>The OT Tithe</a:t>
            </a:r>
          </a:p>
        </p:txBody>
      </p:sp>
      <p:pic>
        <p:nvPicPr>
          <p:cNvPr id="327682" name="Picture 8" descr="fristfruitsgrai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 y="2349500"/>
            <a:ext cx="3784600" cy="427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683" name="TextBox 1"/>
          <p:cNvSpPr txBox="1">
            <a:spLocks noChangeArrowheads="1"/>
          </p:cNvSpPr>
          <p:nvPr/>
        </p:nvSpPr>
        <p:spPr bwMode="auto">
          <a:xfrm>
            <a:off x="3708400" y="188913"/>
            <a:ext cx="5219700" cy="3538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Leviticus 27:30—"A tithe of everything from the land, whether grain from the soil or fruit from the trees, belongs to the L</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ORD</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it is holy to the L</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ORD</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a:t>
            </a:r>
          </a:p>
        </p:txBody>
      </p:sp>
    </p:spTree>
    <p:extLst>
      <p:ext uri="{BB962C8B-B14F-4D97-AF65-F5344CB8AC3E}">
        <p14:creationId xmlns:p14="http://schemas.microsoft.com/office/powerpoint/2010/main" val="318337517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2"/>
          <p:cNvSpPr>
            <a:spLocks noGrp="1" noChangeArrowheads="1"/>
          </p:cNvSpPr>
          <p:nvPr>
            <p:ph type="ctrTitle"/>
          </p:nvPr>
        </p:nvSpPr>
        <p:spPr>
          <a:xfrm>
            <a:off x="0" y="0"/>
            <a:ext cx="9144000" cy="762000"/>
          </a:xfrm>
        </p:spPr>
        <p:txBody>
          <a:bodyPr/>
          <a:lstStyle/>
          <a:p>
            <a:pPr algn="l" eaLnBrk="1" hangingPunct="1"/>
            <a:r>
              <a:rPr lang="zh-CN" altLang="en-US" dirty="0">
                <a:solidFill>
                  <a:srgbClr val="FFFFFF"/>
                </a:solidFill>
                <a:latin typeface="Arial" charset="0"/>
                <a:ea typeface="ＭＳ Ｐゴシック" charset="0"/>
                <a:cs typeface="ＭＳ Ｐゴシック" charset="0"/>
              </a:rPr>
              <a:t>玛拉基书</a:t>
            </a:r>
            <a:r>
              <a:rPr lang="en-US" dirty="0">
                <a:solidFill>
                  <a:srgbClr val="FFFFFF"/>
                </a:solidFill>
                <a:latin typeface="Arial" charset="0"/>
                <a:ea typeface="ＭＳ Ｐゴシック" charset="0"/>
                <a:cs typeface="ＭＳ Ｐゴシック" charset="0"/>
              </a:rPr>
              <a:t> 3:10</a:t>
            </a:r>
          </a:p>
        </p:txBody>
      </p:sp>
      <p:pic>
        <p:nvPicPr>
          <p:cNvPr id="328706" name="Picture 3" descr="39003010 C99 - Malachi 3 10 - Bring ye all the tithes into the storehous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816100"/>
            <a:ext cx="8128000" cy="504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3635375" y="0"/>
            <a:ext cx="5508625" cy="2246769"/>
          </a:xfrm>
          <a:prstGeom prst="rect">
            <a:avLst/>
          </a:prstGeom>
          <a:solidFill>
            <a:srgbClr val="800000"/>
          </a:solidFill>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alpha val="75000"/>
                    </a:srgbClr>
                  </a:glow>
                  <a:outerShdw blurRad="50800" dist="38100" dir="2700000" algn="tl" rotWithShape="0">
                    <a:srgbClr val="000000">
                      <a:alpha val="43000"/>
                    </a:srgbClr>
                  </a:outerShdw>
                </a:effectLst>
                <a:uLnTx/>
                <a:uFillTx/>
                <a:latin typeface="Arial" charset="0"/>
                <a:ea typeface="ＭＳ Ｐゴシック" charset="0"/>
              </a:rPr>
              <a:t>"</a:t>
            </a:r>
            <a:r>
              <a:rPr kumimoji="0" lang="zh-CN" altLang="en-US" sz="2800" b="1" i="0" u="none" strike="noStrike" kern="1200" cap="none" spc="0" normalizeH="0" baseline="0" noProof="0" dirty="0">
                <a:ln>
                  <a:noFill/>
                </a:ln>
                <a:solidFill>
                  <a:srgbClr val="FFFFFF"/>
                </a:solidFill>
                <a:effectLst>
                  <a:glow rad="177800">
                    <a:srgbClr val="000000">
                      <a:alpha val="75000"/>
                    </a:srgbClr>
                  </a:glow>
                  <a:outerShdw blurRad="50800" dist="38100" dir="2700000" algn="tl" rotWithShape="0">
                    <a:srgbClr val="000000">
                      <a:alpha val="43000"/>
                    </a:srgbClr>
                  </a:outerShdw>
                </a:effectLst>
                <a:uLnTx/>
                <a:uFillTx/>
                <a:latin typeface="Arial" charset="0"/>
                <a:ea typeface="ＭＳ Ｐゴシック" charset="0"/>
              </a:rPr>
              <a:t>万军之耶和华说：“你们要把当纳的十分之一，全部送入仓库，使我家中有粮；藉此试验我，看我是不是为你们敞开天窗，把福气倒给你们，直到充足有余呢</a:t>
            </a:r>
            <a:r>
              <a:rPr kumimoji="0" lang="zh-CN" altLang="en-US" sz="2400" b="1" i="0" u="none" strike="noStrike" kern="1200" cap="none" spc="0" normalizeH="0" baseline="0" noProof="0" dirty="0">
                <a:ln>
                  <a:noFill/>
                </a:ln>
                <a:solidFill>
                  <a:srgbClr val="FFFFFF"/>
                </a:solidFill>
                <a:effectLst>
                  <a:glow rad="177800">
                    <a:srgbClr val="000000">
                      <a:alpha val="75000"/>
                    </a:srgbClr>
                  </a:glow>
                  <a:outerShdw blurRad="50800" dist="38100" dir="2700000" algn="tl" rotWithShape="0">
                    <a:srgbClr val="000000">
                      <a:alpha val="43000"/>
                    </a:srgbClr>
                  </a:outerShdw>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glow rad="177800">
                    <a:srgbClr val="000000">
                      <a:alpha val="75000"/>
                    </a:srgbClr>
                  </a:glow>
                  <a:outerShdw blurRad="50800" dist="38100" dir="2700000" algn="tl" rotWithShape="0">
                    <a:srgbClr val="000000">
                      <a:alpha val="43000"/>
                    </a:srgbClr>
                  </a:outerShdw>
                </a:effectLst>
                <a:uLnTx/>
                <a:uFillTx/>
                <a:latin typeface="Arial" charset="0"/>
                <a:ea typeface="ＭＳ Ｐゴシック" charset="0"/>
              </a:rPr>
              <a:t>."</a:t>
            </a:r>
          </a:p>
        </p:txBody>
      </p:sp>
    </p:spTree>
    <p:extLst>
      <p:ext uri="{BB962C8B-B14F-4D97-AF65-F5344CB8AC3E}">
        <p14:creationId xmlns:p14="http://schemas.microsoft.com/office/powerpoint/2010/main" val="4182715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descr="b17047294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252788"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3" name="Rectangle 2"/>
          <p:cNvSpPr>
            <a:spLocks noGrp="1" noChangeArrowheads="1"/>
          </p:cNvSpPr>
          <p:nvPr>
            <p:ph type="title"/>
          </p:nvPr>
        </p:nvSpPr>
        <p:spPr>
          <a:xfrm>
            <a:off x="3200400" y="274638"/>
            <a:ext cx="5486400" cy="1020762"/>
          </a:xfrm>
        </p:spPr>
        <p:txBody>
          <a:bodyPr/>
          <a:lstStyle/>
          <a:p>
            <a:pPr algn="r" eaLnBrk="1" hangingPunct="1"/>
            <a:r>
              <a:rPr lang="en-US" altLang="en-US"/>
              <a:t>来思考一些问题</a:t>
            </a:r>
          </a:p>
        </p:txBody>
      </p:sp>
      <p:sp>
        <p:nvSpPr>
          <p:cNvPr id="30724" name="Rectangle 4"/>
          <p:cNvSpPr>
            <a:spLocks noChangeArrowheads="1"/>
          </p:cNvSpPr>
          <p:nvPr/>
        </p:nvSpPr>
        <p:spPr bwMode="auto">
          <a:xfrm>
            <a:off x="3200400" y="1828800"/>
            <a:ext cx="586740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r" eaLnBrk="1" hangingPunct="1">
              <a:spcBef>
                <a:spcPct val="20000"/>
              </a:spcBef>
              <a:buFontTx/>
              <a:buChar char="•"/>
            </a:pPr>
            <a:r>
              <a:rPr lang="en-US" altLang="en-US" sz="3600" dirty="0"/>
              <a:t>当你被批评时, 你该为自己辩护吗?</a:t>
            </a:r>
            <a:endParaRPr lang="en-US" altLang="en-US" sz="3600" dirty="0">
              <a:latin typeface="Arial" charset="0"/>
            </a:endParaRPr>
          </a:p>
          <a:p>
            <a:pPr algn="r" eaLnBrk="1" hangingPunct="1">
              <a:spcBef>
                <a:spcPct val="20000"/>
              </a:spcBef>
              <a:buFontTx/>
              <a:buChar char="•"/>
            </a:pPr>
            <a:r>
              <a:rPr lang="en-US" altLang="en-US" sz="3600" dirty="0"/>
              <a:t>你该放弃追逐哪个争论?</a:t>
            </a:r>
            <a:endParaRPr lang="en-US" altLang="en-US" sz="3600" dirty="0">
              <a:latin typeface="Arial" charset="0"/>
            </a:endParaRPr>
          </a:p>
        </p:txBody>
      </p:sp>
      <p:pic>
        <p:nvPicPr>
          <p:cNvPr id="30725" name="Picture 6" descr="180_how_t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5410200"/>
            <a:ext cx="3478213"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0753" name="Rectangle 2"/>
          <p:cNvSpPr>
            <a:spLocks noGrp="1" noChangeArrowheads="1"/>
          </p:cNvSpPr>
          <p:nvPr>
            <p:ph type="ctrTitle"/>
          </p:nvPr>
        </p:nvSpPr>
        <p:spPr>
          <a:xfrm>
            <a:off x="0" y="228600"/>
            <a:ext cx="6172200" cy="1752600"/>
          </a:xfrm>
        </p:spPr>
        <p:txBody>
          <a:bodyPr/>
          <a:lstStyle/>
          <a:p>
            <a:pPr eaLnBrk="1" hangingPunct="1"/>
            <a:r>
              <a:rPr lang="en-US">
                <a:solidFill>
                  <a:srgbClr val="FFFFFF"/>
                </a:solidFill>
                <a:latin typeface="Arial" charset="0"/>
                <a:ea typeface="ＭＳ Ｐゴシック" charset="0"/>
                <a:cs typeface="ＭＳ Ｐゴシック" charset="0"/>
              </a:rPr>
              <a:t>Is tithing for today?</a:t>
            </a:r>
          </a:p>
        </p:txBody>
      </p:sp>
      <p:pic>
        <p:nvPicPr>
          <p:cNvPr id="330754" name="Picture 2" descr="tithing is scriptura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455863"/>
            <a:ext cx="4953000" cy="4402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0755" name="Picture 4" descr="tithing hoax.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0"/>
            <a:ext cx="2895600" cy="459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0756" name="Picture 3" descr="tithing.jpe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10000" y="3886200"/>
            <a:ext cx="2620963"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529564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1777" name="Picture 5" descr="tithing-0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 y="1828800"/>
            <a:ext cx="3549650" cy="4700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1778" name="Picture 6" descr="tithingeveryth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2400" y="3509963"/>
            <a:ext cx="5032375" cy="301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1779" name="Picture 7" descr="mormon-bibl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502658">
            <a:off x="6400800" y="533400"/>
            <a:ext cx="2379663" cy="3435350"/>
          </a:xfrm>
          <a:prstGeom prst="rect">
            <a:avLst/>
          </a:prstGeom>
          <a:noFill/>
          <a:ln w="9525">
            <a:solidFill>
              <a:srgbClr val="FFFFFF"/>
            </a:solidFill>
            <a:miter lim="800000"/>
            <a:headEnd/>
            <a:tailEnd/>
          </a:ln>
          <a:extLst>
            <a:ext uri="{909E8E84-426E-40dd-AFC4-6F175D3DCCD1}">
              <a14:hiddenFill xmlns="" xmlns:a14="http://schemas.microsoft.com/office/drawing/2010/main">
                <a:solidFill>
                  <a:srgbClr val="FFFFFF"/>
                </a:solidFill>
              </a14:hiddenFill>
            </a:ext>
          </a:extLst>
        </p:spPr>
      </p:pic>
      <p:sp>
        <p:nvSpPr>
          <p:cNvPr id="331780" name="Rectangle 2"/>
          <p:cNvSpPr>
            <a:spLocks noGrp="1" noChangeArrowheads="1"/>
          </p:cNvSpPr>
          <p:nvPr>
            <p:ph type="ctrTitle"/>
          </p:nvPr>
        </p:nvSpPr>
        <p:spPr>
          <a:xfrm>
            <a:off x="228600" y="152400"/>
            <a:ext cx="6705600" cy="762000"/>
          </a:xfrm>
        </p:spPr>
        <p:txBody>
          <a:bodyPr/>
          <a:lstStyle/>
          <a:p>
            <a:pPr algn="l" eaLnBrk="1" hangingPunct="1"/>
            <a:r>
              <a:rPr lang="en-US">
                <a:solidFill>
                  <a:srgbClr val="FFFFFF"/>
                </a:solidFill>
                <a:latin typeface="Arial" charset="0"/>
                <a:ea typeface="ＭＳ Ｐゴシック" charset="0"/>
                <a:cs typeface="ＭＳ Ｐゴシック" charset="0"/>
              </a:rPr>
              <a:t>Many Tithe Today...</a:t>
            </a:r>
          </a:p>
        </p:txBody>
      </p:sp>
    </p:spTree>
    <p:extLst>
      <p:ext uri="{BB962C8B-B14F-4D97-AF65-F5344CB8AC3E}">
        <p14:creationId xmlns:p14="http://schemas.microsoft.com/office/powerpoint/2010/main" val="188805296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2801" name="Rectangle 3"/>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2802" name="Rectangle 2"/>
          <p:cNvSpPr>
            <a:spLocks noGrp="1" noChangeArrowheads="1"/>
          </p:cNvSpPr>
          <p:nvPr>
            <p:ph type="ctrTitle"/>
          </p:nvPr>
        </p:nvSpPr>
        <p:spPr>
          <a:xfrm>
            <a:off x="0" y="0"/>
            <a:ext cx="9144000" cy="762000"/>
          </a:xfrm>
        </p:spPr>
        <p:txBody>
          <a:bodyPr/>
          <a:lstStyle/>
          <a:p>
            <a:pPr eaLnBrk="1" hangingPunct="1"/>
            <a:r>
              <a:rPr lang="en-US">
                <a:solidFill>
                  <a:srgbClr val="FFFFFF"/>
                </a:solidFill>
                <a:latin typeface="Arial" charset="0"/>
                <a:ea typeface="ＭＳ Ｐゴシック" charset="0"/>
                <a:cs typeface="ＭＳ Ｐゴシック" charset="0"/>
              </a:rPr>
              <a:t>Waitresses Get 15%</a:t>
            </a:r>
          </a:p>
        </p:txBody>
      </p:sp>
      <p:pic>
        <p:nvPicPr>
          <p:cNvPr id="332803" name="Picture 2" descr="waitress 15%.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0"/>
            <a:ext cx="8077200" cy="684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2804" name="Rectangle 2"/>
          <p:cNvSpPr txBox="1">
            <a:spLocks noChangeArrowheads="1"/>
          </p:cNvSpPr>
          <p:nvPr/>
        </p:nvSpPr>
        <p:spPr bwMode="auto">
          <a:xfrm>
            <a:off x="-1588" y="5638800"/>
            <a:ext cx="9144001" cy="1219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charset="0"/>
                <a:ea typeface="ＭＳ Ｐゴシック" charset="0"/>
              </a:rPr>
              <a:t>How come the waitress gets 15% and God only gets 10%?</a:t>
            </a:r>
          </a:p>
        </p:txBody>
      </p:sp>
    </p:spTree>
    <p:extLst>
      <p:ext uri="{BB962C8B-B14F-4D97-AF65-F5344CB8AC3E}">
        <p14:creationId xmlns:p14="http://schemas.microsoft.com/office/powerpoint/2010/main" val="210936102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aphicFrame>
        <p:nvGraphicFramePr>
          <p:cNvPr id="333825" name="Object 2"/>
          <p:cNvGraphicFramePr>
            <a:graphicFrameLocks noChangeAspect="1"/>
          </p:cNvGraphicFramePr>
          <p:nvPr/>
        </p:nvGraphicFramePr>
        <p:xfrm>
          <a:off x="217488" y="144463"/>
          <a:ext cx="8596312" cy="3589337"/>
        </p:xfrm>
        <a:graphic>
          <a:graphicData uri="http://schemas.openxmlformats.org/presentationml/2006/ole">
            <mc:AlternateContent xmlns:mc="http://schemas.openxmlformats.org/markup-compatibility/2006">
              <mc:Choice xmlns:v="urn:schemas-microsoft-com:vml" Requires="v">
                <p:oleObj spid="_x0000_s80901" name="Chart" r:id="rId3" imgW="6997700" imgH="4076700" progId="MSGraph.Chart.8">
                  <p:embed followColorScheme="full"/>
                </p:oleObj>
              </mc:Choice>
              <mc:Fallback>
                <p:oleObj name="Chart" r:id="rId3" imgW="6997700" imgH="4076700" progId="MSGraph.Chart.8">
                  <p:embed followColorScheme="full"/>
                  <p:pic>
                    <p:nvPicPr>
                      <p:cNvPr id="333825"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488" y="144463"/>
                        <a:ext cx="8596312" cy="35893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33826" name="Rectangle 2"/>
          <p:cNvSpPr>
            <a:spLocks noGrp="1" noChangeArrowheads="1"/>
          </p:cNvSpPr>
          <p:nvPr>
            <p:ph type="title"/>
          </p:nvPr>
        </p:nvSpPr>
        <p:spPr>
          <a:xfrm>
            <a:off x="207963" y="134938"/>
            <a:ext cx="8499475" cy="427037"/>
          </a:xfrm>
          <a:solidFill>
            <a:srgbClr val="FFFFFF"/>
          </a:solidFill>
        </p:spPr>
        <p:txBody>
          <a:bodyPr anchor="t"/>
          <a:lstStyle/>
          <a:p>
            <a:pPr eaLnBrk="1" hangingPunct="1"/>
            <a:r>
              <a:rPr lang="en-US" sz="2400">
                <a:solidFill>
                  <a:schemeClr val="tx1"/>
                </a:solidFill>
                <a:latin typeface="Arial" charset="0"/>
                <a:ea typeface="ＭＳ Ｐゴシック" charset="0"/>
                <a:cs typeface="ＭＳ Ｐゴシック" charset="0"/>
              </a:rPr>
              <a:t>CIC Financials Oct 2009 to Jul 2010</a:t>
            </a:r>
            <a:endParaRPr lang="en-US" sz="2000">
              <a:solidFill>
                <a:srgbClr val="000066"/>
              </a:solidFill>
              <a:latin typeface="Arial" charset="0"/>
              <a:ea typeface="ＭＳ Ｐゴシック" charset="0"/>
              <a:cs typeface="ＭＳ Ｐゴシック" charset="0"/>
            </a:endParaRPr>
          </a:p>
        </p:txBody>
      </p:sp>
      <p:graphicFrame>
        <p:nvGraphicFramePr>
          <p:cNvPr id="333827" name="Object 3"/>
          <p:cNvGraphicFramePr>
            <a:graphicFrameLocks noChangeAspect="1"/>
          </p:cNvGraphicFramePr>
          <p:nvPr/>
        </p:nvGraphicFramePr>
        <p:xfrm>
          <a:off x="7507288" y="101600"/>
          <a:ext cx="1317625" cy="473075"/>
        </p:xfrm>
        <a:graphic>
          <a:graphicData uri="http://schemas.openxmlformats.org/presentationml/2006/ole">
            <mc:AlternateContent xmlns:mc="http://schemas.openxmlformats.org/markup-compatibility/2006">
              <mc:Choice xmlns:v="urn:schemas-microsoft-com:vml" Requires="v">
                <p:oleObj spid="_x0000_s80902" name="Photo Editor Photo" r:id="rId5" imgW="5229955" imgH="1876190" progId="MSPhotoEd.3">
                  <p:embed/>
                </p:oleObj>
              </mc:Choice>
              <mc:Fallback>
                <p:oleObj name="Photo Editor Photo" r:id="rId5" imgW="5229955" imgH="1876190" progId="MSPhotoEd.3">
                  <p:embed/>
                  <p:pic>
                    <p:nvPicPr>
                      <p:cNvPr id="333827" name="Object 3"/>
                      <p:cNvPicPr>
                        <a:picLocks noChangeAspect="1" noChangeArrowheads="1"/>
                      </p:cNvPicPr>
                      <p:nvPr/>
                    </p:nvPicPr>
                    <p:blipFill>
                      <a:blip r:embed="rId6">
                        <a:alphaModFix amt="50000"/>
                        <a:extLst>
                          <a:ext uri="{28A0092B-C50C-407E-A947-70E740481C1C}">
                            <a14:useLocalDpi xmlns:a14="http://schemas.microsoft.com/office/drawing/2010/main" val="0"/>
                          </a:ext>
                        </a:extLst>
                      </a:blip>
                      <a:srcRect/>
                      <a:stretch>
                        <a:fillRect/>
                      </a:stretch>
                    </p:blipFill>
                    <p:spPr bwMode="auto">
                      <a:xfrm>
                        <a:off x="7507288" y="101600"/>
                        <a:ext cx="1317625" cy="473075"/>
                      </a:xfrm>
                      <a:prstGeom prst="rect">
                        <a:avLst/>
                      </a:prstGeom>
                      <a:noFill/>
                      <a:ln>
                        <a:noFill/>
                      </a:ln>
                      <a:effectLst/>
                      <a:extLst>
                        <a:ext uri="{909E8E84-426E-40dd-AFC4-6F175D3DCCD1}">
                          <a14:hiddenFill xmlns="" xmlns:a14="http://schemas.microsoft.com/office/drawing/2010/main">
                            <a:solidFill>
                              <a:srgbClr val="B8CCE4">
                                <a:alpha val="50195"/>
                              </a:srgbClr>
                            </a:solidFill>
                          </a14:hiddenFill>
                        </a:ext>
                        <a:ext uri="{91240B29-F687-4f45-9708-019B960494DF}">
                          <a14:hiddenLine xmlns="" xmlns:a14="http://schemas.microsoft.com/office/drawing/2010/main" w="31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33828" name="Line 484"/>
          <p:cNvSpPr>
            <a:spLocks noChangeShapeType="1"/>
          </p:cNvSpPr>
          <p:nvPr/>
        </p:nvSpPr>
        <p:spPr bwMode="auto">
          <a:xfrm>
            <a:off x="1054100" y="1701800"/>
            <a:ext cx="7277100" cy="12700"/>
          </a:xfrm>
          <a:prstGeom prst="line">
            <a:avLst/>
          </a:prstGeom>
          <a:noFill/>
          <a:ln w="28575">
            <a:solidFill>
              <a:srgbClr val="FF0000"/>
            </a:solidFill>
            <a:round/>
            <a:headEnd/>
            <a:tailEnd/>
          </a:ln>
          <a:extLst>
            <a:ext uri="{909E8E84-426E-40dd-AFC4-6F175D3DCCD1}">
              <a14:hiddenFill xmlns="" xmlns:a14="http://schemas.microsoft.com/office/drawing/2010/main">
                <a:no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 name="TextBox 7"/>
          <p:cNvSpPr txBox="1">
            <a:spLocks noChangeArrowheads="1"/>
          </p:cNvSpPr>
          <p:nvPr/>
        </p:nvSpPr>
        <p:spPr bwMode="auto">
          <a:xfrm>
            <a:off x="228600" y="3962400"/>
            <a:ext cx="785971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We met the $7500 budget 2 out of 10 months.</a:t>
            </a:r>
          </a:p>
        </p:txBody>
      </p:sp>
      <p:sp>
        <p:nvSpPr>
          <p:cNvPr id="9" name="TextBox 8"/>
          <p:cNvSpPr txBox="1">
            <a:spLocks noChangeArrowheads="1"/>
          </p:cNvSpPr>
          <p:nvPr/>
        </p:nvSpPr>
        <p:spPr bwMode="auto">
          <a:xfrm>
            <a:off x="228600" y="4572000"/>
            <a:ext cx="82994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Monthly giving was from $210 to $31 per family.</a:t>
            </a:r>
          </a:p>
        </p:txBody>
      </p:sp>
      <p:pic>
        <p:nvPicPr>
          <p:cNvPr id="333831" name="Picture 9" descr="frugal-save-money-homeowner.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162800" y="5334000"/>
            <a:ext cx="1812925" cy="1347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022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4849" name="Rectangle 2"/>
          <p:cNvSpPr>
            <a:spLocks noGrp="1" noChangeArrowheads="1"/>
          </p:cNvSpPr>
          <p:nvPr>
            <p:ph type="ctrTitle"/>
          </p:nvPr>
        </p:nvSpPr>
        <p:spPr>
          <a:xfrm>
            <a:off x="0" y="0"/>
            <a:ext cx="4648200" cy="3352800"/>
          </a:xfrm>
        </p:spPr>
        <p:txBody>
          <a:bodyPr/>
          <a:lstStyle/>
          <a:p>
            <a:pPr eaLnBrk="1" hangingPunct="1"/>
            <a:r>
              <a:rPr lang="en-US" sz="6000">
                <a:solidFill>
                  <a:srgbClr val="FFFFFF"/>
                </a:solidFill>
                <a:latin typeface="Arial" charset="0"/>
                <a:ea typeface="ＭＳ Ｐゴシック" charset="0"/>
                <a:cs typeface="ＭＳ Ｐゴシック" charset="0"/>
              </a:rPr>
              <a:t>The Math...</a:t>
            </a:r>
          </a:p>
        </p:txBody>
      </p:sp>
      <p:pic>
        <p:nvPicPr>
          <p:cNvPr id="334850" name="Picture 3" descr="tithingcoi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28800" y="4267200"/>
            <a:ext cx="4583113" cy="2119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4851" name="Picture 2" descr="the_miracle_of_tithing.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1167133">
            <a:off x="5240338" y="965200"/>
            <a:ext cx="28321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813623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6897" name="Picture 16" descr="holy-bibl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9220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3" name="Rectangle 3"/>
          <p:cNvSpPr>
            <a:spLocks noGrp="1" noChangeArrowheads="1"/>
          </p:cNvSpPr>
          <p:nvPr>
            <p:ph type="title" idx="4294967295"/>
          </p:nvPr>
        </p:nvSpPr>
        <p:spPr>
          <a:xfrm>
            <a:off x="152400" y="228600"/>
            <a:ext cx="8763000" cy="838200"/>
          </a:xfrm>
          <a:solidFill>
            <a:schemeClr val="tx1"/>
          </a:solidFill>
          <a:ln>
            <a:solidFill>
              <a:srgbClr val="FFFFFF"/>
            </a:solidFill>
          </a:ln>
        </p:spPr>
        <p:txBody>
          <a:bodyPr/>
          <a:lstStyle/>
          <a:p>
            <a:pPr eaLnBrk="1" hangingPunct="1">
              <a:defRPr/>
            </a:pPr>
            <a:r>
              <a:rPr lang="en-US">
                <a:solidFill>
                  <a:srgbClr val="FFFFFF"/>
                </a:solidFill>
                <a:effectLst>
                  <a:outerShdw blurRad="38100" dist="38100" dir="2700000" algn="tl">
                    <a:srgbClr val="808080"/>
                  </a:outerShdw>
                </a:effectLst>
                <a:latin typeface="Arial" charset="0"/>
                <a:ea typeface="ＭＳ Ｐゴシック" charset="0"/>
                <a:cs typeface="ＭＳ Ｐゴシック" charset="0"/>
              </a:rPr>
              <a:t>Potential Pastors Considered</a:t>
            </a:r>
            <a:endParaRPr lang="en-US" sz="2800">
              <a:solidFill>
                <a:srgbClr val="FFFFFF"/>
              </a:solidFill>
              <a:effectLst>
                <a:outerShdw blurRad="38100" dist="38100" dir="2700000" algn="tl">
                  <a:srgbClr val="808080"/>
                </a:outerShdw>
              </a:effectLst>
              <a:latin typeface="Arial" charset="0"/>
              <a:ea typeface="ＭＳ Ｐゴシック" charset="0"/>
              <a:cs typeface="ＭＳ Ｐゴシック" charset="0"/>
            </a:endParaRPr>
          </a:p>
        </p:txBody>
      </p:sp>
      <p:sp>
        <p:nvSpPr>
          <p:cNvPr id="61444" name="Rectangle 4"/>
          <p:cNvSpPr>
            <a:spLocks noChangeArrowheads="1"/>
          </p:cNvSpPr>
          <p:nvPr/>
        </p:nvSpPr>
        <p:spPr bwMode="auto">
          <a:xfrm>
            <a:off x="533400" y="1600200"/>
            <a:ext cx="3886200" cy="5334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rPr>
              <a:t>Blane Hall</a:t>
            </a:r>
            <a:endParaRPr kumimoji="0" lang="en-US" sz="1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endParaRPr>
          </a:p>
        </p:txBody>
      </p:sp>
      <p:sp>
        <p:nvSpPr>
          <p:cNvPr id="61445" name="Rectangle 5"/>
          <p:cNvSpPr>
            <a:spLocks noChangeArrowheads="1"/>
          </p:cNvSpPr>
          <p:nvPr/>
        </p:nvSpPr>
        <p:spPr bwMode="auto">
          <a:xfrm>
            <a:off x="533400" y="2406650"/>
            <a:ext cx="3886200" cy="5334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rPr>
              <a:t>Dan Jensen</a:t>
            </a:r>
            <a:endParaRPr kumimoji="0" lang="en-US" sz="1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endParaRPr>
          </a:p>
        </p:txBody>
      </p:sp>
      <p:sp>
        <p:nvSpPr>
          <p:cNvPr id="61446" name="Rectangle 6"/>
          <p:cNvSpPr>
            <a:spLocks noChangeArrowheads="1"/>
          </p:cNvSpPr>
          <p:nvPr/>
        </p:nvSpPr>
        <p:spPr bwMode="auto">
          <a:xfrm>
            <a:off x="533400" y="3214688"/>
            <a:ext cx="3886200" cy="5334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rPr>
              <a:t>David Allen</a:t>
            </a:r>
            <a:endParaRPr kumimoji="0" lang="en-US" sz="1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endParaRPr>
          </a:p>
        </p:txBody>
      </p:sp>
      <p:sp>
        <p:nvSpPr>
          <p:cNvPr id="61447" name="Rectangle 7"/>
          <p:cNvSpPr>
            <a:spLocks noChangeArrowheads="1"/>
          </p:cNvSpPr>
          <p:nvPr/>
        </p:nvSpPr>
        <p:spPr bwMode="auto">
          <a:xfrm>
            <a:off x="533400" y="4022725"/>
            <a:ext cx="3886200" cy="5334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rPr>
              <a:t>Jack Hanks</a:t>
            </a:r>
            <a:endParaRPr kumimoji="0" lang="en-US" sz="1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endParaRPr>
          </a:p>
        </p:txBody>
      </p:sp>
      <p:sp>
        <p:nvSpPr>
          <p:cNvPr id="61448" name="Rectangle 8"/>
          <p:cNvSpPr>
            <a:spLocks noChangeArrowheads="1"/>
          </p:cNvSpPr>
          <p:nvPr/>
        </p:nvSpPr>
        <p:spPr bwMode="auto">
          <a:xfrm>
            <a:off x="533400" y="4830763"/>
            <a:ext cx="3886200" cy="5334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rPr>
              <a:t>John Lowrey</a:t>
            </a:r>
            <a:endParaRPr kumimoji="0" lang="en-US" sz="1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endParaRPr>
          </a:p>
        </p:txBody>
      </p:sp>
      <p:sp>
        <p:nvSpPr>
          <p:cNvPr id="61450" name="Rectangle 10"/>
          <p:cNvSpPr>
            <a:spLocks noChangeArrowheads="1"/>
          </p:cNvSpPr>
          <p:nvPr/>
        </p:nvSpPr>
        <p:spPr bwMode="auto">
          <a:xfrm>
            <a:off x="533400" y="5638800"/>
            <a:ext cx="3886200" cy="5334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rPr>
              <a:t>Kevin Green</a:t>
            </a:r>
            <a:endParaRPr kumimoji="0" lang="en-US" sz="1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endParaRPr>
          </a:p>
        </p:txBody>
      </p:sp>
      <p:sp>
        <p:nvSpPr>
          <p:cNvPr id="61458" name="Rectangle 18"/>
          <p:cNvSpPr>
            <a:spLocks noChangeArrowheads="1"/>
          </p:cNvSpPr>
          <p:nvPr/>
        </p:nvSpPr>
        <p:spPr bwMode="auto">
          <a:xfrm>
            <a:off x="4876800" y="1600200"/>
            <a:ext cx="4267200" cy="5334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rPr>
              <a:t>Michael Holmes</a:t>
            </a:r>
            <a:endParaRPr kumimoji="0" lang="en-US" sz="1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endParaRPr>
          </a:p>
        </p:txBody>
      </p:sp>
      <p:sp>
        <p:nvSpPr>
          <p:cNvPr id="61459" name="Rectangle 19"/>
          <p:cNvSpPr>
            <a:spLocks noChangeArrowheads="1"/>
          </p:cNvSpPr>
          <p:nvPr/>
        </p:nvSpPr>
        <p:spPr bwMode="auto">
          <a:xfrm>
            <a:off x="4876800" y="2406650"/>
            <a:ext cx="3886200" cy="5334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rPr>
              <a:t>Michael Karpf</a:t>
            </a:r>
            <a:endParaRPr kumimoji="0" lang="en-US" sz="1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endParaRPr>
          </a:p>
        </p:txBody>
      </p:sp>
      <p:sp>
        <p:nvSpPr>
          <p:cNvPr id="61460" name="Rectangle 20"/>
          <p:cNvSpPr>
            <a:spLocks noChangeArrowheads="1"/>
          </p:cNvSpPr>
          <p:nvPr/>
        </p:nvSpPr>
        <p:spPr bwMode="auto">
          <a:xfrm>
            <a:off x="4876800" y="3214688"/>
            <a:ext cx="3886200" cy="5334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rPr>
              <a:t>Russ Bowers</a:t>
            </a:r>
            <a:endParaRPr kumimoji="0" lang="en-US" sz="1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endParaRPr>
          </a:p>
        </p:txBody>
      </p:sp>
      <p:sp>
        <p:nvSpPr>
          <p:cNvPr id="61461" name="Rectangle 21"/>
          <p:cNvSpPr>
            <a:spLocks noChangeArrowheads="1"/>
          </p:cNvSpPr>
          <p:nvPr/>
        </p:nvSpPr>
        <p:spPr bwMode="auto">
          <a:xfrm>
            <a:off x="4876800" y="4022725"/>
            <a:ext cx="3886200" cy="5334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rPr>
              <a:t>Tom Emmons</a:t>
            </a:r>
            <a:endParaRPr kumimoji="0" lang="en-US" sz="1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endParaRPr>
          </a:p>
        </p:txBody>
      </p:sp>
      <p:sp>
        <p:nvSpPr>
          <p:cNvPr id="61462" name="Rectangle 22"/>
          <p:cNvSpPr>
            <a:spLocks noChangeArrowheads="1"/>
          </p:cNvSpPr>
          <p:nvPr/>
        </p:nvSpPr>
        <p:spPr bwMode="auto">
          <a:xfrm>
            <a:off x="4876800" y="4830763"/>
            <a:ext cx="3886200" cy="5334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rPr>
              <a:t>Tim Whetstone</a:t>
            </a:r>
            <a:endParaRPr kumimoji="0" lang="en-US" sz="1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endParaRPr>
          </a:p>
        </p:txBody>
      </p:sp>
      <p:sp>
        <p:nvSpPr>
          <p:cNvPr id="2" name="Rectangle 23"/>
          <p:cNvSpPr>
            <a:spLocks noChangeArrowheads="1"/>
          </p:cNvSpPr>
          <p:nvPr/>
        </p:nvSpPr>
        <p:spPr bwMode="auto">
          <a:xfrm>
            <a:off x="2438400" y="6248400"/>
            <a:ext cx="3886200" cy="5334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rPr>
              <a:t>2007-2010</a:t>
            </a:r>
            <a:endParaRPr kumimoji="0" lang="en-US" sz="9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endParaRPr>
          </a:p>
        </p:txBody>
      </p:sp>
      <p:sp>
        <p:nvSpPr>
          <p:cNvPr id="16" name="Rectangle 22"/>
          <p:cNvSpPr>
            <a:spLocks noChangeArrowheads="1"/>
          </p:cNvSpPr>
          <p:nvPr/>
        </p:nvSpPr>
        <p:spPr bwMode="auto">
          <a:xfrm>
            <a:off x="4876800" y="5638800"/>
            <a:ext cx="3886200" cy="5334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rPr>
              <a:t>Pastor #12??</a:t>
            </a:r>
            <a:endParaRPr kumimoji="0" lang="en-US" sz="1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endParaRPr>
          </a:p>
        </p:txBody>
      </p:sp>
    </p:spTree>
    <p:extLst>
      <p:ext uri="{BB962C8B-B14F-4D97-AF65-F5344CB8AC3E}">
        <p14:creationId xmlns:p14="http://schemas.microsoft.com/office/powerpoint/2010/main" val="15448260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61444">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61445">
                                            <p:txEl>
                                              <p:pRg st="0" end="0"/>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61446">
                                            <p:txEl>
                                              <p:pRg st="0" end="0"/>
                                            </p:txEl>
                                          </p:spTgt>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61447">
                                            <p:txEl>
                                              <p:pRg st="0" end="0"/>
                                            </p:txEl>
                                          </p:spTgt>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61448">
                                            <p:txEl>
                                              <p:pRg st="0" end="0"/>
                                            </p:txEl>
                                          </p:spTgt>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61450">
                                            <p:txEl>
                                              <p:pRg st="0" end="0"/>
                                            </p:txEl>
                                          </p:spTgt>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61458">
                                            <p:txEl>
                                              <p:pRg st="0" end="0"/>
                                            </p:txEl>
                                          </p:spTgt>
                                        </p:tgtEl>
                                        <p:attrNameLst>
                                          <p:attrName>style.visibility</p:attrName>
                                        </p:attrNameLst>
                                      </p:cBhvr>
                                      <p:to>
                                        <p:strVal val="visible"/>
                                      </p:to>
                                    </p:set>
                                  </p:childTnLst>
                                </p:cTn>
                              </p:par>
                            </p:childTnLst>
                          </p:cTn>
                        </p:par>
                        <p:par>
                          <p:cTn id="25" fill="hold" nodeType="afterGroup">
                            <p:stCondLst>
                              <p:cond delay="3500"/>
                            </p:stCondLst>
                            <p:childTnLst>
                              <p:par>
                                <p:cTn id="26" presetID="1" presetClass="entr" presetSubtype="0" fill="hold" grpId="0" nodeType="afterEffect">
                                  <p:stCondLst>
                                    <p:cond delay="0"/>
                                  </p:stCondLst>
                                  <p:childTnLst>
                                    <p:set>
                                      <p:cBhvr>
                                        <p:cTn id="27" dur="1" fill="hold">
                                          <p:stCondLst>
                                            <p:cond delay="499"/>
                                          </p:stCondLst>
                                        </p:cTn>
                                        <p:tgtEl>
                                          <p:spTgt spid="61459">
                                            <p:txEl>
                                              <p:pRg st="0" end="0"/>
                                            </p:txEl>
                                          </p:spTgt>
                                        </p:tgtEl>
                                        <p:attrNameLst>
                                          <p:attrName>style.visibility</p:attrName>
                                        </p:attrNameLst>
                                      </p:cBhvr>
                                      <p:to>
                                        <p:strVal val="visible"/>
                                      </p:to>
                                    </p:set>
                                  </p:childTnLst>
                                </p:cTn>
                              </p:par>
                            </p:childTnLst>
                          </p:cTn>
                        </p:par>
                        <p:par>
                          <p:cTn id="28" fill="hold" nodeType="afterGroup">
                            <p:stCondLst>
                              <p:cond delay="4000"/>
                            </p:stCondLst>
                            <p:childTnLst>
                              <p:par>
                                <p:cTn id="29" presetID="1" presetClass="entr" presetSubtype="0" fill="hold" grpId="0" nodeType="afterEffect">
                                  <p:stCondLst>
                                    <p:cond delay="0"/>
                                  </p:stCondLst>
                                  <p:childTnLst>
                                    <p:set>
                                      <p:cBhvr>
                                        <p:cTn id="30" dur="1" fill="hold">
                                          <p:stCondLst>
                                            <p:cond delay="499"/>
                                          </p:stCondLst>
                                        </p:cTn>
                                        <p:tgtEl>
                                          <p:spTgt spid="61460">
                                            <p:txEl>
                                              <p:pRg st="0" end="0"/>
                                            </p:txEl>
                                          </p:spTgt>
                                        </p:tgtEl>
                                        <p:attrNameLst>
                                          <p:attrName>style.visibility</p:attrName>
                                        </p:attrNameLst>
                                      </p:cBhvr>
                                      <p:to>
                                        <p:strVal val="visible"/>
                                      </p:to>
                                    </p:set>
                                  </p:childTnLst>
                                </p:cTn>
                              </p:par>
                            </p:childTnLst>
                          </p:cTn>
                        </p:par>
                        <p:par>
                          <p:cTn id="31" fill="hold" nodeType="afterGroup">
                            <p:stCondLst>
                              <p:cond delay="4500"/>
                            </p:stCondLst>
                            <p:childTnLst>
                              <p:par>
                                <p:cTn id="32" presetID="1" presetClass="entr" presetSubtype="0" fill="hold" grpId="0" nodeType="afterEffect">
                                  <p:stCondLst>
                                    <p:cond delay="0"/>
                                  </p:stCondLst>
                                  <p:childTnLst>
                                    <p:set>
                                      <p:cBhvr>
                                        <p:cTn id="33" dur="1" fill="hold">
                                          <p:stCondLst>
                                            <p:cond delay="499"/>
                                          </p:stCondLst>
                                        </p:cTn>
                                        <p:tgtEl>
                                          <p:spTgt spid="61461">
                                            <p:txEl>
                                              <p:pRg st="0" end="0"/>
                                            </p:txEl>
                                          </p:spTgt>
                                        </p:tgtEl>
                                        <p:attrNameLst>
                                          <p:attrName>style.visibility</p:attrName>
                                        </p:attrNameLst>
                                      </p:cBhvr>
                                      <p:to>
                                        <p:strVal val="visible"/>
                                      </p:to>
                                    </p:set>
                                  </p:childTnLst>
                                </p:cTn>
                              </p:par>
                            </p:childTnLst>
                          </p:cTn>
                        </p:par>
                        <p:par>
                          <p:cTn id="34" fill="hold" nodeType="afterGroup">
                            <p:stCondLst>
                              <p:cond delay="5000"/>
                            </p:stCondLst>
                            <p:childTnLst>
                              <p:par>
                                <p:cTn id="35" presetID="1" presetClass="entr" presetSubtype="0" fill="hold" grpId="0" nodeType="afterEffect">
                                  <p:stCondLst>
                                    <p:cond delay="0"/>
                                  </p:stCondLst>
                                  <p:childTnLst>
                                    <p:set>
                                      <p:cBhvr>
                                        <p:cTn id="36" dur="1" fill="hold">
                                          <p:stCondLst>
                                            <p:cond delay="499"/>
                                          </p:stCondLst>
                                        </p:cTn>
                                        <p:tgtEl>
                                          <p:spTgt spid="61462">
                                            <p:txEl>
                                              <p:pRg st="0" end="0"/>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1443"/>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499"/>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animBg="1"/>
      <p:bldP spid="61444" grpId="0" build="p" autoUpdateAnimBg="0"/>
      <p:bldP spid="61445" grpId="0" build="p" autoUpdateAnimBg="0"/>
      <p:bldP spid="61446" grpId="0" build="p" autoUpdateAnimBg="0"/>
      <p:bldP spid="61447" grpId="0" build="p" autoUpdateAnimBg="0"/>
      <p:bldP spid="61448" grpId="0" build="p" autoUpdateAnimBg="0"/>
      <p:bldP spid="61450" grpId="0" build="p" autoUpdateAnimBg="0"/>
      <p:bldP spid="61458" grpId="0" build="p" autoUpdateAnimBg="0"/>
      <p:bldP spid="61459" grpId="0" build="p" autoUpdateAnimBg="0"/>
      <p:bldP spid="61460" grpId="0" build="p" autoUpdateAnimBg="0"/>
      <p:bldP spid="61461" grpId="0" build="p" autoUpdateAnimBg="0"/>
      <p:bldP spid="61462" grpId="0" build="p" autoUpdateAnimBg="0"/>
      <p:bldP spid="16" grpId="0" build="p" autoUpdateAnimBg="0"/>
    </p:bldLst>
  </p:timing>
</p:sld>
</file>

<file path=ppt/slides/slide2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8945" name="Rectangle 2"/>
          <p:cNvSpPr>
            <a:spLocks noGrp="1" noChangeArrowheads="1"/>
          </p:cNvSpPr>
          <p:nvPr>
            <p:ph type="ctrTitle"/>
          </p:nvPr>
        </p:nvSpPr>
        <p:spPr>
          <a:xfrm>
            <a:off x="0" y="228600"/>
            <a:ext cx="9144000" cy="762000"/>
          </a:xfrm>
        </p:spPr>
        <p:txBody>
          <a:bodyPr/>
          <a:lstStyle/>
          <a:p>
            <a:pPr eaLnBrk="1" hangingPunct="1"/>
            <a:r>
              <a:rPr lang="en-US" dirty="0">
                <a:solidFill>
                  <a:srgbClr val="FFFFFF"/>
                </a:solidFill>
                <a:latin typeface="Arial" charset="0"/>
                <a:ea typeface="ＭＳ Ｐゴシック" charset="0"/>
                <a:cs typeface="ＭＳ Ｐゴシック" charset="0"/>
              </a:rPr>
              <a:t>But isn</a:t>
            </a:r>
            <a:r>
              <a:rPr lang="fr-FR" altLang="ja-JP" dirty="0">
                <a:solidFill>
                  <a:srgbClr val="FFFFFF"/>
                </a:solidFill>
                <a:latin typeface="Arial" charset="0"/>
                <a:ea typeface="ＭＳ Ｐゴシック" charset="0"/>
                <a:cs typeface="ＭＳ Ｐゴシック" charset="0"/>
              </a:rPr>
              <a:t>'</a:t>
            </a:r>
            <a:r>
              <a:rPr lang="en-US" altLang="ja-JP" dirty="0">
                <a:solidFill>
                  <a:srgbClr val="FFFFFF"/>
                </a:solidFill>
                <a:latin typeface="Arial" charset="0"/>
                <a:ea typeface="ＭＳ Ｐゴシック" charset="0"/>
                <a:cs typeface="ＭＳ Ｐゴシック" charset="0"/>
              </a:rPr>
              <a:t>t that pledging?</a:t>
            </a:r>
            <a:endParaRPr lang="en-US" dirty="0">
              <a:solidFill>
                <a:srgbClr val="FFFFFF"/>
              </a:solidFill>
              <a:latin typeface="Arial" charset="0"/>
              <a:ea typeface="ＭＳ Ｐゴシック" charset="0"/>
              <a:cs typeface="ＭＳ Ｐゴシック" charset="0"/>
            </a:endParaRPr>
          </a:p>
        </p:txBody>
      </p:sp>
      <p:pic>
        <p:nvPicPr>
          <p:cNvPr id="338946" name="Picture 2" descr="theskinnyon_tith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783318">
            <a:off x="5203825" y="2917825"/>
            <a:ext cx="3581400"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827868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0993" name="Rectangle 4"/>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0994" name="Rectangle 2"/>
          <p:cNvSpPr>
            <a:spLocks noGrp="1" noChangeArrowheads="1"/>
          </p:cNvSpPr>
          <p:nvPr>
            <p:ph type="ctrTitle"/>
          </p:nvPr>
        </p:nvSpPr>
        <p:spPr>
          <a:xfrm>
            <a:off x="0" y="0"/>
            <a:ext cx="9144000" cy="762000"/>
          </a:xfrm>
        </p:spPr>
        <p:txBody>
          <a:bodyPr/>
          <a:lstStyle/>
          <a:p>
            <a:pPr eaLnBrk="1" hangingPunct="1"/>
            <a:r>
              <a:rPr lang="en-US" altLang="ja-JP" dirty="0">
                <a:solidFill>
                  <a:srgbClr val="FFFFFF"/>
                </a:solidFill>
                <a:latin typeface="Arial" charset="0"/>
                <a:ea typeface="ＭＳ Ｐゴシック" charset="0"/>
                <a:cs typeface="ＭＳ Ｐゴシック" charset="0"/>
              </a:rPr>
              <a:t>"GIVE IT ALL!"</a:t>
            </a:r>
            <a:endParaRPr lang="en-US" dirty="0">
              <a:solidFill>
                <a:srgbClr val="FFFFFF"/>
              </a:solidFill>
              <a:latin typeface="Arial" charset="0"/>
              <a:ea typeface="ＭＳ Ｐゴシック" charset="0"/>
              <a:cs typeface="ＭＳ Ｐゴシック" charset="0"/>
            </a:endParaRPr>
          </a:p>
        </p:txBody>
      </p:sp>
      <p:pic>
        <p:nvPicPr>
          <p:cNvPr id="340995" name="Picture 2" descr="tithing preaching.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 y="0"/>
            <a:ext cx="8229600" cy="682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rot="20724174">
            <a:off x="4366503" y="505886"/>
            <a:ext cx="4737608" cy="923330"/>
          </a:xfrm>
          <a:prstGeom prst="rect">
            <a:avLst/>
          </a:prstGeom>
          <a:solidFill>
            <a:srgbClr val="0000FF"/>
          </a:solid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all" spc="0" normalizeH="0" baseline="0" noProof="0" dirty="0">
                <a:ln w="9000" cmpd="sng">
                  <a:solidFill>
                    <a:srgbClr val="000000">
                      <a:shade val="50000"/>
                      <a:satMod val="120000"/>
                    </a:srgbClr>
                  </a:solidFill>
                  <a:prstDash val="solid"/>
                </a:ln>
                <a:solidFill>
                  <a:srgbClr val="FFFFFF"/>
                </a:solidFill>
                <a:effectLst>
                  <a:reflection blurRad="12700" stA="28000" endPos="45000" dist="1000" dir="5400000" sy="-100000" algn="bl" rotWithShape="0"/>
                </a:effectLst>
                <a:uLnTx/>
                <a:uFillTx/>
                <a:latin typeface="Arial" charset="0"/>
                <a:ea typeface="ＭＳ Ｐゴシック" charset="-128"/>
                <a:cs typeface="ＭＳ Ｐゴシック" charset="-128"/>
              </a:rPr>
              <a:t>You DECIDE!</a:t>
            </a:r>
          </a:p>
        </p:txBody>
      </p:sp>
      <p:sp>
        <p:nvSpPr>
          <p:cNvPr id="340997" name="Rectangle 2"/>
          <p:cNvSpPr txBox="1">
            <a:spLocks noChangeArrowheads="1"/>
          </p:cNvSpPr>
          <p:nvPr/>
        </p:nvSpPr>
        <p:spPr bwMode="auto">
          <a:xfrm>
            <a:off x="-1588" y="5638800"/>
            <a:ext cx="9144001" cy="1219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rPr>
              <a:t>Wow, that was the best sermon on tithing I</a:t>
            </a:r>
            <a:r>
              <a:rPr kumimoji="0" lang="fr-FR" sz="40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rPr>
              <a:t>ve ever heard!</a:t>
            </a:r>
          </a:p>
        </p:txBody>
      </p:sp>
    </p:spTree>
    <p:extLst>
      <p:ext uri="{BB962C8B-B14F-4D97-AF65-F5344CB8AC3E}">
        <p14:creationId xmlns:p14="http://schemas.microsoft.com/office/powerpoint/2010/main" val="49891734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3041" name="Picture 2" descr="openha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90800" y="42863"/>
            <a:ext cx="6553200" cy="681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3042" name="Rectangle 2"/>
          <p:cNvSpPr>
            <a:spLocks noGrp="1" noChangeArrowheads="1"/>
          </p:cNvSpPr>
          <p:nvPr>
            <p:ph type="ctrTitle"/>
          </p:nvPr>
        </p:nvSpPr>
        <p:spPr>
          <a:xfrm>
            <a:off x="228600" y="381000"/>
            <a:ext cx="8915400" cy="2133600"/>
          </a:xfrm>
        </p:spPr>
        <p:txBody>
          <a:bodyPr/>
          <a:lstStyle/>
          <a:p>
            <a:pPr marL="449263" indent="-449263" algn="l" eaLnBrk="1" hangingPunct="1"/>
            <a:r>
              <a:rPr lang="en-US">
                <a:solidFill>
                  <a:srgbClr val="FFFFFF"/>
                </a:solidFill>
                <a:latin typeface="Arial" charset="0"/>
                <a:ea typeface="ＭＳ Ｐゴシック" charset="0"/>
                <a:cs typeface="ＭＳ Ｐゴシック" charset="0"/>
              </a:rPr>
              <a:t>I. </a:t>
            </a:r>
            <a:r>
              <a:rPr lang="en-US" u="sng">
                <a:solidFill>
                  <a:srgbClr val="FFFF00"/>
                </a:solidFill>
                <a:latin typeface="Arial" charset="0"/>
                <a:ea typeface="ＭＳ Ｐゴシック" charset="0"/>
                <a:cs typeface="ＭＳ Ｐゴシック" charset="0"/>
              </a:rPr>
              <a:t>Principle</a:t>
            </a:r>
            <a:r>
              <a:rPr lang="en-US">
                <a:latin typeface="Arial" charset="0"/>
                <a:ea typeface="ＭＳ Ｐゴシック" charset="0"/>
                <a:cs typeface="ＭＳ Ｐゴシック" charset="0"/>
              </a:rPr>
              <a:t>: You decide how much you want to get blessed (9:6-7a).</a:t>
            </a:r>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286331466"/>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4065" name="Picture 3" descr="sow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4066" name="Rectangle 2"/>
          <p:cNvSpPr>
            <a:spLocks noGrp="1" noChangeArrowheads="1"/>
          </p:cNvSpPr>
          <p:nvPr>
            <p:ph type="ctrTitle"/>
          </p:nvPr>
        </p:nvSpPr>
        <p:spPr>
          <a:xfrm>
            <a:off x="0" y="762000"/>
            <a:ext cx="6019800" cy="4114800"/>
          </a:xfrm>
        </p:spPr>
        <p:txBody>
          <a:bodyPr/>
          <a:lstStyle/>
          <a:p>
            <a:pPr eaLnBrk="1" hangingPunct="1"/>
            <a:r>
              <a:rPr lang="en-US" sz="4000">
                <a:solidFill>
                  <a:srgbClr val="000000"/>
                </a:solidFill>
                <a:latin typeface="Arial" charset="0"/>
                <a:ea typeface="ＭＳ Ｐゴシック" charset="0"/>
                <a:cs typeface="ＭＳ Ｐゴシック" charset="0"/>
              </a:rPr>
              <a:t>II. </a:t>
            </a:r>
            <a:r>
              <a:rPr lang="en-US" sz="4000">
                <a:solidFill>
                  <a:srgbClr val="660066"/>
                </a:solidFill>
                <a:latin typeface="Arial" charset="0"/>
                <a:ea typeface="ＭＳ Ｐゴシック" charset="0"/>
                <a:cs typeface="ＭＳ Ｐゴシック" charset="0"/>
              </a:rPr>
              <a:t>Benefits</a:t>
            </a:r>
            <a:r>
              <a:rPr lang="en-US" sz="4000">
                <a:solidFill>
                  <a:srgbClr val="000000"/>
                </a:solidFill>
                <a:latin typeface="Arial" charset="0"/>
                <a:ea typeface="ＭＳ Ｐゴシック" charset="0"/>
                <a:cs typeface="ＭＳ Ｐゴシック" charset="0"/>
              </a:rPr>
              <a:t>: Generous giving yields generous returns for you, God, and others (9:7b-15). </a:t>
            </a:r>
          </a:p>
        </p:txBody>
      </p:sp>
    </p:spTree>
    <p:extLst>
      <p:ext uri="{BB962C8B-B14F-4D97-AF65-F5344CB8AC3E}">
        <p14:creationId xmlns:p14="http://schemas.microsoft.com/office/powerpoint/2010/main" val="21815969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altLang="en-US"/>
              <a:t>Geography</a:t>
            </a:r>
          </a:p>
        </p:txBody>
      </p:sp>
      <p:pic>
        <p:nvPicPr>
          <p:cNvPr id="31747" name="Picture 3"/>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grpSp>
        <p:nvGrpSpPr>
          <p:cNvPr id="2" name="Group 4"/>
          <p:cNvGrpSpPr>
            <a:grpSpLocks/>
          </p:cNvGrpSpPr>
          <p:nvPr/>
        </p:nvGrpSpPr>
        <p:grpSpPr bwMode="auto">
          <a:xfrm>
            <a:off x="2273300" y="1905000"/>
            <a:ext cx="1697038" cy="838200"/>
            <a:chOff x="1432" y="1200"/>
            <a:chExt cx="1069" cy="528"/>
          </a:xfrm>
        </p:grpSpPr>
        <p:sp>
          <p:nvSpPr>
            <p:cNvPr id="31753" name="AutoShape 5"/>
            <p:cNvSpPr>
              <a:spLocks noChangeArrowheads="1"/>
            </p:cNvSpPr>
            <p:nvPr/>
          </p:nvSpPr>
          <p:spPr bwMode="auto">
            <a:xfrm rot="-2848929">
              <a:off x="2235" y="1269"/>
              <a:ext cx="335" cy="197"/>
            </a:xfrm>
            <a:prstGeom prst="rightArrow">
              <a:avLst>
                <a:gd name="adj1" fmla="val 50000"/>
                <a:gd name="adj2" fmla="val 42513"/>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endParaRPr lang="en-US" altLang="en-US"/>
            </a:p>
          </p:txBody>
        </p:sp>
        <p:sp>
          <p:nvSpPr>
            <p:cNvPr id="31754" name="Text Box 6"/>
            <p:cNvSpPr txBox="1">
              <a:spLocks noChangeArrowheads="1"/>
            </p:cNvSpPr>
            <p:nvPr/>
          </p:nvSpPr>
          <p:spPr bwMode="auto">
            <a:xfrm>
              <a:off x="1432" y="1440"/>
              <a:ext cx="920" cy="288"/>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spcBef>
                  <a:spcPct val="50000"/>
                </a:spcBef>
              </a:pPr>
              <a:r>
                <a:rPr lang="zh-CN" altLang="en-US" sz="2400">
                  <a:solidFill>
                    <a:srgbClr val="FF0000"/>
                  </a:solidFill>
                  <a:latin typeface="Arial" charset="0"/>
                </a:rPr>
                <a:t>马其顿</a:t>
              </a:r>
              <a:endParaRPr lang="en-US" altLang="en-US" sz="2400">
                <a:solidFill>
                  <a:srgbClr val="FF0000"/>
                </a:solidFill>
                <a:latin typeface="Arial" charset="0"/>
              </a:endParaRPr>
            </a:p>
          </p:txBody>
        </p:sp>
      </p:grpSp>
      <p:sp>
        <p:nvSpPr>
          <p:cNvPr id="33799" name="Text Box 7"/>
          <p:cNvSpPr txBox="1">
            <a:spLocks noChangeArrowheads="1"/>
          </p:cNvSpPr>
          <p:nvPr/>
        </p:nvSpPr>
        <p:spPr bwMode="auto">
          <a:xfrm>
            <a:off x="3962400" y="2895600"/>
            <a:ext cx="1447800" cy="457200"/>
          </a:xfrm>
          <a:prstGeom prst="rect">
            <a:avLst/>
          </a:prstGeom>
          <a:solidFill>
            <a:schemeClr val="bg1">
              <a:alpha val="54901"/>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zh-CN" altLang="en-US" sz="2400">
                <a:latin typeface="Arial" charset="0"/>
              </a:rPr>
              <a:t>哥林多</a:t>
            </a:r>
          </a:p>
        </p:txBody>
      </p:sp>
      <p:grpSp>
        <p:nvGrpSpPr>
          <p:cNvPr id="3" name="Group 8"/>
          <p:cNvGrpSpPr>
            <a:grpSpLocks/>
          </p:cNvGrpSpPr>
          <p:nvPr/>
        </p:nvGrpSpPr>
        <p:grpSpPr bwMode="auto">
          <a:xfrm>
            <a:off x="3352800" y="2590800"/>
            <a:ext cx="2203450" cy="2217738"/>
            <a:chOff x="672" y="2256"/>
            <a:chExt cx="1388" cy="1397"/>
          </a:xfrm>
        </p:grpSpPr>
        <p:pic>
          <p:nvPicPr>
            <p:cNvPr id="31751" name="Picture 9" descr="j014940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08" y="2400"/>
              <a:ext cx="1052" cy="1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2" name="Picture 10" descr="IS1CR149"/>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2" y="2256"/>
              <a:ext cx="734" cy="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1" presetClass="entr" presetSubtype="0" fill="hold" grpId="0" nodeType="clickEffect">
                                  <p:stCondLst>
                                    <p:cond delay="0"/>
                                  </p:stCondLst>
                                  <p:childTnLst>
                                    <p:set>
                                      <p:cBhvr>
                                        <p:cTn id="11" dur="1" fill="hold">
                                          <p:stCondLst>
                                            <p:cond delay="0"/>
                                          </p:stCondLst>
                                        </p:cTn>
                                        <p:tgtEl>
                                          <p:spTgt spid="33799"/>
                                        </p:tgtEl>
                                        <p:attrNameLst>
                                          <p:attrName>style.visibility</p:attrName>
                                        </p:attrNameLst>
                                      </p:cBhvr>
                                      <p:to>
                                        <p:strVal val="visible"/>
                                      </p:to>
                                    </p:set>
                                    <p:animEffect transition="in" filter="fade">
                                      <p:cBhvr>
                                        <p:cTn id="12" dur="770" decel="100000"/>
                                        <p:tgtEl>
                                          <p:spTgt spid="33799"/>
                                        </p:tgtEl>
                                      </p:cBhvr>
                                    </p:animEffect>
                                    <p:animScale>
                                      <p:cBhvr>
                                        <p:cTn id="13" dur="770" decel="100000"/>
                                        <p:tgtEl>
                                          <p:spTgt spid="33799"/>
                                        </p:tgtEl>
                                      </p:cBhvr>
                                      <p:from x="10000" y="10000"/>
                                      <p:to x="200000" y="450000"/>
                                    </p:animScale>
                                    <p:animScale>
                                      <p:cBhvr>
                                        <p:cTn id="14" dur="1230" accel="100000" fill="hold">
                                          <p:stCondLst>
                                            <p:cond delay="770"/>
                                          </p:stCondLst>
                                        </p:cTn>
                                        <p:tgtEl>
                                          <p:spTgt spid="33799"/>
                                        </p:tgtEl>
                                      </p:cBhvr>
                                      <p:from x="200000" y="450000"/>
                                      <p:to x="100000" y="100000"/>
                                    </p:animScale>
                                    <p:set>
                                      <p:cBhvr>
                                        <p:cTn id="15" dur="770" fill="hold"/>
                                        <p:tgtEl>
                                          <p:spTgt spid="33799"/>
                                        </p:tgtEl>
                                        <p:attrNameLst>
                                          <p:attrName>ppt_x</p:attrName>
                                        </p:attrNameLst>
                                      </p:cBhvr>
                                      <p:to>
                                        <p:strVal val="(0.5)"/>
                                      </p:to>
                                    </p:set>
                                    <p:anim from="(0.5)" to="(#ppt_x)" calcmode="lin" valueType="num">
                                      <p:cBhvr>
                                        <p:cTn id="16" dur="1230" accel="100000" fill="hold">
                                          <p:stCondLst>
                                            <p:cond delay="770"/>
                                          </p:stCondLst>
                                        </p:cTn>
                                        <p:tgtEl>
                                          <p:spTgt spid="33799"/>
                                        </p:tgtEl>
                                        <p:attrNameLst>
                                          <p:attrName>ppt_x</p:attrName>
                                        </p:attrNameLst>
                                      </p:cBhvr>
                                    </p:anim>
                                    <p:set>
                                      <p:cBhvr>
                                        <p:cTn id="17" dur="770" fill="hold"/>
                                        <p:tgtEl>
                                          <p:spTgt spid="33799"/>
                                        </p:tgtEl>
                                        <p:attrNameLst>
                                          <p:attrName>ppt_y</p:attrName>
                                        </p:attrNameLst>
                                      </p:cBhvr>
                                      <p:to>
                                        <p:strVal val="(#ppt_y+0.4)"/>
                                      </p:to>
                                    </p:set>
                                    <p:anim from="(#ppt_y+0.4)" to="(#ppt_y)" calcmode="lin" valueType="num">
                                      <p:cBhvr>
                                        <p:cTn id="18" dur="1230" accel="100000" fill="hold">
                                          <p:stCondLst>
                                            <p:cond delay="770"/>
                                          </p:stCondLst>
                                        </p:cTn>
                                        <p:tgtEl>
                                          <p:spTgt spid="33799"/>
                                        </p:tgtEl>
                                        <p:attrNameLst>
                                          <p:attrName>ppt_y</p:attrName>
                                        </p:attrNameLst>
                                      </p:cBhvr>
                                    </p:anim>
                                  </p:childTnLst>
                                </p:cTn>
                              </p:par>
                            </p:childTnLst>
                          </p:cTn>
                        </p:par>
                        <p:par>
                          <p:cTn id="19" fill="hold" nodeType="afterGroup">
                            <p:stCondLst>
                              <p:cond delay="2000"/>
                            </p:stCondLst>
                            <p:childTnLst>
                              <p:par>
                                <p:cTn id="20" presetID="21" presetClass="entr" presetSubtype="8" fill="hold" nodeType="afterEffect">
                                  <p:stCondLst>
                                    <p:cond delay="2000"/>
                                  </p:stCondLst>
                                  <p:childTnLst>
                                    <p:set>
                                      <p:cBhvr>
                                        <p:cTn id="21" dur="1" fill="hold">
                                          <p:stCondLst>
                                            <p:cond delay="0"/>
                                          </p:stCondLst>
                                        </p:cTn>
                                        <p:tgtEl>
                                          <p:spTgt spid="3"/>
                                        </p:tgtEl>
                                        <p:attrNameLst>
                                          <p:attrName>style.visibility</p:attrName>
                                        </p:attrNameLst>
                                      </p:cBhvr>
                                      <p:to>
                                        <p:strVal val="visible"/>
                                      </p:to>
                                    </p:set>
                                    <p:animEffect transition="in" filter="wheel(8)">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9" grpId="0" animBg="1"/>
    </p:bldLst>
  </p:timing>
</p:sld>
</file>

<file path=ppt/slides/slide2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accent6">
              <a:lumMod val="75000"/>
            </a:schemeClr>
          </a:solidFill>
        </p:spPr>
        <p:txBody>
          <a:bodyPr/>
          <a:lstStyle/>
          <a:p>
            <a:pPr algn="l" eaLnBrk="1" hangingPunct="1">
              <a:defRPr/>
            </a:pPr>
            <a:r>
              <a:rPr lang="en-US" sz="4000" i="1">
                <a:solidFill>
                  <a:srgbClr val="FFFFFF"/>
                </a:solidFill>
                <a:latin typeface="Arial" charset="0"/>
                <a:ea typeface="ＭＳ Ｐゴシック" charset="0"/>
                <a:cs typeface="ＭＳ Ｐゴシック" charset="0"/>
              </a:rPr>
              <a:t>II. Benefits of Generosity...</a:t>
            </a:r>
          </a:p>
        </p:txBody>
      </p:sp>
      <p:sp>
        <p:nvSpPr>
          <p:cNvPr id="3" name="Rectangle 2"/>
          <p:cNvSpPr txBox="1">
            <a:spLocks noChangeArrowheads="1"/>
          </p:cNvSpPr>
          <p:nvPr/>
        </p:nvSpPr>
        <p:spPr bwMode="auto">
          <a:xfrm>
            <a:off x="685800" y="990600"/>
            <a:ext cx="8458200" cy="762000"/>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A.  God blesses </a:t>
            </a:r>
            <a:r>
              <a:rPr kumimoji="0" lang="en-US" sz="4000" b="1" i="1" u="none" strike="noStrike" kern="0" cap="none" spc="0" normalizeH="0" baseline="0" noProof="0" dirty="0">
                <a:ln>
                  <a:noFill/>
                </a:ln>
                <a:solidFill>
                  <a:srgbClr val="FFFF00"/>
                </a:solidFill>
                <a:effectLst/>
                <a:uLnTx/>
                <a:uFillTx/>
                <a:latin typeface="Arial"/>
                <a:ea typeface="ＭＳ Ｐゴシック"/>
                <a:cs typeface="ＭＳ Ｐゴシック"/>
              </a:rPr>
              <a:t>you </a:t>
            </a: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(9:7b-11a).</a:t>
            </a:r>
          </a:p>
        </p:txBody>
      </p:sp>
      <p:sp>
        <p:nvSpPr>
          <p:cNvPr id="7" name="Rectangle 2"/>
          <p:cNvSpPr txBox="1">
            <a:spLocks noChangeArrowheads="1"/>
          </p:cNvSpPr>
          <p:nvPr/>
        </p:nvSpPr>
        <p:spPr bwMode="auto">
          <a:xfrm>
            <a:off x="1447800" y="4724400"/>
            <a:ext cx="73914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"And don</a:t>
            </a:r>
            <a:r>
              <a:rPr kumimoji="0" lang="fr-FR" altLang="ja-JP"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t give reluctantly or in response to pressure. </a:t>
            </a:r>
            <a:r>
              <a:rPr kumimoji="0" lang="fr-FR" altLang="ja-JP"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For God loves a person who gives cheerfully</a:t>
            </a:r>
            <a:r>
              <a:rPr kumimoji="0" lang="fr-FR" altLang="ja-JP"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ja-JP" sz="2000" b="1" i="0" u="none" strike="noStrike" kern="1200" cap="none" spc="0" normalizeH="0" baseline="0" noProof="0" dirty="0">
                <a:ln>
                  <a:noFill/>
                </a:ln>
                <a:solidFill>
                  <a:srgbClr val="FFFFFF"/>
                </a:solidFill>
                <a:effectLst/>
                <a:uLnTx/>
                <a:uFillTx/>
                <a:latin typeface="Arial" charset="0"/>
                <a:ea typeface="ＭＳ Ｐゴシック" charset="0"/>
              </a:rPr>
              <a:t>(NLT).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8" name="Rectangle 2"/>
          <p:cNvSpPr txBox="1">
            <a:spLocks noChangeArrowheads="1"/>
          </p:cNvSpPr>
          <p:nvPr/>
        </p:nvSpPr>
        <p:spPr bwMode="auto">
          <a:xfrm>
            <a:off x="533400" y="4191000"/>
            <a:ext cx="7620000" cy="685800"/>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a:ln>
                  <a:noFill/>
                </a:ln>
                <a:solidFill>
                  <a:srgbClr val="FFFF00"/>
                </a:solidFill>
                <a:effectLst/>
                <a:uLnTx/>
                <a:uFillTx/>
                <a:latin typeface="Arial"/>
                <a:ea typeface="ＭＳ Ｐゴシック"/>
                <a:cs typeface="ＭＳ Ｐゴシック"/>
              </a:rPr>
              <a:t>1.  God is pleased with you (7b). </a:t>
            </a:r>
          </a:p>
        </p:txBody>
      </p:sp>
      <p:sp>
        <p:nvSpPr>
          <p:cNvPr id="9"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GOD</a:t>
            </a:r>
          </a:p>
        </p:txBody>
      </p:sp>
      <p:sp>
        <p:nvSpPr>
          <p:cNvPr id="10"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YOU</a:t>
            </a:r>
          </a:p>
        </p:txBody>
      </p:sp>
      <p:sp>
        <p:nvSpPr>
          <p:cNvPr id="11" name="Striped Right Arrow 10"/>
          <p:cNvSpPr/>
          <p:nvPr/>
        </p:nvSpPr>
        <p:spPr bwMode="auto">
          <a:xfrm rot="7381776">
            <a:off x="3181350" y="2455863"/>
            <a:ext cx="1333500" cy="1041400"/>
          </a:xfrm>
          <a:prstGeom prst="stripedRightArrow">
            <a:avLst/>
          </a:prstGeom>
          <a:blipFill rotWithShape="1">
            <a:blip r:embed="rId2"/>
            <a:tile tx="0" ty="0" sx="100000" sy="100000" flip="none" algn="tl"/>
          </a:blip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7140074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2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accent6">
              <a:lumMod val="75000"/>
            </a:schemeClr>
          </a:solidFill>
        </p:spPr>
        <p:txBody>
          <a:bodyPr/>
          <a:lstStyle/>
          <a:p>
            <a:pPr algn="l" eaLnBrk="1" hangingPunct="1">
              <a:defRPr/>
            </a:pPr>
            <a:r>
              <a:rPr lang="en-US" sz="4000" i="1">
                <a:solidFill>
                  <a:srgbClr val="FFFFFF"/>
                </a:solidFill>
                <a:latin typeface="Arial" charset="0"/>
                <a:ea typeface="ＭＳ Ｐゴシック" charset="0"/>
                <a:cs typeface="ＭＳ Ｐゴシック" charset="0"/>
              </a:rPr>
              <a:t>II. Benefits of Generosity...</a:t>
            </a:r>
          </a:p>
        </p:txBody>
      </p:sp>
      <p:sp>
        <p:nvSpPr>
          <p:cNvPr id="3" name="Rectangle 2"/>
          <p:cNvSpPr txBox="1">
            <a:spLocks noChangeArrowheads="1"/>
          </p:cNvSpPr>
          <p:nvPr/>
        </p:nvSpPr>
        <p:spPr bwMode="auto">
          <a:xfrm>
            <a:off x="685800" y="990600"/>
            <a:ext cx="8458200" cy="762000"/>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A. God blesses </a:t>
            </a:r>
            <a:r>
              <a:rPr kumimoji="0" lang="en-US" sz="4000" b="1" i="1" u="none" strike="noStrike" kern="0" cap="none" spc="0" normalizeH="0" baseline="0" noProof="0" dirty="0">
                <a:ln>
                  <a:noFill/>
                </a:ln>
                <a:solidFill>
                  <a:srgbClr val="FFFF00"/>
                </a:solidFill>
                <a:effectLst/>
                <a:uLnTx/>
                <a:uFillTx/>
                <a:latin typeface="Arial"/>
                <a:ea typeface="ＭＳ Ｐゴシック"/>
                <a:cs typeface="ＭＳ Ｐゴシック"/>
              </a:rPr>
              <a:t>you </a:t>
            </a: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(9:7b-11a).</a:t>
            </a:r>
          </a:p>
        </p:txBody>
      </p:sp>
      <p:sp>
        <p:nvSpPr>
          <p:cNvPr id="7" name="Rectangle 2"/>
          <p:cNvSpPr txBox="1">
            <a:spLocks noChangeArrowheads="1"/>
          </p:cNvSpPr>
          <p:nvPr/>
        </p:nvSpPr>
        <p:spPr bwMode="auto">
          <a:xfrm>
            <a:off x="1447800" y="4724400"/>
            <a:ext cx="73914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uLnTx/>
                <a:uFillTx/>
                <a:latin typeface="Arial" charset="0"/>
                <a:ea typeface="ＭＳ Ｐゴシック" charset="0"/>
              </a:rPr>
              <a:t>8</a:t>
            </a:r>
            <a:r>
              <a:rPr kumimoji="0" lang="en-US" altLang="ja-JP" sz="2800" b="1" i="0" u="none" strike="noStrike" kern="1200" cap="none" spc="0" normalizeH="0" baseline="30000" noProof="0" dirty="0">
                <a:ln>
                  <a:noFill/>
                </a:ln>
                <a:solidFill>
                  <a:srgbClr val="FFFFFF"/>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And God will generously provide all you need" </a:t>
            </a:r>
            <a:r>
              <a:rPr kumimoji="0" lang="en-US" altLang="ja-JP" sz="2000" b="1" i="0" u="none" strike="noStrike" kern="1200" cap="none" spc="0" normalizeH="0" baseline="0" noProof="0" dirty="0">
                <a:ln>
                  <a:noFill/>
                </a:ln>
                <a:solidFill>
                  <a:srgbClr val="FFFFFF"/>
                </a:solidFill>
                <a:effectLst/>
                <a:uLnTx/>
                <a:uFillTx/>
                <a:latin typeface="Arial" charset="0"/>
                <a:ea typeface="ＭＳ Ｐゴシック" charset="0"/>
              </a:rPr>
              <a:t>(NLT).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8" name="Rectangle 2"/>
          <p:cNvSpPr txBox="1">
            <a:spLocks noChangeArrowheads="1"/>
          </p:cNvSpPr>
          <p:nvPr/>
        </p:nvSpPr>
        <p:spPr bwMode="auto">
          <a:xfrm>
            <a:off x="533400" y="4191000"/>
            <a:ext cx="7620000" cy="685800"/>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a:ln>
                  <a:noFill/>
                </a:ln>
                <a:solidFill>
                  <a:srgbClr val="FFFF00"/>
                </a:solidFill>
                <a:effectLst/>
                <a:uLnTx/>
                <a:uFillTx/>
                <a:latin typeface="Arial"/>
                <a:ea typeface="ＭＳ Ｐゴシック"/>
                <a:cs typeface="ＭＳ Ｐゴシック"/>
              </a:rPr>
              <a:t>2. God meets your every need (8a). </a:t>
            </a:r>
          </a:p>
        </p:txBody>
      </p:sp>
      <p:sp>
        <p:nvSpPr>
          <p:cNvPr id="12"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GOD</a:t>
            </a:r>
          </a:p>
        </p:txBody>
      </p:sp>
      <p:sp>
        <p:nvSpPr>
          <p:cNvPr id="13"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YOU</a:t>
            </a:r>
          </a:p>
        </p:txBody>
      </p:sp>
      <p:sp>
        <p:nvSpPr>
          <p:cNvPr id="14" name="Striped Right Arrow 13"/>
          <p:cNvSpPr/>
          <p:nvPr/>
        </p:nvSpPr>
        <p:spPr bwMode="auto">
          <a:xfrm rot="7381776">
            <a:off x="3181350" y="2455863"/>
            <a:ext cx="1333500" cy="1041400"/>
          </a:xfrm>
          <a:prstGeom prst="stripedRightArrow">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210621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accent6">
              <a:lumMod val="75000"/>
            </a:schemeClr>
          </a:solidFill>
        </p:spPr>
        <p:txBody>
          <a:bodyPr/>
          <a:lstStyle/>
          <a:p>
            <a:pPr algn="l" eaLnBrk="1" hangingPunct="1">
              <a:defRPr/>
            </a:pPr>
            <a:r>
              <a:rPr lang="en-US" sz="4000" i="1">
                <a:solidFill>
                  <a:srgbClr val="FFFFFF"/>
                </a:solidFill>
                <a:latin typeface="Arial" charset="0"/>
                <a:ea typeface="ＭＳ Ｐゴシック" charset="0"/>
                <a:cs typeface="ＭＳ Ｐゴシック" charset="0"/>
              </a:rPr>
              <a:t>II. Benefits of Generosity...</a:t>
            </a:r>
          </a:p>
        </p:txBody>
      </p:sp>
      <p:sp>
        <p:nvSpPr>
          <p:cNvPr id="3" name="Rectangle 2"/>
          <p:cNvSpPr txBox="1">
            <a:spLocks noChangeArrowheads="1"/>
          </p:cNvSpPr>
          <p:nvPr/>
        </p:nvSpPr>
        <p:spPr bwMode="auto">
          <a:xfrm>
            <a:off x="685800" y="990600"/>
            <a:ext cx="8458200" cy="762000"/>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A.  God blesses </a:t>
            </a:r>
            <a:r>
              <a:rPr kumimoji="0" lang="en-US" sz="4000" b="1" i="1" u="none" strike="noStrike" kern="0" cap="none" spc="0" normalizeH="0" baseline="0" noProof="0" dirty="0">
                <a:ln>
                  <a:noFill/>
                </a:ln>
                <a:solidFill>
                  <a:srgbClr val="FFFF00"/>
                </a:solidFill>
                <a:effectLst/>
                <a:uLnTx/>
                <a:uFillTx/>
                <a:latin typeface="Arial"/>
                <a:ea typeface="ＭＳ Ｐゴシック"/>
                <a:cs typeface="ＭＳ Ｐゴシック"/>
              </a:rPr>
              <a:t>you </a:t>
            </a: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(9:7b-11a).</a:t>
            </a:r>
          </a:p>
        </p:txBody>
      </p:sp>
      <p:sp>
        <p:nvSpPr>
          <p:cNvPr id="4"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GOD</a:t>
            </a:r>
          </a:p>
        </p:txBody>
      </p:sp>
      <p:sp>
        <p:nvSpPr>
          <p:cNvPr id="5"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YOU</a:t>
            </a:r>
          </a:p>
        </p:txBody>
      </p:sp>
      <p:sp>
        <p:nvSpPr>
          <p:cNvPr id="6" name="Striped Right Arrow 5"/>
          <p:cNvSpPr/>
          <p:nvPr/>
        </p:nvSpPr>
        <p:spPr bwMode="auto">
          <a:xfrm rot="7381776">
            <a:off x="3181350" y="2455863"/>
            <a:ext cx="1333500" cy="1041400"/>
          </a:xfrm>
          <a:prstGeom prst="stripedRightArrow">
            <a:avLst/>
          </a:prstGeom>
          <a:blipFill rotWithShape="1">
            <a:blip r:embed="rId2"/>
            <a:tile tx="0" ty="0" sx="100000" sy="100000" flip="none" algn="tl"/>
          </a:blip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 name="Rectangle 2"/>
          <p:cNvSpPr txBox="1">
            <a:spLocks noChangeArrowheads="1"/>
          </p:cNvSpPr>
          <p:nvPr/>
        </p:nvSpPr>
        <p:spPr bwMode="auto">
          <a:xfrm>
            <a:off x="762000" y="5105400"/>
            <a:ext cx="83820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"Then you will always have everything you need and plenty left over to share with others. </a:t>
            </a:r>
            <a:r>
              <a:rPr kumimoji="0" lang="en-US" altLang="ja-JP" sz="2400" b="1" i="0" u="none" strike="noStrike" kern="1200" cap="none" spc="0" normalizeH="0" baseline="30000" noProof="0" dirty="0">
                <a:ln>
                  <a:noFill/>
                </a:ln>
                <a:solidFill>
                  <a:srgbClr val="FFFFFF"/>
                </a:solidFill>
                <a:effectLst/>
                <a:uLnTx/>
                <a:uFillTx/>
                <a:latin typeface="Arial" charset="0"/>
                <a:ea typeface="ＭＳ Ｐゴシック" charset="0"/>
              </a:rPr>
              <a:t>9</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As the Scriptures say, </a:t>
            </a:r>
            <a:r>
              <a:rPr kumimoji="0" lang="fr-FR" altLang="ja-JP" sz="2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They share freely and give generously to the poor. Their good deeds will be remembered forever</a:t>
            </a:r>
            <a:r>
              <a:rPr kumimoji="0" lang="fr-FR" altLang="ja-JP" sz="2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fr-FR" altLang="ja-JP"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ja-JP" sz="2000" b="1" i="0" u="none" strike="noStrike" kern="1200" cap="none" spc="0" normalizeH="0" baseline="0" noProof="0" dirty="0">
                <a:ln>
                  <a:noFill/>
                </a:ln>
                <a:solidFill>
                  <a:srgbClr val="FFFFFF"/>
                </a:solidFill>
                <a:effectLst/>
                <a:uLnTx/>
                <a:uFillTx/>
                <a:latin typeface="Arial" charset="0"/>
                <a:ea typeface="ＭＳ Ｐゴシック" charset="0"/>
              </a:rPr>
              <a:t>(NLT).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8" name="Rectangle 2"/>
          <p:cNvSpPr txBox="1">
            <a:spLocks noChangeArrowheads="1"/>
          </p:cNvSpPr>
          <p:nvPr/>
        </p:nvSpPr>
        <p:spPr bwMode="auto">
          <a:xfrm>
            <a:off x="533400" y="4191000"/>
            <a:ext cx="8610600" cy="685800"/>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a:ln>
                  <a:noFill/>
                </a:ln>
                <a:solidFill>
                  <a:srgbClr val="FFFF00"/>
                </a:solidFill>
                <a:effectLst/>
                <a:uLnTx/>
                <a:uFillTx/>
                <a:latin typeface="Arial" charset="0"/>
                <a:ea typeface="ＭＳ Ｐゴシック" charset="-128"/>
                <a:cs typeface="ＭＳ Ｐゴシック" charset="-128"/>
              </a:rPr>
              <a:t>3. </a:t>
            </a:r>
            <a:r>
              <a:rPr kumimoji="0" lang="en-US" sz="2800" b="1" i="0" u="sng" strike="noStrike" kern="1200" cap="none" spc="0" normalizeH="0" baseline="0" noProof="0" dirty="0">
                <a:ln>
                  <a:noFill/>
                </a:ln>
                <a:solidFill>
                  <a:srgbClr val="FFFF00"/>
                </a:solidFill>
                <a:effectLst/>
                <a:uLnTx/>
                <a:uFillTx/>
                <a:latin typeface="Arial" charset="0"/>
                <a:ea typeface="ＭＳ Ｐゴシック" charset="-128"/>
                <a:cs typeface="ＭＳ Ｐゴシック" charset="-128"/>
              </a:rPr>
              <a:t>God increases your ability to give to others (8b-11a).</a:t>
            </a:r>
            <a:endParaRPr kumimoji="0" lang="en-US" sz="2800" b="1" i="0" u="sng" strike="noStrike" kern="0" cap="none" spc="0" normalizeH="0" baseline="0" noProof="0" dirty="0">
              <a:ln>
                <a:noFill/>
              </a:ln>
              <a:solidFill>
                <a:srgbClr val="FFFF00"/>
              </a:solidFill>
              <a:effectLst/>
              <a:uLnTx/>
              <a:uFillTx/>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7861945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accent6">
              <a:lumMod val="75000"/>
            </a:schemeClr>
          </a:solidFill>
        </p:spPr>
        <p:txBody>
          <a:bodyPr/>
          <a:lstStyle/>
          <a:p>
            <a:pPr algn="l" eaLnBrk="1" hangingPunct="1">
              <a:defRPr/>
            </a:pPr>
            <a:r>
              <a:rPr lang="en-US" sz="4000" i="1">
                <a:solidFill>
                  <a:srgbClr val="FFFFFF"/>
                </a:solidFill>
                <a:latin typeface="Arial" charset="0"/>
                <a:ea typeface="ＭＳ Ｐゴシック" charset="0"/>
                <a:cs typeface="ＭＳ Ｐゴシック" charset="0"/>
              </a:rPr>
              <a:t>II. Benefits of Generosity...</a:t>
            </a:r>
          </a:p>
        </p:txBody>
      </p:sp>
      <p:sp>
        <p:nvSpPr>
          <p:cNvPr id="3" name="Rectangle 2"/>
          <p:cNvSpPr txBox="1">
            <a:spLocks noChangeArrowheads="1"/>
          </p:cNvSpPr>
          <p:nvPr/>
        </p:nvSpPr>
        <p:spPr bwMode="auto">
          <a:xfrm>
            <a:off x="685800" y="990600"/>
            <a:ext cx="8458200" cy="762000"/>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A.  God blesses </a:t>
            </a:r>
            <a:r>
              <a:rPr kumimoji="0" lang="en-US" sz="4000" b="1" i="1" u="none" strike="noStrike" kern="0" cap="none" spc="0" normalizeH="0" baseline="0" noProof="0" dirty="0">
                <a:ln>
                  <a:noFill/>
                </a:ln>
                <a:solidFill>
                  <a:srgbClr val="FFFF00"/>
                </a:solidFill>
                <a:effectLst/>
                <a:uLnTx/>
                <a:uFillTx/>
                <a:latin typeface="Arial"/>
                <a:ea typeface="ＭＳ Ｐゴシック"/>
                <a:cs typeface="ＭＳ Ｐゴシック"/>
              </a:rPr>
              <a:t>you </a:t>
            </a: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(9:7b-11a).</a:t>
            </a:r>
          </a:p>
        </p:txBody>
      </p:sp>
      <p:sp>
        <p:nvSpPr>
          <p:cNvPr id="4"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GOD</a:t>
            </a:r>
          </a:p>
        </p:txBody>
      </p:sp>
      <p:sp>
        <p:nvSpPr>
          <p:cNvPr id="5"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YOU</a:t>
            </a:r>
          </a:p>
        </p:txBody>
      </p:sp>
      <p:sp>
        <p:nvSpPr>
          <p:cNvPr id="6" name="Striped Right Arrow 5"/>
          <p:cNvSpPr/>
          <p:nvPr/>
        </p:nvSpPr>
        <p:spPr bwMode="auto">
          <a:xfrm rot="7381776">
            <a:off x="3181350" y="2455863"/>
            <a:ext cx="1333500" cy="1041400"/>
          </a:xfrm>
          <a:prstGeom prst="stripedRightArrow">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349190" name="Rectangle 2"/>
          <p:cNvSpPr txBox="1">
            <a:spLocks noChangeArrowheads="1"/>
          </p:cNvSpPr>
          <p:nvPr/>
        </p:nvSpPr>
        <p:spPr bwMode="auto">
          <a:xfrm>
            <a:off x="609600" y="5029200"/>
            <a:ext cx="83820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30000" noProof="0" dirty="0">
                <a:ln>
                  <a:noFill/>
                </a:ln>
                <a:solidFill>
                  <a:srgbClr val="FFFFFF"/>
                </a:solidFill>
                <a:effectLst/>
                <a:uLnTx/>
                <a:uFillTx/>
                <a:latin typeface="Arial" charset="0"/>
                <a:ea typeface="ＭＳ Ｐゴシック" charset="0"/>
              </a:rPr>
              <a:t>10</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For God is the one who provides seed for the farmer and then bread to eat. In the same way, he will provide and increase your resources and then produce a great harvest of generosity in you.  </a:t>
            </a:r>
            <a:r>
              <a:rPr kumimoji="0" lang="en-US" altLang="ja-JP" sz="2400" b="1" i="0" u="none" strike="noStrike" kern="1200" cap="none" spc="0" normalizeH="0" baseline="30000" noProof="0" dirty="0">
                <a:ln>
                  <a:noFill/>
                </a:ln>
                <a:solidFill>
                  <a:srgbClr val="FFFFFF"/>
                </a:solidFill>
                <a:effectLst/>
                <a:uLnTx/>
                <a:uFillTx/>
                <a:latin typeface="Arial" charset="0"/>
                <a:ea typeface="ＭＳ Ｐゴシック" charset="0"/>
              </a:rPr>
              <a:t>11</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Yes, you will be enriched in every way so that you can always be generous" </a:t>
            </a:r>
            <a:r>
              <a:rPr kumimoji="0" lang="en-US" altLang="ja-JP" sz="2000" b="1" i="0" u="none" strike="noStrike" kern="1200" cap="none" spc="0" normalizeH="0" baseline="0" noProof="0" dirty="0">
                <a:ln>
                  <a:noFill/>
                </a:ln>
                <a:solidFill>
                  <a:srgbClr val="FFFFFF"/>
                </a:solidFill>
                <a:effectLst/>
                <a:uLnTx/>
                <a:uFillTx/>
                <a:latin typeface="Arial" charset="0"/>
                <a:ea typeface="ＭＳ Ｐゴシック" charset="0"/>
              </a:rPr>
              <a:t>(NLT).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8" name="Rectangle 2"/>
          <p:cNvSpPr txBox="1">
            <a:spLocks noChangeArrowheads="1"/>
          </p:cNvSpPr>
          <p:nvPr/>
        </p:nvSpPr>
        <p:spPr bwMode="auto">
          <a:xfrm>
            <a:off x="533400" y="4191000"/>
            <a:ext cx="8610600" cy="685800"/>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a:ln>
                  <a:noFill/>
                </a:ln>
                <a:solidFill>
                  <a:srgbClr val="FFFF00"/>
                </a:solidFill>
                <a:effectLst/>
                <a:uLnTx/>
                <a:uFillTx/>
                <a:latin typeface="Arial" charset="0"/>
                <a:ea typeface="ＭＳ Ｐゴシック" charset="-128"/>
                <a:cs typeface="ＭＳ Ｐゴシック" charset="-128"/>
              </a:rPr>
              <a:t>3. </a:t>
            </a:r>
            <a:r>
              <a:rPr kumimoji="0" lang="en-US" sz="2800" b="1" i="0" u="sng" strike="noStrike" kern="1200" cap="none" spc="0" normalizeH="0" baseline="0" noProof="0" dirty="0">
                <a:ln>
                  <a:noFill/>
                </a:ln>
                <a:solidFill>
                  <a:srgbClr val="FFFF00"/>
                </a:solidFill>
                <a:effectLst/>
                <a:uLnTx/>
                <a:uFillTx/>
                <a:latin typeface="Arial" charset="0"/>
                <a:ea typeface="ＭＳ Ｐゴシック" charset="-128"/>
                <a:cs typeface="ＭＳ Ｐゴシック" charset="-128"/>
              </a:rPr>
              <a:t>God increases your ability to give to others (8b-11a).</a:t>
            </a:r>
            <a:endParaRPr kumimoji="0" lang="en-US" sz="2800" b="1" i="0" u="sng" strike="noStrike" kern="0" cap="none" spc="0" normalizeH="0" baseline="0" noProof="0" dirty="0">
              <a:ln>
                <a:noFill/>
              </a:ln>
              <a:solidFill>
                <a:srgbClr val="FFFF00"/>
              </a:solidFill>
              <a:effectLst/>
              <a:uLnTx/>
              <a:uFillTx/>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74610047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accent6">
              <a:lumMod val="75000"/>
            </a:schemeClr>
          </a:solidFill>
        </p:spPr>
        <p:txBody>
          <a:bodyPr/>
          <a:lstStyle/>
          <a:p>
            <a:pPr algn="l" eaLnBrk="1" hangingPunct="1">
              <a:defRPr/>
            </a:pPr>
            <a:r>
              <a:rPr lang="en-US" sz="4000" i="1">
                <a:solidFill>
                  <a:srgbClr val="FFFFFF"/>
                </a:solidFill>
                <a:latin typeface="Arial" charset="0"/>
                <a:ea typeface="ＭＳ Ｐゴシック" charset="0"/>
                <a:cs typeface="ＭＳ Ｐゴシック" charset="0"/>
              </a:rPr>
              <a:t>II. Benefits of Generosity...</a:t>
            </a:r>
          </a:p>
        </p:txBody>
      </p:sp>
      <p:sp>
        <p:nvSpPr>
          <p:cNvPr id="3" name="Rectangle 2"/>
          <p:cNvSpPr txBox="1">
            <a:spLocks noChangeArrowheads="1"/>
          </p:cNvSpPr>
          <p:nvPr/>
        </p:nvSpPr>
        <p:spPr bwMode="auto">
          <a:xfrm>
            <a:off x="685800" y="990600"/>
            <a:ext cx="8458200" cy="762000"/>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B.  You bless </a:t>
            </a:r>
            <a:r>
              <a:rPr kumimoji="0" lang="en-US" sz="4000" b="1" i="1" u="none" strike="noStrike" kern="0" cap="none" spc="0" normalizeH="0" baseline="0" noProof="0" dirty="0">
                <a:ln>
                  <a:noFill/>
                </a:ln>
                <a:solidFill>
                  <a:srgbClr val="FFFF00"/>
                </a:solidFill>
                <a:effectLst/>
                <a:uLnTx/>
                <a:uFillTx/>
                <a:latin typeface="Arial"/>
                <a:ea typeface="ＭＳ Ｐゴシック"/>
                <a:cs typeface="ＭＳ Ｐゴシック"/>
              </a:rPr>
              <a:t>others </a:t>
            </a: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(9:11b-12a).</a:t>
            </a:r>
          </a:p>
        </p:txBody>
      </p:sp>
      <p:sp>
        <p:nvSpPr>
          <p:cNvPr id="4"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GOD</a:t>
            </a:r>
          </a:p>
        </p:txBody>
      </p:sp>
      <p:sp>
        <p:nvSpPr>
          <p:cNvPr id="5"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YOU</a:t>
            </a:r>
          </a:p>
        </p:txBody>
      </p:sp>
      <p:sp>
        <p:nvSpPr>
          <p:cNvPr id="6" name="Striped Right Arrow 5"/>
          <p:cNvSpPr/>
          <p:nvPr/>
        </p:nvSpPr>
        <p:spPr bwMode="auto">
          <a:xfrm>
            <a:off x="3810000" y="3124200"/>
            <a:ext cx="1333500" cy="1041400"/>
          </a:xfrm>
          <a:prstGeom prst="stripedRightArrow">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 name="Rectangle 2"/>
          <p:cNvSpPr txBox="1">
            <a:spLocks noChangeArrowheads="1"/>
          </p:cNvSpPr>
          <p:nvPr/>
        </p:nvSpPr>
        <p:spPr bwMode="auto">
          <a:xfrm>
            <a:off x="457200" y="4648200"/>
            <a:ext cx="86868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"And when we take your gifts to those who need them, they will thank God"</a:t>
            </a:r>
            <a:r>
              <a:rPr kumimoji="0" lang="en-US" altLang="ja-JP" sz="1800" b="1" i="0" u="none" strike="noStrike" kern="1200" cap="none" spc="0" normalizeH="0" baseline="0" noProof="0" dirty="0">
                <a:ln>
                  <a:noFill/>
                </a:ln>
                <a:solidFill>
                  <a:srgbClr val="FFFFFF"/>
                </a:solidFill>
                <a:effectLst/>
                <a:uLnTx/>
                <a:uFillTx/>
                <a:latin typeface="Arial" charset="0"/>
                <a:ea typeface="ＭＳ Ｐゴシック" charset="0"/>
              </a:rPr>
              <a:t> (NLT).</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8" name="Rectangle 2"/>
          <p:cNvSpPr txBox="1">
            <a:spLocks noChangeArrowheads="1"/>
          </p:cNvSpPr>
          <p:nvPr/>
        </p:nvSpPr>
        <p:spPr bwMode="auto">
          <a:xfrm>
            <a:off x="457200" y="4343400"/>
            <a:ext cx="7924800" cy="990600"/>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a:ln>
                  <a:noFill/>
                </a:ln>
                <a:solidFill>
                  <a:srgbClr val="FFFF00"/>
                </a:solidFill>
                <a:effectLst/>
                <a:uLnTx/>
                <a:uFillTx/>
                <a:latin typeface="Arial"/>
                <a:ea typeface="ＭＳ Ｐゴシック"/>
                <a:cs typeface="ＭＳ Ｐゴシック"/>
              </a:rPr>
              <a:t>1. Recipients of gifts realize God alone meets their needs (11b).</a:t>
            </a:r>
          </a:p>
        </p:txBody>
      </p:sp>
      <p:sp>
        <p:nvSpPr>
          <p:cNvPr id="9" name="Rectangle 2"/>
          <p:cNvSpPr txBox="1">
            <a:spLocks noChangeArrowheads="1"/>
          </p:cNvSpPr>
          <p:nvPr/>
        </p:nvSpPr>
        <p:spPr bwMode="auto">
          <a:xfrm>
            <a:off x="5257800" y="3352800"/>
            <a:ext cx="26670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OTHERS</a:t>
            </a:r>
          </a:p>
        </p:txBody>
      </p:sp>
    </p:spTree>
    <p:extLst>
      <p:ext uri="{BB962C8B-B14F-4D97-AF65-F5344CB8AC3E}">
        <p14:creationId xmlns:p14="http://schemas.microsoft.com/office/powerpoint/2010/main" val="2960098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accent6">
              <a:lumMod val="75000"/>
            </a:schemeClr>
          </a:solidFill>
        </p:spPr>
        <p:txBody>
          <a:bodyPr/>
          <a:lstStyle/>
          <a:p>
            <a:pPr algn="l" eaLnBrk="1" hangingPunct="1">
              <a:defRPr/>
            </a:pPr>
            <a:r>
              <a:rPr lang="en-US" sz="4000" i="1">
                <a:solidFill>
                  <a:srgbClr val="FFFFFF"/>
                </a:solidFill>
                <a:latin typeface="Arial" charset="0"/>
                <a:ea typeface="ＭＳ Ｐゴシック" charset="0"/>
                <a:cs typeface="ＭＳ Ｐゴシック" charset="0"/>
              </a:rPr>
              <a:t>II. Benefits of Generosity...</a:t>
            </a:r>
          </a:p>
        </p:txBody>
      </p:sp>
      <p:sp>
        <p:nvSpPr>
          <p:cNvPr id="3" name="Rectangle 2"/>
          <p:cNvSpPr txBox="1">
            <a:spLocks noChangeArrowheads="1"/>
          </p:cNvSpPr>
          <p:nvPr/>
        </p:nvSpPr>
        <p:spPr bwMode="auto">
          <a:xfrm>
            <a:off x="685800" y="990600"/>
            <a:ext cx="8458200" cy="762000"/>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B.  You bless </a:t>
            </a:r>
            <a:r>
              <a:rPr kumimoji="0" lang="en-US" sz="4000" b="1" i="1" u="none" strike="noStrike" kern="0" cap="none" spc="0" normalizeH="0" baseline="0" noProof="0" dirty="0">
                <a:ln>
                  <a:noFill/>
                </a:ln>
                <a:solidFill>
                  <a:srgbClr val="FFFF00"/>
                </a:solidFill>
                <a:effectLst/>
                <a:uLnTx/>
                <a:uFillTx/>
                <a:latin typeface="Arial"/>
                <a:ea typeface="ＭＳ Ｐゴシック"/>
                <a:cs typeface="ＭＳ Ｐゴシック"/>
              </a:rPr>
              <a:t>others </a:t>
            </a: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(9:11b-12a).</a:t>
            </a:r>
          </a:p>
        </p:txBody>
      </p:sp>
      <p:sp>
        <p:nvSpPr>
          <p:cNvPr id="4"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GOD</a:t>
            </a:r>
          </a:p>
        </p:txBody>
      </p:sp>
      <p:sp>
        <p:nvSpPr>
          <p:cNvPr id="5"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YOU</a:t>
            </a:r>
          </a:p>
        </p:txBody>
      </p:sp>
      <p:sp>
        <p:nvSpPr>
          <p:cNvPr id="6" name="Striped Right Arrow 5"/>
          <p:cNvSpPr/>
          <p:nvPr/>
        </p:nvSpPr>
        <p:spPr bwMode="auto">
          <a:xfrm>
            <a:off x="3810000" y="3124200"/>
            <a:ext cx="1333500" cy="1041400"/>
          </a:xfrm>
          <a:prstGeom prst="stripedRightArrow">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 name="Rectangle 2"/>
          <p:cNvSpPr txBox="1">
            <a:spLocks noChangeArrowheads="1"/>
          </p:cNvSpPr>
          <p:nvPr/>
        </p:nvSpPr>
        <p:spPr bwMode="auto">
          <a:xfrm>
            <a:off x="457200" y="4648200"/>
            <a:ext cx="86868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30000" noProof="0" dirty="0">
                <a:ln>
                  <a:noFill/>
                </a:ln>
                <a:solidFill>
                  <a:srgbClr val="FFFFFF"/>
                </a:solidFill>
                <a:effectLst/>
                <a:uLnTx/>
                <a:uFillTx/>
                <a:latin typeface="Arial" charset="0"/>
                <a:ea typeface="ＭＳ Ｐゴシック" charset="0"/>
              </a:rPr>
              <a:t>12</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So two good things will result from this ministry of giving—the needs of the believers will be met..."</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8" name="Rectangle 2"/>
          <p:cNvSpPr txBox="1">
            <a:spLocks noChangeArrowheads="1"/>
          </p:cNvSpPr>
          <p:nvPr/>
        </p:nvSpPr>
        <p:spPr bwMode="auto">
          <a:xfrm>
            <a:off x="457200" y="4343400"/>
            <a:ext cx="7924800" cy="685800"/>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a:ln>
                  <a:noFill/>
                </a:ln>
                <a:solidFill>
                  <a:srgbClr val="FFFF00"/>
                </a:solidFill>
                <a:effectLst/>
                <a:uLnTx/>
                <a:uFillTx/>
                <a:latin typeface="Arial"/>
                <a:ea typeface="ＭＳ Ｐゴシック"/>
                <a:cs typeface="ＭＳ Ｐゴシック"/>
              </a:rPr>
              <a:t>2. The needs of others are met (12a).</a:t>
            </a:r>
          </a:p>
        </p:txBody>
      </p:sp>
      <p:sp>
        <p:nvSpPr>
          <p:cNvPr id="9" name="Rectangle 2"/>
          <p:cNvSpPr txBox="1">
            <a:spLocks noChangeArrowheads="1"/>
          </p:cNvSpPr>
          <p:nvPr/>
        </p:nvSpPr>
        <p:spPr bwMode="auto">
          <a:xfrm>
            <a:off x="5257800" y="3352800"/>
            <a:ext cx="26670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OTHERS</a:t>
            </a:r>
          </a:p>
        </p:txBody>
      </p:sp>
    </p:spTree>
    <p:extLst>
      <p:ext uri="{BB962C8B-B14F-4D97-AF65-F5344CB8AC3E}">
        <p14:creationId xmlns:p14="http://schemas.microsoft.com/office/powerpoint/2010/main" val="31954344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accent6">
              <a:lumMod val="75000"/>
            </a:schemeClr>
          </a:solidFill>
        </p:spPr>
        <p:txBody>
          <a:bodyPr/>
          <a:lstStyle/>
          <a:p>
            <a:pPr algn="l" eaLnBrk="1" hangingPunct="1">
              <a:defRPr/>
            </a:pPr>
            <a:r>
              <a:rPr lang="en-US" sz="4000" i="1">
                <a:solidFill>
                  <a:srgbClr val="FFFFFF"/>
                </a:solidFill>
                <a:latin typeface="Arial" charset="0"/>
                <a:ea typeface="ＭＳ Ｐゴシック" charset="0"/>
                <a:cs typeface="ＭＳ Ｐゴシック" charset="0"/>
              </a:rPr>
              <a:t>II. Benefits of Generosity...</a:t>
            </a:r>
          </a:p>
        </p:txBody>
      </p:sp>
      <p:sp>
        <p:nvSpPr>
          <p:cNvPr id="3" name="Rectangle 2"/>
          <p:cNvSpPr txBox="1">
            <a:spLocks noChangeArrowheads="1"/>
          </p:cNvSpPr>
          <p:nvPr/>
        </p:nvSpPr>
        <p:spPr bwMode="auto">
          <a:xfrm>
            <a:off x="685800" y="990600"/>
            <a:ext cx="8458200" cy="762000"/>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C.  Others bless </a:t>
            </a:r>
            <a:r>
              <a:rPr kumimoji="0" lang="en-US" sz="4000" b="1" i="1" u="none" strike="noStrike" kern="0" cap="none" spc="0" normalizeH="0" baseline="0" noProof="0" dirty="0">
                <a:ln>
                  <a:noFill/>
                </a:ln>
                <a:solidFill>
                  <a:srgbClr val="FFFF00"/>
                </a:solidFill>
                <a:effectLst/>
                <a:uLnTx/>
                <a:uFillTx/>
                <a:latin typeface="Arial"/>
                <a:ea typeface="ＭＳ Ｐゴシック"/>
                <a:cs typeface="ＭＳ Ｐゴシック"/>
              </a:rPr>
              <a:t>God </a:t>
            </a: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(9:12b-13).</a:t>
            </a:r>
          </a:p>
        </p:txBody>
      </p:sp>
      <p:sp>
        <p:nvSpPr>
          <p:cNvPr id="4"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GOD</a:t>
            </a:r>
          </a:p>
        </p:txBody>
      </p:sp>
      <p:sp>
        <p:nvSpPr>
          <p:cNvPr id="5"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YOU</a:t>
            </a:r>
          </a:p>
        </p:txBody>
      </p:sp>
      <p:sp>
        <p:nvSpPr>
          <p:cNvPr id="6" name="Striped Right Arrow 5"/>
          <p:cNvSpPr/>
          <p:nvPr/>
        </p:nvSpPr>
        <p:spPr bwMode="auto">
          <a:xfrm rot="13488669">
            <a:off x="4970463" y="2220913"/>
            <a:ext cx="1333500" cy="1041400"/>
          </a:xfrm>
          <a:prstGeom prst="stripedRightArrow">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 name="Rectangle 2"/>
          <p:cNvSpPr txBox="1">
            <a:spLocks noChangeArrowheads="1"/>
          </p:cNvSpPr>
          <p:nvPr/>
        </p:nvSpPr>
        <p:spPr bwMode="auto">
          <a:xfrm>
            <a:off x="457200" y="4267200"/>
            <a:ext cx="86868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"and they will joyfully express their thanks to God.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uLnTx/>
                <a:uFillTx/>
                <a:latin typeface="Arial" charset="0"/>
                <a:ea typeface="ＭＳ Ｐゴシック" charset="0"/>
              </a:rPr>
              <a:t>13</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As a result of your ministry, they will give glory to God. For your generosity to them and to all believers will prove that you are obedient to the Good News of Christ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ja-JP" sz="1800" b="1" i="0" u="none" strike="noStrike" kern="1200" cap="none" spc="0" normalizeH="0" baseline="0" noProof="0" dirty="0">
                <a:ln>
                  <a:noFill/>
                </a:ln>
                <a:solidFill>
                  <a:srgbClr val="FFFFFF"/>
                </a:solidFill>
                <a:effectLst/>
                <a:uLnTx/>
                <a:uFillTx/>
                <a:latin typeface="Arial" charset="0"/>
                <a:ea typeface="ＭＳ Ｐゴシック" charset="0"/>
              </a:rPr>
              <a:t>(NLT).</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9" name="Rectangle 2"/>
          <p:cNvSpPr txBox="1">
            <a:spLocks noChangeArrowheads="1"/>
          </p:cNvSpPr>
          <p:nvPr/>
        </p:nvSpPr>
        <p:spPr bwMode="auto">
          <a:xfrm>
            <a:off x="5257800" y="3352800"/>
            <a:ext cx="26670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OTHERS</a:t>
            </a:r>
          </a:p>
        </p:txBody>
      </p:sp>
    </p:spTree>
    <p:extLst>
      <p:ext uri="{BB962C8B-B14F-4D97-AF65-F5344CB8AC3E}">
        <p14:creationId xmlns:p14="http://schemas.microsoft.com/office/powerpoint/2010/main" val="22932056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accent6">
              <a:lumMod val="75000"/>
            </a:schemeClr>
          </a:solidFill>
        </p:spPr>
        <p:txBody>
          <a:bodyPr/>
          <a:lstStyle/>
          <a:p>
            <a:pPr algn="l" eaLnBrk="1" hangingPunct="1">
              <a:defRPr/>
            </a:pPr>
            <a:r>
              <a:rPr lang="en-US" sz="4000" i="1">
                <a:solidFill>
                  <a:srgbClr val="FFFFFF"/>
                </a:solidFill>
                <a:latin typeface="Arial" charset="0"/>
                <a:ea typeface="ＭＳ Ｐゴシック" charset="0"/>
                <a:cs typeface="ＭＳ Ｐゴシック" charset="0"/>
              </a:rPr>
              <a:t>II. Benefits of Generosity...</a:t>
            </a:r>
          </a:p>
        </p:txBody>
      </p:sp>
      <p:sp>
        <p:nvSpPr>
          <p:cNvPr id="357378" name="Rectangle 2"/>
          <p:cNvSpPr txBox="1">
            <a:spLocks noChangeArrowheads="1"/>
          </p:cNvSpPr>
          <p:nvPr/>
        </p:nvSpPr>
        <p:spPr bwMode="auto">
          <a:xfrm>
            <a:off x="685800" y="990600"/>
            <a:ext cx="8458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charset="0"/>
                <a:ea typeface="ＭＳ Ｐゴシック" charset="0"/>
              </a:rPr>
              <a:t>D.  Others bless </a:t>
            </a:r>
            <a:r>
              <a:rPr kumimoji="0" lang="en-US" sz="4000" b="1" i="1" u="none" strike="noStrike" kern="1200" cap="none" spc="0" normalizeH="0" baseline="0" noProof="0">
                <a:ln>
                  <a:noFill/>
                </a:ln>
                <a:solidFill>
                  <a:srgbClr val="FFFF00"/>
                </a:solidFill>
                <a:effectLst/>
                <a:uLnTx/>
                <a:uFillTx/>
                <a:latin typeface="Arial" charset="0"/>
                <a:ea typeface="ＭＳ Ｐゴシック" charset="0"/>
              </a:rPr>
              <a:t>you </a:t>
            </a:r>
            <a:r>
              <a:rPr kumimoji="0" lang="en-US" sz="4000" b="1" i="1" u="none" strike="noStrike" kern="1200" cap="none" spc="0" normalizeH="0" baseline="0" noProof="0">
                <a:ln>
                  <a:noFill/>
                </a:ln>
                <a:solidFill>
                  <a:srgbClr val="FFFFFF"/>
                </a:solidFill>
                <a:effectLst/>
                <a:uLnTx/>
                <a:uFillTx/>
                <a:latin typeface="Arial" charset="0"/>
                <a:ea typeface="ＭＳ Ｐゴシック" charset="0"/>
              </a:rPr>
              <a:t>(9:14-15).</a:t>
            </a:r>
          </a:p>
        </p:txBody>
      </p:sp>
      <p:sp>
        <p:nvSpPr>
          <p:cNvPr id="4"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GOD</a:t>
            </a:r>
          </a:p>
        </p:txBody>
      </p:sp>
      <p:sp>
        <p:nvSpPr>
          <p:cNvPr id="5"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YOU</a:t>
            </a:r>
          </a:p>
        </p:txBody>
      </p:sp>
      <p:sp>
        <p:nvSpPr>
          <p:cNvPr id="6" name="Striped Right Arrow 5"/>
          <p:cNvSpPr/>
          <p:nvPr/>
        </p:nvSpPr>
        <p:spPr bwMode="auto">
          <a:xfrm rot="10800000">
            <a:off x="3830638" y="3225800"/>
            <a:ext cx="1333500" cy="1041400"/>
          </a:xfrm>
          <a:prstGeom prst="stripedRightArrow">
            <a:avLst/>
          </a:prstGeom>
          <a:blipFill rotWithShape="1">
            <a:blip r:embed="rId2"/>
            <a:tile tx="0" ty="0" sx="100000" sy="100000" flip="none" algn="tl"/>
          </a:blip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 name="Rectangle 2"/>
          <p:cNvSpPr txBox="1">
            <a:spLocks noChangeArrowheads="1"/>
          </p:cNvSpPr>
          <p:nvPr/>
        </p:nvSpPr>
        <p:spPr bwMode="auto">
          <a:xfrm>
            <a:off x="457200" y="4267200"/>
            <a:ext cx="86868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30000" noProof="0" dirty="0">
                <a:ln>
                  <a:noFill/>
                </a:ln>
                <a:solidFill>
                  <a:srgbClr val="FFFFFF"/>
                </a:solidFill>
                <a:effectLst/>
                <a:uLnTx/>
                <a:uFillTx/>
                <a:latin typeface="Arial" charset="0"/>
                <a:ea typeface="ＭＳ Ｐゴシック" charset="0"/>
              </a:rPr>
              <a:t>14</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And they will </a:t>
            </a:r>
            <a:r>
              <a:rPr kumimoji="0" lang="en-US" altLang="ja-JP" sz="2400" b="1" i="0" u="none" strike="noStrike" kern="1200" cap="none" spc="0" normalizeH="0" baseline="0" noProof="0" dirty="0">
                <a:ln>
                  <a:noFill/>
                </a:ln>
                <a:solidFill>
                  <a:srgbClr val="FFFF00"/>
                </a:solidFill>
                <a:effectLst/>
                <a:uLnTx/>
                <a:uFillTx/>
                <a:latin typeface="Arial" charset="0"/>
                <a:ea typeface="ＭＳ Ｐゴシック" charset="0"/>
              </a:rPr>
              <a:t>pray for you </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with </a:t>
            </a:r>
            <a:r>
              <a:rPr kumimoji="0" lang="en-US" altLang="ja-JP" sz="2400" b="1" i="0" u="none" strike="noStrike" kern="1200" cap="none" spc="0" normalizeH="0" baseline="0" noProof="0" dirty="0">
                <a:ln>
                  <a:noFill/>
                </a:ln>
                <a:solidFill>
                  <a:srgbClr val="FFFF00"/>
                </a:solidFill>
                <a:effectLst/>
                <a:uLnTx/>
                <a:uFillTx/>
                <a:latin typeface="Arial" charset="0"/>
                <a:ea typeface="ＭＳ Ｐゴシック" charset="0"/>
              </a:rPr>
              <a:t>deep affection </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because of the overflowing grace God has given to you. </a:t>
            </a:r>
            <a:r>
              <a:rPr kumimoji="0" lang="en-US" altLang="ja-JP" sz="2400" b="1" i="0" u="none" strike="noStrike" kern="1200" cap="none" spc="0" normalizeH="0" baseline="30000" noProof="0" dirty="0">
                <a:ln>
                  <a:noFill/>
                </a:ln>
                <a:solidFill>
                  <a:srgbClr val="FFFFFF"/>
                </a:solidFill>
                <a:effectLst/>
                <a:uLnTx/>
                <a:uFillTx/>
                <a:latin typeface="Arial" charset="0"/>
                <a:ea typeface="ＭＳ Ｐゴシック" charset="0"/>
              </a:rPr>
              <a:t>15</a:t>
            </a:r>
            <a:r>
              <a:rPr kumimoji="0" lang="en-US" altLang="ja-JP" sz="2400" b="1" i="0" u="none" strike="noStrike" kern="1200" cap="none" spc="0" normalizeH="0" baseline="0" noProof="0" dirty="0">
                <a:ln>
                  <a:noFill/>
                </a:ln>
                <a:solidFill>
                  <a:srgbClr val="FFFF00"/>
                </a:solidFill>
                <a:effectLst/>
                <a:uLnTx/>
                <a:uFillTx/>
                <a:latin typeface="Arial" charset="0"/>
                <a:ea typeface="ＭＳ Ｐゴシック" charset="0"/>
              </a:rPr>
              <a:t>Thank God for his gift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 too wonderful for words!" </a:t>
            </a:r>
            <a:r>
              <a:rPr kumimoji="0" lang="en-US" altLang="ja-JP" sz="1800" b="1" i="0" u="none" strike="noStrike" kern="1200" cap="none" spc="0" normalizeH="0" baseline="0" noProof="0" dirty="0">
                <a:ln>
                  <a:noFill/>
                </a:ln>
                <a:solidFill>
                  <a:srgbClr val="FFFFFF"/>
                </a:solidFill>
                <a:effectLst/>
                <a:uLnTx/>
                <a:uFillTx/>
                <a:latin typeface="Arial" charset="0"/>
                <a:ea typeface="ＭＳ Ｐゴシック" charset="0"/>
              </a:rPr>
              <a:t>(NLT adapted).</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9" name="Rectangle 2"/>
          <p:cNvSpPr txBox="1">
            <a:spLocks noChangeArrowheads="1"/>
          </p:cNvSpPr>
          <p:nvPr/>
        </p:nvSpPr>
        <p:spPr bwMode="auto">
          <a:xfrm>
            <a:off x="5257800" y="3352800"/>
            <a:ext cx="26670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OTHERS</a:t>
            </a:r>
          </a:p>
        </p:txBody>
      </p:sp>
    </p:spTree>
    <p:extLst>
      <p:ext uri="{BB962C8B-B14F-4D97-AF65-F5344CB8AC3E}">
        <p14:creationId xmlns:p14="http://schemas.microsoft.com/office/powerpoint/2010/main" val="20225377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8401" name="Picture 3" descr="3-crosses.jpg"/>
          <p:cNvPicPr>
            <a:picLocks noChangeAspect="1"/>
          </p:cNvPicPr>
          <p:nvPr/>
        </p:nvPicPr>
        <p:blipFill>
          <a:blip r:embed="rId2" cstate="screen">
            <a:lum bright="-4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ctrTitle"/>
          </p:nvPr>
        </p:nvSpPr>
        <p:spPr>
          <a:xfrm>
            <a:off x="0" y="609600"/>
            <a:ext cx="9144000" cy="762000"/>
          </a:xfrm>
        </p:spPr>
        <p:txBody>
          <a:bodyPr/>
          <a:lstStyle/>
          <a:p>
            <a:pPr eaLnBrk="1" hangingPunct="1">
              <a:defRPr/>
            </a:pPr>
            <a:r>
              <a:rPr lang="en-US">
                <a:solidFill>
                  <a:srgbClr val="FFFFFF"/>
                </a:solidFill>
                <a:effectLst>
                  <a:outerShdw blurRad="38100" dist="38100" dir="2700000" algn="tl">
                    <a:srgbClr val="808080"/>
                  </a:outerShdw>
                </a:effectLst>
                <a:latin typeface="Arial" charset="0"/>
                <a:ea typeface="ＭＳ Ｐゴシック" charset="0"/>
                <a:cs typeface="ＭＳ Ｐゴシック" charset="0"/>
              </a:rPr>
              <a:t>The Best Example...</a:t>
            </a:r>
          </a:p>
        </p:txBody>
      </p:sp>
      <p:sp>
        <p:nvSpPr>
          <p:cNvPr id="5" name="Rectangle 2"/>
          <p:cNvSpPr txBox="1">
            <a:spLocks noChangeArrowheads="1"/>
          </p:cNvSpPr>
          <p:nvPr/>
        </p:nvSpPr>
        <p:spPr bwMode="auto">
          <a:xfrm>
            <a:off x="381000" y="1600200"/>
            <a:ext cx="8763000" cy="4953000"/>
          </a:xfrm>
          <a:prstGeom prst="rect">
            <a:avLst/>
          </a:prstGeom>
          <a:noFill/>
          <a:ln w="9525">
            <a:noFill/>
            <a:miter lim="800000"/>
            <a:headEnd/>
            <a:tailEnd/>
          </a:ln>
        </p:spPr>
        <p:txBody>
          <a:bodyPr anchor="ctr"/>
          <a:lstStyle>
            <a:lvl1pPr marL="809625" indent="-809625">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809625" marR="0" lvl="0" indent="-809625"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rPr>
              <a:t>We come into the world with </a:t>
            </a:r>
            <a:r>
              <a:rPr kumimoji="0" lang="en-US" sz="32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charset="0"/>
                <a:ea typeface="ＭＳ Ｐゴシック" charset="0"/>
              </a:rPr>
              <a:t>nothing</a:t>
            </a:r>
          </a:p>
          <a:p>
            <a:pPr marL="809625" marR="0" lvl="0" indent="-809625"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rPr>
              <a:t>and spend all our days </a:t>
            </a:r>
            <a:r>
              <a:rPr kumimoji="0" lang="en-US" sz="32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charset="0"/>
                <a:ea typeface="ＭＳ Ｐゴシック" charset="0"/>
              </a:rPr>
              <a:t>accumulating </a:t>
            </a:r>
            <a:r>
              <a:rPr kumimoji="0" 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rPr>
              <a:t>as much as we can.</a:t>
            </a:r>
          </a:p>
          <a:p>
            <a:pPr marL="809625" marR="0" lvl="0" indent="-809625"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rPr>
              <a:t>Christ came into the world with </a:t>
            </a:r>
            <a:r>
              <a:rPr kumimoji="0" lang="en-US" sz="32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charset="0"/>
                <a:ea typeface="ＭＳ Ｐゴシック" charset="0"/>
              </a:rPr>
              <a:t>everything</a:t>
            </a:r>
          </a:p>
          <a:p>
            <a:pPr marL="809625" marR="0" lvl="0" indent="-809625"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rPr>
              <a:t>and spent all His days </a:t>
            </a:r>
            <a:r>
              <a:rPr kumimoji="0" lang="en-US" sz="32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charset="0"/>
                <a:ea typeface="ＭＳ Ｐゴシック" charset="0"/>
              </a:rPr>
              <a:t>distributing </a:t>
            </a:r>
            <a:r>
              <a:rPr kumimoji="0" 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rPr>
              <a:t>as much as He could.</a:t>
            </a:r>
          </a:p>
        </p:txBody>
      </p:sp>
    </p:spTree>
    <p:extLst>
      <p:ext uri="{BB962C8B-B14F-4D97-AF65-F5344CB8AC3E}">
        <p14:creationId xmlns:p14="http://schemas.microsoft.com/office/powerpoint/2010/main" val="232730122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Rectangle 2"/>
          <p:cNvSpPr>
            <a:spLocks noGrp="1" noChangeArrowheads="1"/>
          </p:cNvSpPr>
          <p:nvPr>
            <p:ph type="ctrTitle"/>
          </p:nvPr>
        </p:nvSpPr>
        <p:spPr>
          <a:xfrm>
            <a:off x="0" y="0"/>
            <a:ext cx="9144000" cy="1295400"/>
          </a:xfrm>
          <a:gradFill flip="none" rotWithShape="1">
            <a:gsLst>
              <a:gs pos="0">
                <a:srgbClr val="008000"/>
              </a:gs>
              <a:gs pos="100000">
                <a:schemeClr val="tx1"/>
              </a:gs>
            </a:gsLst>
            <a:path path="rect">
              <a:fillToRect l="100000" t="100000"/>
            </a:path>
            <a:tileRect r="-100000" b="-100000"/>
          </a:gradFill>
        </p:spPr>
        <p:txBody>
          <a:bodyPr/>
          <a:lstStyle/>
          <a:p>
            <a:pPr eaLnBrk="1" hangingPunct="1">
              <a:defRPr/>
            </a:pPr>
            <a:r>
              <a:rPr lang="en-US" sz="54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The Main Idea of 9:6-15</a:t>
            </a:r>
          </a:p>
        </p:txBody>
      </p:sp>
      <p:sp>
        <p:nvSpPr>
          <p:cNvPr id="359426" name="Rectangle 3"/>
          <p:cNvSpPr txBox="1">
            <a:spLocks noChangeArrowheads="1"/>
          </p:cNvSpPr>
          <p:nvPr/>
        </p:nvSpPr>
        <p:spPr bwMode="auto">
          <a:xfrm>
            <a:off x="152400" y="1600200"/>
            <a:ext cx="86868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rPr>
              <a:t>Decide to </a:t>
            </a:r>
            <a:r>
              <a:rPr kumimoji="0" lang="en-US" sz="4400" b="1" i="0" u="none" strike="noStrike" kern="1200" cap="none" spc="0" normalizeH="0" baseline="0" noProof="0">
                <a:ln>
                  <a:noFill/>
                </a:ln>
                <a:solidFill>
                  <a:srgbClr val="FFFF00"/>
                </a:solidFill>
                <a:effectLst/>
                <a:uLnTx/>
                <a:uFillTx/>
                <a:latin typeface="Arial" charset="0"/>
                <a:ea typeface="ＭＳ Ｐゴシック" charset="0"/>
              </a:rPr>
              <a:t>bless </a:t>
            </a:r>
            <a:r>
              <a:rPr kumimoji="0" lang="en-US" sz="4400" b="1" i="0" u="none" strike="noStrike" kern="1200" cap="none" spc="0" normalizeH="0" baseline="0" noProof="0">
                <a:ln>
                  <a:noFill/>
                </a:ln>
                <a:solidFill>
                  <a:srgbClr val="FFFFFF"/>
                </a:solidFill>
                <a:effectLst/>
                <a:uLnTx/>
                <a:uFillTx/>
                <a:latin typeface="Arial" charset="0"/>
                <a:ea typeface="ＭＳ Ｐゴシック" charset="0"/>
              </a:rPr>
              <a:t>God, yourself, and others by generous giving</a:t>
            </a:r>
          </a:p>
        </p:txBody>
      </p:sp>
      <p:sp>
        <p:nvSpPr>
          <p:cNvPr id="5" name="Rectangle 3"/>
          <p:cNvSpPr txBox="1">
            <a:spLocks noChangeArrowheads="1"/>
          </p:cNvSpPr>
          <p:nvPr/>
        </p:nvSpPr>
        <p:spPr bwMode="auto">
          <a:xfrm>
            <a:off x="152400" y="2971800"/>
            <a:ext cx="8686800" cy="990600"/>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a:cs typeface="ＭＳ Ｐゴシック"/>
              </a:rPr>
              <a:t>—so at least </a:t>
            </a:r>
            <a:r>
              <a:rPr kumimoji="0" lang="en-US" sz="4400" b="1" i="0" u="none" strike="noStrike" kern="0" cap="none" spc="0" normalizeH="0" baseline="0" noProof="0" dirty="0">
                <a:ln>
                  <a:noFill/>
                </a:ln>
                <a:solidFill>
                  <a:srgbClr val="FFFF00"/>
                </a:solidFill>
                <a:effectLst/>
                <a:uLnTx/>
                <a:uFillTx/>
                <a:latin typeface="Arial"/>
                <a:ea typeface="ＭＳ Ｐゴシック"/>
                <a:cs typeface="ＭＳ Ｐゴシック"/>
              </a:rPr>
              <a:t>tithe</a:t>
            </a:r>
            <a:r>
              <a:rPr kumimoji="0" lang="en-US" sz="4400" b="1" i="0" u="none" strike="noStrike" kern="0" cap="none" spc="0" normalizeH="0" baseline="0" noProof="0" dirty="0">
                <a:ln>
                  <a:noFill/>
                </a:ln>
                <a:solidFill>
                  <a:srgbClr val="FFFFFF"/>
                </a:solidFill>
                <a:effectLst/>
                <a:uLnTx/>
                <a:uFillTx/>
                <a:latin typeface="Arial"/>
                <a:ea typeface="ＭＳ Ｐゴシック"/>
                <a:cs typeface="ＭＳ Ｐゴシック"/>
              </a:rPr>
              <a:t>.</a:t>
            </a:r>
          </a:p>
        </p:txBody>
      </p:sp>
      <p:pic>
        <p:nvPicPr>
          <p:cNvPr id="9" name="Picture 8" descr="tithingcoin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14600" y="4267200"/>
            <a:ext cx="4114800" cy="1903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3265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nodeType="afterGroup">
                            <p:stCondLst>
                              <p:cond delay="0"/>
                            </p:stCondLst>
                            <p:childTnLst>
                              <p:par>
                                <p:cTn id="8" presetID="12" presetClass="entr" presetSubtype="4"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lide(fromBottom)">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Picture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34819" name="Rectangle 3"/>
          <p:cNvSpPr>
            <a:spLocks noGrp="1" noChangeArrowheads="1"/>
          </p:cNvSpPr>
          <p:nvPr>
            <p:ph type="title"/>
          </p:nvPr>
        </p:nvSpPr>
        <p:spPr>
          <a:xfrm>
            <a:off x="228600" y="304800"/>
            <a:ext cx="2362200" cy="762000"/>
          </a:xfrm>
        </p:spPr>
        <p:txBody>
          <a:bodyPr/>
          <a:lstStyle/>
          <a:p>
            <a:pPr algn="l" eaLnBrk="1" hangingPunct="1"/>
            <a:r>
              <a:rPr lang="zh-CN" altLang="en-US" b="1">
                <a:solidFill>
                  <a:schemeClr val="bg1"/>
                </a:solidFill>
                <a:effectLst>
                  <a:outerShdw blurRad="38100" dist="38100" dir="2700000" algn="tl">
                    <a:srgbClr val="C0C0C0"/>
                  </a:outerShdw>
                </a:effectLst>
                <a:ea typeface="SimSun" pitchFamily="2" charset="-122"/>
              </a:rPr>
              <a:t>作者</a:t>
            </a:r>
            <a:r>
              <a:rPr lang="en-US" altLang="ja-JP" b="1">
                <a:solidFill>
                  <a:schemeClr val="bg1"/>
                </a:solidFill>
                <a:effectLst>
                  <a:outerShdw blurRad="38100" dist="38100" dir="2700000" algn="tl">
                    <a:srgbClr val="C0C0C0"/>
                  </a:outerShdw>
                </a:effectLst>
                <a:ea typeface="ＭＳ Ｐゴシック" charset="-128"/>
              </a:rPr>
              <a:t>:</a:t>
            </a:r>
            <a:endParaRPr lang="en-US" altLang="en-US" b="1">
              <a:solidFill>
                <a:schemeClr val="bg1"/>
              </a:solidFill>
              <a:effectLst>
                <a:outerShdw blurRad="38100" dist="38100" dir="2700000" algn="tl">
                  <a:srgbClr val="C0C0C0"/>
                </a:outerShdw>
              </a:effectLst>
            </a:endParaRPr>
          </a:p>
        </p:txBody>
      </p:sp>
      <p:sp>
        <p:nvSpPr>
          <p:cNvPr id="34820" name="Rectangle 4"/>
          <p:cNvSpPr>
            <a:spLocks noChangeArrowheads="1"/>
          </p:cNvSpPr>
          <p:nvPr/>
        </p:nvSpPr>
        <p:spPr bwMode="auto">
          <a:xfrm>
            <a:off x="4648200" y="304800"/>
            <a:ext cx="2819400" cy="762000"/>
          </a:xfrm>
          <a:prstGeom prst="rect">
            <a:avLst/>
          </a:prstGeom>
          <a:noFill/>
          <a:ln w="9525">
            <a:noFill/>
            <a:miter lim="800000"/>
            <a:headEnd/>
            <a:tailEnd/>
          </a:ln>
          <a:effectLst/>
        </p:spPr>
        <p:txBody>
          <a:bodyPr anchor="ct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zh-CN" altLang="en-US" sz="4400">
                <a:solidFill>
                  <a:schemeClr val="bg1"/>
                </a:solidFill>
                <a:effectLst>
                  <a:outerShdw blurRad="38100" dist="38100" dir="2700000" algn="tl">
                    <a:srgbClr val="C0C0C0"/>
                  </a:outerShdw>
                </a:effectLst>
                <a:latin typeface="Arial" charset="0"/>
              </a:rPr>
              <a:t>写作时间</a:t>
            </a:r>
            <a:r>
              <a:rPr lang="en-US" altLang="ja-JP" sz="4400">
                <a:solidFill>
                  <a:schemeClr val="bg1"/>
                </a:solidFill>
                <a:effectLst>
                  <a:outerShdw blurRad="38100" dist="38100" dir="2700000" algn="tl">
                    <a:srgbClr val="C0C0C0"/>
                  </a:outerShdw>
                </a:effectLst>
                <a:latin typeface="Arial" charset="0"/>
              </a:rPr>
              <a:t>:</a:t>
            </a:r>
            <a:endParaRPr lang="en-US" altLang="en-US" sz="4400">
              <a:solidFill>
                <a:schemeClr val="bg1"/>
              </a:solidFill>
              <a:effectLst>
                <a:outerShdw blurRad="38100" dist="38100" dir="2700000" algn="tl">
                  <a:srgbClr val="C0C0C0"/>
                </a:outerShdw>
              </a:effectLst>
              <a:latin typeface="Arial" charset="0"/>
            </a:endParaRPr>
          </a:p>
        </p:txBody>
      </p:sp>
      <p:pic>
        <p:nvPicPr>
          <p:cNvPr id="34821" name="Picture 5" descr="PCLOD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96000" y="1627188"/>
            <a:ext cx="2489200" cy="233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2" name="Picture 6" descr="CSOSP005"/>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953000" y="1474788"/>
            <a:ext cx="1282700" cy="104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3" name="Picture 7" descr="NPLSO0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143000"/>
            <a:ext cx="45339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4" name="WordArt 8"/>
          <p:cNvSpPr>
            <a:spLocks noChangeArrowheads="1" noChangeShapeType="1" noTextEdit="1"/>
          </p:cNvSpPr>
          <p:nvPr/>
        </p:nvSpPr>
        <p:spPr bwMode="auto">
          <a:xfrm>
            <a:off x="381000" y="1371600"/>
            <a:ext cx="1752600" cy="6477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r>
              <a:rPr lang="zh-CN" altLang="en-US" sz="3600" kern="10">
                <a:ln w="9525">
                  <a:round/>
                  <a:headEnd/>
                  <a:tailEnd/>
                </a:ln>
                <a:blipFill dpi="0" rotWithShape="0">
                  <a:blip r:embed="rId6"/>
                  <a:srcRect/>
                  <a:tile tx="0" ty="0" sx="100000" sy="100000" flip="none" algn="tl"/>
                </a:blipFill>
                <a:latin typeface="Arial Black"/>
              </a:rPr>
              <a:t>保罗</a:t>
            </a:r>
            <a:endParaRPr lang="en-GB" sz="3600" kern="10">
              <a:ln w="9525">
                <a:round/>
                <a:headEnd/>
                <a:tailEnd/>
              </a:ln>
              <a:blipFill dpi="0" rotWithShape="0">
                <a:blip r:embed="rId6"/>
                <a:srcRect/>
                <a:tile tx="0" ty="0" sx="100000" sy="100000" flip="none" algn="tl"/>
              </a:blipFill>
              <a:latin typeface="Arial Black"/>
            </a:endParaRPr>
          </a:p>
        </p:txBody>
      </p:sp>
      <p:sp>
        <p:nvSpPr>
          <p:cNvPr id="34825" name="WordArt 9"/>
          <p:cNvSpPr>
            <a:spLocks noChangeArrowheads="1" noChangeShapeType="1" noTextEdit="1"/>
          </p:cNvSpPr>
          <p:nvPr/>
        </p:nvSpPr>
        <p:spPr bwMode="auto">
          <a:xfrm>
            <a:off x="5715000" y="4648200"/>
            <a:ext cx="2819400" cy="1066800"/>
          </a:xfrm>
          <a:prstGeom prst="rect">
            <a:avLst/>
          </a:prstGeom>
        </p:spPr>
        <p:txBody>
          <a:bodyPr wrap="none" fromWordArt="1">
            <a:prstTxWarp prst="textDoubleWave1">
              <a:avLst>
                <a:gd name="adj1" fmla="val 6500"/>
                <a:gd name="adj2" fmla="val 0"/>
              </a:avLst>
            </a:prstTxWarp>
          </a:bodyPr>
          <a:lstStyle/>
          <a:p>
            <a:r>
              <a:rPr lang="zh-CN" altLang="en-US" sz="3600" kern="10" spc="-360">
                <a:ln w="12700">
                  <a:solidFill>
                    <a:srgbClr val="000099"/>
                  </a:solidFill>
                  <a:round/>
                  <a:headEnd/>
                  <a:tailEnd/>
                </a:ln>
                <a:solidFill>
                  <a:srgbClr val="33CCFF"/>
                </a:solidFill>
                <a:effectLst>
                  <a:outerShdw dist="125724" dir="18900000" algn="ctr" rotWithShape="0">
                    <a:srgbClr val="000099">
                      <a:alpha val="74997"/>
                    </a:srgbClr>
                  </a:outerShdw>
                </a:effectLst>
                <a:latin typeface="Impact"/>
              </a:rPr>
              <a:t>公元</a:t>
            </a:r>
            <a:r>
              <a:rPr lang="en-US" altLang="zh-CN" sz="3600" kern="10" spc="-360">
                <a:ln w="12700">
                  <a:solidFill>
                    <a:srgbClr val="000099"/>
                  </a:solidFill>
                  <a:round/>
                  <a:headEnd/>
                  <a:tailEnd/>
                </a:ln>
                <a:solidFill>
                  <a:srgbClr val="33CCFF"/>
                </a:solidFill>
                <a:effectLst>
                  <a:outerShdw dist="125724" dir="18900000" algn="ctr" rotWithShape="0">
                    <a:srgbClr val="000099">
                      <a:alpha val="74997"/>
                    </a:srgbClr>
                  </a:outerShdw>
                </a:effectLst>
                <a:latin typeface="Impact"/>
              </a:rPr>
              <a:t>56</a:t>
            </a:r>
            <a:r>
              <a:rPr lang="zh-CN" altLang="en-US" sz="3600" kern="10" spc="-360">
                <a:ln w="12700">
                  <a:solidFill>
                    <a:srgbClr val="000099"/>
                  </a:solidFill>
                  <a:round/>
                  <a:headEnd/>
                  <a:tailEnd/>
                </a:ln>
                <a:solidFill>
                  <a:srgbClr val="33CCFF"/>
                </a:solidFill>
                <a:effectLst>
                  <a:outerShdw dist="125724" dir="18900000" algn="ctr" rotWithShape="0">
                    <a:srgbClr val="000099">
                      <a:alpha val="74997"/>
                    </a:srgbClr>
                  </a:outerShdw>
                </a:effectLst>
                <a:latin typeface="Impact"/>
              </a:rPr>
              <a:t>年</a:t>
            </a:r>
            <a:endParaRPr lang="en-GB" sz="3600" kern="10" spc="-360">
              <a:ln w="12700">
                <a:solidFill>
                  <a:srgbClr val="000099"/>
                </a:solidFill>
                <a:round/>
                <a:headEnd/>
                <a:tailEnd/>
              </a:ln>
              <a:solidFill>
                <a:srgbClr val="33CCFF"/>
              </a:solidFill>
              <a:effectLst>
                <a:outerShdw dist="125724" dir="18900000" algn="ctr" rotWithShape="0">
                  <a:srgbClr val="000099">
                    <a:alpha val="74997"/>
                  </a:srgbClr>
                </a:outerShdw>
              </a:effectLst>
              <a:latin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4824"/>
                                        </p:tgtEl>
                                        <p:attrNameLst>
                                          <p:attrName>style.visibility</p:attrName>
                                        </p:attrNameLst>
                                      </p:cBhvr>
                                      <p:to>
                                        <p:strVal val="visible"/>
                                      </p:to>
                                    </p:set>
                                    <p:anim calcmode="lin" valueType="num">
                                      <p:cBhvr>
                                        <p:cTn id="7" dur="1000" fill="hold"/>
                                        <p:tgtEl>
                                          <p:spTgt spid="34824"/>
                                        </p:tgtEl>
                                        <p:attrNameLst>
                                          <p:attrName>ppt_x</p:attrName>
                                        </p:attrNameLst>
                                      </p:cBhvr>
                                      <p:tavLst>
                                        <p:tav tm="0">
                                          <p:val>
                                            <p:strVal val="#ppt_x-.2"/>
                                          </p:val>
                                        </p:tav>
                                        <p:tav tm="100000">
                                          <p:val>
                                            <p:strVal val="#ppt_x"/>
                                          </p:val>
                                        </p:tav>
                                      </p:tavLst>
                                    </p:anim>
                                    <p:anim calcmode="lin" valueType="num">
                                      <p:cBhvr>
                                        <p:cTn id="8" dur="1000" fill="hold"/>
                                        <p:tgtEl>
                                          <p:spTgt spid="34824"/>
                                        </p:tgtEl>
                                        <p:attrNameLst>
                                          <p:attrName>ppt_y</p:attrName>
                                        </p:attrNameLst>
                                      </p:cBhvr>
                                      <p:tavLst>
                                        <p:tav tm="0">
                                          <p:val>
                                            <p:strVal val="#ppt_y"/>
                                          </p:val>
                                        </p:tav>
                                        <p:tav tm="100000">
                                          <p:val>
                                            <p:strVal val="#ppt_y"/>
                                          </p:val>
                                        </p:tav>
                                      </p:tavLst>
                                    </p:anim>
                                    <p:animEffect transition="in" filter="wipe(right)" prLst="gradientSize: 0.1">
                                      <p:cBhvr>
                                        <p:cTn id="9" dur="1000"/>
                                        <p:tgtEl>
                                          <p:spTgt spid="34824"/>
                                        </p:tgtEl>
                                      </p:cBhvr>
                                    </p:animEffect>
                                  </p:childTnLst>
                                </p:cTn>
                              </p:par>
                            </p:childTnLst>
                          </p:cTn>
                        </p:par>
                        <p:par>
                          <p:cTn id="10" fill="hold" nodeType="afterGroup">
                            <p:stCondLst>
                              <p:cond delay="1000"/>
                            </p:stCondLst>
                            <p:childTnLst>
                              <p:par>
                                <p:cTn id="11" presetID="10" presetClass="entr" presetSubtype="0" fill="hold" nodeType="afterEffect">
                                  <p:stCondLst>
                                    <p:cond delay="0"/>
                                  </p:stCondLst>
                                  <p:childTnLst>
                                    <p:set>
                                      <p:cBhvr>
                                        <p:cTn id="12" dur="1" fill="hold">
                                          <p:stCondLst>
                                            <p:cond delay="0"/>
                                          </p:stCondLst>
                                        </p:cTn>
                                        <p:tgtEl>
                                          <p:spTgt spid="34823"/>
                                        </p:tgtEl>
                                        <p:attrNameLst>
                                          <p:attrName>style.visibility</p:attrName>
                                        </p:attrNameLst>
                                      </p:cBhvr>
                                      <p:to>
                                        <p:strVal val="visible"/>
                                      </p:to>
                                    </p:set>
                                    <p:animEffect transition="in" filter="fade">
                                      <p:cBhvr>
                                        <p:cTn id="13" dur="2000"/>
                                        <p:tgtEl>
                                          <p:spTgt spid="3482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4" presetClass="entr" presetSubtype="0" fill="hold" grpId="0" nodeType="clickEffect">
                                  <p:stCondLst>
                                    <p:cond delay="0"/>
                                  </p:stCondLst>
                                  <p:childTnLst>
                                    <p:set>
                                      <p:cBhvr>
                                        <p:cTn id="17" dur="1" fill="hold">
                                          <p:stCondLst>
                                            <p:cond delay="0"/>
                                          </p:stCondLst>
                                        </p:cTn>
                                        <p:tgtEl>
                                          <p:spTgt spid="34820"/>
                                        </p:tgtEl>
                                        <p:attrNameLst>
                                          <p:attrName>style.visibility</p:attrName>
                                        </p:attrNameLst>
                                      </p:cBhvr>
                                      <p:to>
                                        <p:strVal val="visible"/>
                                      </p:to>
                                    </p:set>
                                    <p:anim to="" calcmode="lin" valueType="num">
                                      <p:cBhvr>
                                        <p:cTn id="18" dur="1" fill="hold"/>
                                        <p:tgtEl>
                                          <p:spTgt spid="34820"/>
                                        </p:tgtEl>
                                        <p:attrNameLst>
                                          <p:attrName/>
                                        </p:attrNameLst>
                                      </p:cBhvr>
                                    </p:anim>
                                  </p:childTnLst>
                                </p:cTn>
                              </p:par>
                              <p:par>
                                <p:cTn id="19" presetID="24" presetClass="entr" presetSubtype="0" fill="hold" nodeType="withEffect">
                                  <p:stCondLst>
                                    <p:cond delay="0"/>
                                  </p:stCondLst>
                                  <p:childTnLst>
                                    <p:set>
                                      <p:cBhvr>
                                        <p:cTn id="20" dur="1" fill="hold">
                                          <p:stCondLst>
                                            <p:cond delay="0"/>
                                          </p:stCondLst>
                                        </p:cTn>
                                        <p:tgtEl>
                                          <p:spTgt spid="34821"/>
                                        </p:tgtEl>
                                        <p:attrNameLst>
                                          <p:attrName>style.visibility</p:attrName>
                                        </p:attrNameLst>
                                      </p:cBhvr>
                                      <p:to>
                                        <p:strVal val="visible"/>
                                      </p:to>
                                    </p:set>
                                    <p:anim to="" calcmode="lin" valueType="num">
                                      <p:cBhvr>
                                        <p:cTn id="21" dur="1" fill="hold"/>
                                        <p:tgtEl>
                                          <p:spTgt spid="34821"/>
                                        </p:tgtEl>
                                        <p:attrNameLst>
                                          <p:attrName/>
                                        </p:attrNameLst>
                                      </p:cBhvr>
                                    </p:anim>
                                  </p:childTnLst>
                                </p:cTn>
                              </p:par>
                              <p:par>
                                <p:cTn id="22" presetID="24" presetClass="entr" presetSubtype="0" fill="hold" nodeType="withEffect">
                                  <p:stCondLst>
                                    <p:cond delay="0"/>
                                  </p:stCondLst>
                                  <p:childTnLst>
                                    <p:set>
                                      <p:cBhvr>
                                        <p:cTn id="23" dur="1" fill="hold">
                                          <p:stCondLst>
                                            <p:cond delay="0"/>
                                          </p:stCondLst>
                                        </p:cTn>
                                        <p:tgtEl>
                                          <p:spTgt spid="34822"/>
                                        </p:tgtEl>
                                        <p:attrNameLst>
                                          <p:attrName>style.visibility</p:attrName>
                                        </p:attrNameLst>
                                      </p:cBhvr>
                                      <p:to>
                                        <p:strVal val="visible"/>
                                      </p:to>
                                    </p:set>
                                    <p:anim to="" calcmode="lin" valueType="num">
                                      <p:cBhvr>
                                        <p:cTn id="24" dur="1" fill="hold"/>
                                        <p:tgtEl>
                                          <p:spTgt spid="34822"/>
                                        </p:tgtEl>
                                        <p:attrNameLst>
                                          <p:attrName/>
                                        </p:attrNameLst>
                                      </p:cBhvr>
                                    </p:anim>
                                  </p:childTnLst>
                                </p:cTn>
                              </p:par>
                            </p:childTnLst>
                          </p:cTn>
                        </p:par>
                        <p:par>
                          <p:cTn id="25" fill="hold" nodeType="afterGroup">
                            <p:stCondLst>
                              <p:cond delay="0"/>
                            </p:stCondLst>
                            <p:childTnLst>
                              <p:par>
                                <p:cTn id="26" presetID="9" presetClass="entr" presetSubtype="0" fill="hold" grpId="0" nodeType="afterEffect">
                                  <p:stCondLst>
                                    <p:cond delay="0"/>
                                  </p:stCondLst>
                                  <p:childTnLst>
                                    <p:set>
                                      <p:cBhvr>
                                        <p:cTn id="27" dur="1" fill="hold">
                                          <p:stCondLst>
                                            <p:cond delay="0"/>
                                          </p:stCondLst>
                                        </p:cTn>
                                        <p:tgtEl>
                                          <p:spTgt spid="34825"/>
                                        </p:tgtEl>
                                        <p:attrNameLst>
                                          <p:attrName>style.visibility</p:attrName>
                                        </p:attrNameLst>
                                      </p:cBhvr>
                                      <p:to>
                                        <p:strVal val="visible"/>
                                      </p:to>
                                    </p:set>
                                    <p:animEffect transition="in" filter="dissolve">
                                      <p:cBhvr>
                                        <p:cTn id="28" dur="1000"/>
                                        <p:tgtEl>
                                          <p:spTgt spid="348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p:bldP spid="34824" grpId="0" animBg="1"/>
      <p:bldP spid="34825" grpId="0" animBg="1"/>
    </p:bldLst>
  </p:timing>
</p:sld>
</file>

<file path=ppt/slides/slide2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0449" name="Rectangle 2"/>
          <p:cNvSpPr>
            <a:spLocks noGrp="1" noChangeArrowheads="1"/>
          </p:cNvSpPr>
          <p:nvPr>
            <p:ph type="ctrTitle"/>
          </p:nvPr>
        </p:nvSpPr>
        <p:spPr>
          <a:xfrm>
            <a:off x="3429000" y="381000"/>
            <a:ext cx="5257800" cy="2514600"/>
          </a:xfrm>
        </p:spPr>
        <p:txBody>
          <a:bodyPr/>
          <a:lstStyle/>
          <a:p>
            <a:pPr eaLnBrk="1" hangingPunct="1"/>
            <a:r>
              <a:rPr lang="en-US" altLang="ja-JP" dirty="0">
                <a:solidFill>
                  <a:srgbClr val="FFFFFF"/>
                </a:solidFill>
                <a:latin typeface="Arial" charset="0"/>
                <a:ea typeface="ＭＳ Ｐゴシック" charset="0"/>
                <a:cs typeface="ＭＳ Ｐゴシック" charset="0"/>
              </a:rPr>
              <a:t>"Tithe?  You</a:t>
            </a:r>
            <a:r>
              <a:rPr lang="fr-FR" altLang="ja-JP" dirty="0">
                <a:solidFill>
                  <a:srgbClr val="FFFFFF"/>
                </a:solidFill>
                <a:latin typeface="Arial" charset="0"/>
                <a:ea typeface="ＭＳ Ｐゴシック" charset="0"/>
                <a:cs typeface="ＭＳ Ｐゴシック" charset="0"/>
              </a:rPr>
              <a:t>'</a:t>
            </a:r>
            <a:r>
              <a:rPr lang="en-US" altLang="ja-JP" dirty="0">
                <a:solidFill>
                  <a:srgbClr val="FFFFFF"/>
                </a:solidFill>
                <a:latin typeface="Arial" charset="0"/>
                <a:ea typeface="ＭＳ Ｐゴシック" charset="0"/>
                <a:cs typeface="ＭＳ Ｐゴシック" charset="0"/>
              </a:rPr>
              <a:t>re kidding!  </a:t>
            </a:r>
            <a:br>
              <a:rPr lang="en-US" altLang="ja-JP" dirty="0">
                <a:solidFill>
                  <a:srgbClr val="FFFFFF"/>
                </a:solidFill>
                <a:latin typeface="Arial" charset="0"/>
                <a:ea typeface="ＭＳ Ｐゴシック" charset="0"/>
                <a:cs typeface="ＭＳ Ｐゴシック" charset="0"/>
              </a:rPr>
            </a:br>
            <a:r>
              <a:rPr lang="en-US" altLang="ja-JP" dirty="0">
                <a:solidFill>
                  <a:srgbClr val="FFFFFF"/>
                </a:solidFill>
                <a:latin typeface="Arial" charset="0"/>
                <a:ea typeface="ＭＳ Ｐゴシック" charset="0"/>
                <a:cs typeface="ＭＳ Ｐゴシック" charset="0"/>
              </a:rPr>
              <a:t>On what </a:t>
            </a:r>
            <a:r>
              <a:rPr lang="en-US" altLang="ja-JP" i="1" dirty="0">
                <a:solidFill>
                  <a:srgbClr val="FFFFFF"/>
                </a:solidFill>
                <a:latin typeface="Arial" charset="0"/>
                <a:ea typeface="ＭＳ Ｐゴシック" charset="0"/>
                <a:cs typeface="ＭＳ Ｐゴシック" charset="0"/>
              </a:rPr>
              <a:t>I</a:t>
            </a:r>
            <a:r>
              <a:rPr lang="en-US" altLang="ja-JP" dirty="0">
                <a:solidFill>
                  <a:srgbClr val="FFFFFF"/>
                </a:solidFill>
                <a:latin typeface="Arial" charset="0"/>
                <a:ea typeface="ＭＳ Ｐゴシック" charset="0"/>
                <a:cs typeface="ＭＳ Ｐゴシック" charset="0"/>
              </a:rPr>
              <a:t> make?"</a:t>
            </a:r>
            <a:endParaRPr lang="en-US" dirty="0">
              <a:solidFill>
                <a:srgbClr val="FFFFFF"/>
              </a:solidFill>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228600" y="3048000"/>
            <a:ext cx="86868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John D. Rockefeller, Sr., said, </a:t>
            </a:r>
            <a:b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rPr>
              <a:t>"I never would have been able to tithe the first million dollars I made if I had not tithed my first salary, which was $1.50 a week." </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endParaRPr>
          </a:p>
        </p:txBody>
      </p:sp>
      <p:pic>
        <p:nvPicPr>
          <p:cNvPr id="4" name="Picture 3" descr="JDR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95400" y="0"/>
            <a:ext cx="2057400" cy="3379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7036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2497" name="Rectangle 2"/>
          <p:cNvSpPr>
            <a:spLocks noGrp="1" noChangeArrowheads="1"/>
          </p:cNvSpPr>
          <p:nvPr>
            <p:ph type="ctrTitle"/>
          </p:nvPr>
        </p:nvSpPr>
        <p:spPr>
          <a:xfrm>
            <a:off x="228600" y="457200"/>
            <a:ext cx="8610600" cy="2514600"/>
          </a:xfrm>
        </p:spPr>
        <p:txBody>
          <a:bodyPr/>
          <a:lstStyle/>
          <a:p>
            <a:pPr eaLnBrk="1" hangingPunct="1"/>
            <a:r>
              <a:rPr lang="en-US" altLang="ja-JP" dirty="0">
                <a:latin typeface="Arial" charset="0"/>
                <a:ea typeface="ＭＳ Ｐゴシック" charset="0"/>
                <a:cs typeface="ＭＳ Ｐゴシック" charset="0"/>
              </a:rPr>
              <a:t>"</a:t>
            </a:r>
            <a:r>
              <a:rPr lang="fr-FR"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Test me now,</a:t>
            </a:r>
            <a:r>
              <a:rPr lang="fr-FR"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says the Lord."  See if you can tithe </a:t>
            </a:r>
            <a:br>
              <a:rPr lang="en-US" altLang="ja-JP" dirty="0">
                <a:latin typeface="Arial" charset="0"/>
                <a:ea typeface="ＭＳ Ｐゴシック" charset="0"/>
                <a:cs typeface="ＭＳ Ｐゴシック" charset="0"/>
              </a:rPr>
            </a:br>
            <a:r>
              <a:rPr lang="en-US" altLang="ja-JP" dirty="0">
                <a:latin typeface="Arial" charset="0"/>
                <a:ea typeface="ＭＳ Ｐゴシック" charset="0"/>
                <a:cs typeface="ＭＳ Ｐゴシック" charset="0"/>
              </a:rPr>
              <a:t>and still be in need!</a:t>
            </a:r>
            <a:endParaRPr lang="en-US" dirty="0">
              <a:solidFill>
                <a:srgbClr val="FFFFFF"/>
              </a:solidFill>
              <a:latin typeface="Arial" charset="0"/>
              <a:ea typeface="ＭＳ Ｐゴシック" charset="0"/>
              <a:cs typeface="ＭＳ Ｐゴシック" charset="0"/>
            </a:endParaRPr>
          </a:p>
        </p:txBody>
      </p:sp>
      <p:pic>
        <p:nvPicPr>
          <p:cNvPr id="362498" name="Picture 2" descr="Tithes.271230351_st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28800" y="3962400"/>
            <a:ext cx="5326063" cy="217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9706825"/>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4545" name="Picture 2" descr="cliff hel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ctrTitle"/>
          </p:nvPr>
        </p:nvSpPr>
        <p:spPr>
          <a:xfrm>
            <a:off x="76200" y="0"/>
            <a:ext cx="7924800" cy="762000"/>
          </a:xfrm>
        </p:spPr>
        <p:txBody>
          <a:bodyPr/>
          <a:lstStyle/>
          <a:p>
            <a:pPr eaLnBrk="1" hangingPunct="1">
              <a:defRPr/>
            </a:pPr>
            <a:r>
              <a:rPr lang="en-US" altLang="ja-JP" dirty="0">
                <a:solidFill>
                  <a:srgbClr val="FFFFFF"/>
                </a:solidFill>
                <a:effectLst>
                  <a:outerShdw blurRad="38100" dist="38100" dir="2700000" algn="tl">
                    <a:srgbClr val="808080"/>
                  </a:outerShdw>
                </a:effectLst>
                <a:latin typeface="Arial" charset="0"/>
                <a:ea typeface="ＭＳ Ｐゴシック" charset="0"/>
                <a:cs typeface="ＭＳ Ｐゴシック" charset="0"/>
              </a:rPr>
              <a:t>"</a:t>
            </a:r>
            <a:r>
              <a:rPr lang="en-US" dirty="0">
                <a:solidFill>
                  <a:srgbClr val="FFFFFF"/>
                </a:solidFill>
                <a:effectLst>
                  <a:outerShdw blurRad="38100" dist="38100" dir="2700000" algn="tl">
                    <a:srgbClr val="808080"/>
                  </a:outerShdw>
                </a:effectLst>
                <a:latin typeface="Arial" charset="0"/>
                <a:ea typeface="ＭＳ Ｐゴシック" charset="0"/>
                <a:cs typeface="ＭＳ Ｐゴシック" charset="0"/>
              </a:rPr>
              <a:t>Risk</a:t>
            </a:r>
            <a:r>
              <a:rPr lang="en-US" altLang="ja-JP" dirty="0">
                <a:solidFill>
                  <a:srgbClr val="FFFFFF"/>
                </a:solidFill>
                <a:effectLst>
                  <a:outerShdw blurRad="38100" dist="38100" dir="2700000" algn="tl">
                    <a:srgbClr val="808080"/>
                  </a:outerShdw>
                </a:effectLst>
                <a:latin typeface="Arial" charset="0"/>
                <a:ea typeface="ＭＳ Ｐゴシック" charset="0"/>
                <a:cs typeface="ＭＳ Ｐゴシック" charset="0"/>
              </a:rPr>
              <a:t>"</a:t>
            </a:r>
            <a:r>
              <a:rPr lang="en-US" dirty="0">
                <a:solidFill>
                  <a:srgbClr val="FFFFFF"/>
                </a:solidFill>
                <a:effectLst>
                  <a:outerShdw blurRad="38100" dist="38100" dir="2700000" algn="tl">
                    <a:srgbClr val="808080"/>
                  </a:outerShdw>
                </a:effectLst>
                <a:latin typeface="Arial" charset="0"/>
                <a:ea typeface="ＭＳ Ｐゴシック" charset="0"/>
                <a:cs typeface="ＭＳ Ｐゴシック" charset="0"/>
              </a:rPr>
              <a:t> tithing</a:t>
            </a:r>
          </a:p>
        </p:txBody>
      </p:sp>
    </p:spTree>
    <p:extLst>
      <p:ext uri="{BB962C8B-B14F-4D97-AF65-F5344CB8AC3E}">
        <p14:creationId xmlns:p14="http://schemas.microsoft.com/office/powerpoint/2010/main" val="1965782799"/>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endParaRPr lang="en-US" altLang="en-US"/>
          </a:p>
        </p:txBody>
      </p:sp>
      <p:pic>
        <p:nvPicPr>
          <p:cNvPr id="65539" name="Picture 3" descr="Picture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70700"/>
          </a:xfrm>
        </p:spPr>
      </p:pic>
      <p:sp>
        <p:nvSpPr>
          <p:cNvPr id="65540" name="WordArt 4"/>
          <p:cNvSpPr>
            <a:spLocks noChangeArrowheads="1" noChangeShapeType="1" noTextEdit="1"/>
          </p:cNvSpPr>
          <p:nvPr/>
        </p:nvSpPr>
        <p:spPr bwMode="auto">
          <a:xfrm>
            <a:off x="152400" y="152400"/>
            <a:ext cx="6553200" cy="12954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r>
              <a:rPr lang="zh-CN" altLang="en-US" sz="3600" kern="10" spc="72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钱财问题</a:t>
            </a:r>
            <a:endParaRPr lang="en-GB" sz="3600" kern="10" spc="72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endParaRPr>
          </a:p>
        </p:txBody>
      </p:sp>
      <p:pic>
        <p:nvPicPr>
          <p:cNvPr id="65541" name="Picture 5" descr="j028320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52400"/>
            <a:ext cx="1857375"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8" name="Text Box 6"/>
          <p:cNvSpPr txBox="1">
            <a:spLocks noChangeArrowheads="1"/>
          </p:cNvSpPr>
          <p:nvPr/>
        </p:nvSpPr>
        <p:spPr bwMode="auto">
          <a:xfrm>
            <a:off x="1600200" y="1905000"/>
            <a:ext cx="7162800" cy="3084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spcBef>
                <a:spcPct val="50000"/>
              </a:spcBef>
              <a:buFontTx/>
              <a:buChar char="•"/>
            </a:pPr>
            <a:r>
              <a:rPr lang="en-US" altLang="en-US" sz="2800" i="1">
                <a:latin typeface="Georgia" charset="0"/>
              </a:rPr>
              <a:t> </a:t>
            </a:r>
            <a:r>
              <a:rPr lang="zh-CN" altLang="en-US" sz="2800" i="1">
                <a:latin typeface="Georgia" charset="0"/>
              </a:rPr>
              <a:t>耶路撒冷捐款</a:t>
            </a:r>
            <a:endParaRPr lang="en-US" altLang="ja-JP" sz="2800" i="1">
              <a:latin typeface="Georgia" charset="0"/>
            </a:endParaRPr>
          </a:p>
          <a:p>
            <a:pPr algn="l" eaLnBrk="1" hangingPunct="1">
              <a:spcBef>
                <a:spcPct val="50000"/>
              </a:spcBef>
              <a:buFontTx/>
              <a:buChar char="•"/>
            </a:pPr>
            <a:r>
              <a:rPr lang="en-US" altLang="en-US" sz="2800" i="1">
                <a:latin typeface="Georgia" charset="0"/>
              </a:rPr>
              <a:t> </a:t>
            </a:r>
            <a:r>
              <a:rPr lang="zh-CN" altLang="en-US" sz="2800" i="1">
                <a:latin typeface="Georgia" charset="0"/>
              </a:rPr>
              <a:t>马其顿榜样</a:t>
            </a:r>
            <a:endParaRPr lang="en-US" altLang="ja-JP" sz="2800" i="1">
              <a:latin typeface="Georgia" charset="0"/>
            </a:endParaRPr>
          </a:p>
          <a:p>
            <a:pPr algn="l" eaLnBrk="1" hangingPunct="1">
              <a:spcBef>
                <a:spcPct val="50000"/>
              </a:spcBef>
              <a:buFontTx/>
              <a:buChar char="•"/>
            </a:pPr>
            <a:r>
              <a:rPr lang="en-US" altLang="en-US" sz="2800" i="1">
                <a:latin typeface="Georgia" charset="0"/>
              </a:rPr>
              <a:t> </a:t>
            </a:r>
            <a:r>
              <a:rPr lang="zh-CN" altLang="en-US" sz="2800" i="1">
                <a:latin typeface="Georgia" charset="0"/>
              </a:rPr>
              <a:t>神的恩典及慷慨奉献</a:t>
            </a:r>
            <a:endParaRPr lang="en-US" altLang="ja-JP" sz="2800" i="1">
              <a:latin typeface="Georgia" charset="0"/>
            </a:endParaRPr>
          </a:p>
          <a:p>
            <a:pPr algn="l" eaLnBrk="1" hangingPunct="1">
              <a:spcBef>
                <a:spcPct val="50000"/>
              </a:spcBef>
              <a:buFontTx/>
              <a:buChar char="•"/>
            </a:pPr>
            <a:r>
              <a:rPr lang="en-US" altLang="en-US" sz="2800" i="1">
                <a:latin typeface="Georgia" charset="0"/>
              </a:rPr>
              <a:t> </a:t>
            </a:r>
            <a:r>
              <a:rPr lang="zh-CN" altLang="en-US" sz="2800" i="1">
                <a:latin typeface="Georgia" charset="0"/>
              </a:rPr>
              <a:t>纪律及慷慨奉献</a:t>
            </a:r>
            <a:endParaRPr lang="en-US" altLang="ja-JP" sz="2800" i="1">
              <a:latin typeface="Georgia" charset="0"/>
            </a:endParaRPr>
          </a:p>
          <a:p>
            <a:pPr algn="l" eaLnBrk="1" hangingPunct="1">
              <a:spcBef>
                <a:spcPct val="50000"/>
              </a:spcBef>
              <a:buFontTx/>
              <a:buChar char="•"/>
            </a:pPr>
            <a:r>
              <a:rPr lang="en-US" altLang="en-US" sz="2800" i="1">
                <a:latin typeface="Georgia" charset="0"/>
              </a:rPr>
              <a:t> </a:t>
            </a:r>
            <a:r>
              <a:rPr lang="zh-CN" altLang="en-US" sz="2800" i="1">
                <a:latin typeface="Georgia" charset="0"/>
              </a:rPr>
              <a:t>财物功课</a:t>
            </a:r>
            <a:endParaRPr lang="en-US" altLang="en-US" sz="2800" i="1">
              <a:latin typeface="Georgia" charset="0"/>
            </a:endParaRPr>
          </a:p>
        </p:txBody>
      </p:sp>
      <p:pic>
        <p:nvPicPr>
          <p:cNvPr id="65543" name="Picture 7" descr="BUFNO007"/>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638800" y="4495800"/>
            <a:ext cx="3352800"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iterate type="wd">
                                    <p:tmPct val="10000"/>
                                  </p:iterate>
                                  <p:childTnLst>
                                    <p:set>
                                      <p:cBhvr>
                                        <p:cTn id="6" dur="1" fill="hold">
                                          <p:stCondLst>
                                            <p:cond delay="0"/>
                                          </p:stCondLst>
                                        </p:cTn>
                                        <p:tgtEl>
                                          <p:spTgt spid="79878">
                                            <p:txEl>
                                              <p:pRg st="0" end="0"/>
                                            </p:txEl>
                                          </p:spTgt>
                                        </p:tgtEl>
                                        <p:attrNameLst>
                                          <p:attrName>style.visibility</p:attrName>
                                        </p:attrNameLst>
                                      </p:cBhvr>
                                      <p:to>
                                        <p:strVal val="visible"/>
                                      </p:to>
                                    </p:set>
                                    <p:animEffect transition="in" filter="blinds(horizontal)">
                                      <p:cBhvr>
                                        <p:cTn id="7" dur="500"/>
                                        <p:tgtEl>
                                          <p:spTgt spid="798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iterate type="wd">
                                    <p:tmPct val="10000"/>
                                  </p:iterate>
                                  <p:childTnLst>
                                    <p:set>
                                      <p:cBhvr>
                                        <p:cTn id="11" dur="1" fill="hold">
                                          <p:stCondLst>
                                            <p:cond delay="0"/>
                                          </p:stCondLst>
                                        </p:cTn>
                                        <p:tgtEl>
                                          <p:spTgt spid="79878">
                                            <p:txEl>
                                              <p:pRg st="1" end="1"/>
                                            </p:txEl>
                                          </p:spTgt>
                                        </p:tgtEl>
                                        <p:attrNameLst>
                                          <p:attrName>style.visibility</p:attrName>
                                        </p:attrNameLst>
                                      </p:cBhvr>
                                      <p:to>
                                        <p:strVal val="visible"/>
                                      </p:to>
                                    </p:set>
                                    <p:animEffect transition="in" filter="blinds(horizontal)">
                                      <p:cBhvr>
                                        <p:cTn id="12" dur="500"/>
                                        <p:tgtEl>
                                          <p:spTgt spid="7987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iterate type="wd">
                                    <p:tmPct val="10000"/>
                                  </p:iterate>
                                  <p:childTnLst>
                                    <p:set>
                                      <p:cBhvr>
                                        <p:cTn id="16" dur="1" fill="hold">
                                          <p:stCondLst>
                                            <p:cond delay="0"/>
                                          </p:stCondLst>
                                        </p:cTn>
                                        <p:tgtEl>
                                          <p:spTgt spid="79878">
                                            <p:txEl>
                                              <p:pRg st="2" end="2"/>
                                            </p:txEl>
                                          </p:spTgt>
                                        </p:tgtEl>
                                        <p:attrNameLst>
                                          <p:attrName>style.visibility</p:attrName>
                                        </p:attrNameLst>
                                      </p:cBhvr>
                                      <p:to>
                                        <p:strVal val="visible"/>
                                      </p:to>
                                    </p:set>
                                    <p:animEffect transition="in" filter="blinds(horizontal)">
                                      <p:cBhvr>
                                        <p:cTn id="17" dur="500"/>
                                        <p:tgtEl>
                                          <p:spTgt spid="7987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iterate type="wd">
                                    <p:tmPct val="10000"/>
                                  </p:iterate>
                                  <p:childTnLst>
                                    <p:set>
                                      <p:cBhvr>
                                        <p:cTn id="21" dur="1" fill="hold">
                                          <p:stCondLst>
                                            <p:cond delay="0"/>
                                          </p:stCondLst>
                                        </p:cTn>
                                        <p:tgtEl>
                                          <p:spTgt spid="79878">
                                            <p:txEl>
                                              <p:pRg st="3" end="3"/>
                                            </p:txEl>
                                          </p:spTgt>
                                        </p:tgtEl>
                                        <p:attrNameLst>
                                          <p:attrName>style.visibility</p:attrName>
                                        </p:attrNameLst>
                                      </p:cBhvr>
                                      <p:to>
                                        <p:strVal val="visible"/>
                                      </p:to>
                                    </p:set>
                                    <p:animEffect transition="in" filter="blinds(horizontal)">
                                      <p:cBhvr>
                                        <p:cTn id="22" dur="500"/>
                                        <p:tgtEl>
                                          <p:spTgt spid="7987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iterate type="wd">
                                    <p:tmPct val="10000"/>
                                  </p:iterate>
                                  <p:childTnLst>
                                    <p:set>
                                      <p:cBhvr>
                                        <p:cTn id="26" dur="1" fill="hold">
                                          <p:stCondLst>
                                            <p:cond delay="0"/>
                                          </p:stCondLst>
                                        </p:cTn>
                                        <p:tgtEl>
                                          <p:spTgt spid="79878">
                                            <p:txEl>
                                              <p:pRg st="4" end="4"/>
                                            </p:txEl>
                                          </p:spTgt>
                                        </p:tgtEl>
                                        <p:attrNameLst>
                                          <p:attrName>style.visibility</p:attrName>
                                        </p:attrNameLst>
                                      </p:cBhvr>
                                      <p:to>
                                        <p:strVal val="visible"/>
                                      </p:to>
                                    </p:set>
                                    <p:animEffect transition="in" filter="blinds(horizontal)">
                                      <p:cBhvr>
                                        <p:cTn id="27" dur="500"/>
                                        <p:tgtEl>
                                          <p:spTgt spid="7987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8" grpId="0" build="p"/>
    </p:bldLst>
  </p:timing>
</p:sld>
</file>

<file path=ppt/slides/slide24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1263" y="-963488"/>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Give to the Needy</a:t>
            </a:r>
          </a:p>
        </p:txBody>
      </p:sp>
      <p:pic>
        <p:nvPicPr>
          <p:cNvPr id="434178" name="Picture 2" descr="http://oyh.wpengine.com/wp-content/uploads/2014/06/OYH-logo.png">
            <a:extLst>
              <a:ext uri="{FF2B5EF4-FFF2-40B4-BE49-F238E27FC236}">
                <a16:creationId xmlns:a16="http://schemas.microsoft.com/office/drawing/2014/main" id="{9849E339-1BF6-FB46-B3ED-E5D304CFEF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65273"/>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哥林多后书</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329135010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Related image">
            <a:extLst>
              <a:ext uri="{FF2B5EF4-FFF2-40B4-BE49-F238E27FC236}">
                <a16:creationId xmlns:a16="http://schemas.microsoft.com/office/drawing/2014/main" id="{024B3F18-807F-E942-99D4-E7E5B4857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4188"/>
            <a:ext cx="9144000" cy="5888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l">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要向</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139CC8AC-8EB0-7449-84C3-3C4FCA4DBDF3}"/>
              </a:ext>
            </a:extLst>
          </p:cNvPr>
          <p:cNvSpPr txBox="1">
            <a:spLocks noChangeArrowheads="1"/>
          </p:cNvSpPr>
          <p:nvPr/>
        </p:nvSpPr>
        <p:spPr bwMode="auto">
          <a:xfrm>
            <a:off x="-129129" y="127005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你的</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领袖</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(1–7)</a:t>
            </a:r>
          </a:p>
        </p:txBody>
      </p:sp>
      <p:sp>
        <p:nvSpPr>
          <p:cNvPr id="6" name="Rectangle 2">
            <a:extLst>
              <a:ext uri="{FF2B5EF4-FFF2-40B4-BE49-F238E27FC236}">
                <a16:creationId xmlns:a16="http://schemas.microsoft.com/office/drawing/2014/main" id="{EB51EF20-33E2-4541-9384-C0DFF322C31E}"/>
              </a:ext>
            </a:extLst>
          </p:cNvPr>
          <p:cNvSpPr txBox="1">
            <a:spLocks noChangeArrowheads="1"/>
          </p:cNvSpPr>
          <p:nvPr/>
        </p:nvSpPr>
        <p:spPr bwMode="auto">
          <a:xfrm>
            <a:off x="28600" y="4225427"/>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有需要的人</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(8–9)</a:t>
            </a:r>
          </a:p>
        </p:txBody>
      </p:sp>
      <p:sp>
        <p:nvSpPr>
          <p:cNvPr id="7" name="Rectangle 2">
            <a:extLst>
              <a:ext uri="{FF2B5EF4-FFF2-40B4-BE49-F238E27FC236}">
                <a16:creationId xmlns:a16="http://schemas.microsoft.com/office/drawing/2014/main" id="{0BDFB58C-E8CB-2243-B91F-4A8372C7AFF9}"/>
              </a:ext>
            </a:extLst>
          </p:cNvPr>
          <p:cNvSpPr txBox="1">
            <a:spLocks noChangeArrowheads="1"/>
          </p:cNvSpPr>
          <p:nvPr/>
        </p:nvSpPr>
        <p:spPr bwMode="auto">
          <a:xfrm>
            <a:off x="4710958" y="223897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(10–13)</a:t>
            </a: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28600" y="5920006"/>
            <a:ext cx="90868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哥林多后书</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主要思想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 name="Rectangle 2"/>
          <p:cNvSpPr txBox="1">
            <a:spLocks noChangeArrowheads="1"/>
          </p:cNvSpPr>
          <p:nvPr/>
        </p:nvSpPr>
        <p:spPr bwMode="auto">
          <a:xfrm>
            <a:off x="2837542" y="5181693"/>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敞开心胸。</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1125608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5285224"/>
          </a:xfrm>
          <a:effectLst>
            <a:outerShdw blurRad="63500" dist="35921" dir="2700000" algn="ctr" rotWithShape="0">
              <a:schemeClr val="tx2">
                <a:alpha val="74998"/>
              </a:schemeClr>
            </a:outerShdw>
          </a:effectLst>
        </p:spPr>
        <p:txBody>
          <a:bodyPr/>
          <a:lstStyle/>
          <a:p>
            <a:pPr>
              <a:defRPr/>
            </a:pPr>
            <a:r>
              <a:rPr lang="en-SG" sz="4800" dirty="0">
                <a:effectLst>
                  <a:glow rad="127000">
                    <a:schemeClr val="tx1"/>
                  </a:glow>
                </a:effectLst>
                <a:latin typeface="Arial" charset="0"/>
                <a:ea typeface="ＭＳ Ｐゴシック" charset="0"/>
                <a:cs typeface="ＭＳ Ｐゴシック" charset="0"/>
              </a:rPr>
              <a:t>Corinth should respond to God’s care by submitting to his authority </a:t>
            </a:r>
            <a:br>
              <a:rPr lang="en-SG" sz="4800" dirty="0">
                <a:effectLst>
                  <a:glow rad="127000">
                    <a:schemeClr val="tx1"/>
                  </a:glow>
                </a:effectLst>
                <a:latin typeface="Arial" charset="0"/>
                <a:ea typeface="ＭＳ Ｐゴシック" charset="0"/>
                <a:cs typeface="ＭＳ Ｐゴシック" charset="0"/>
              </a:rPr>
            </a:br>
            <a:r>
              <a:rPr lang="en-SG" sz="4800" dirty="0">
                <a:effectLst>
                  <a:glow rad="127000">
                    <a:schemeClr val="tx1"/>
                  </a:glow>
                </a:effectLst>
                <a:latin typeface="Arial" charset="0"/>
                <a:ea typeface="ＭＳ Ｐゴシック" charset="0"/>
                <a:cs typeface="ＭＳ Ｐゴシック" charset="0"/>
              </a:rPr>
              <a:t>(2 Cor 10–13).</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43838455"/>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Now I, Paul, appeal to you with the gentleness and kindness of Christ—though I realize you think I am timid in person and bold only when I write from far away.  </a:t>
            </a:r>
            <a:r>
              <a:rPr lang="en-SG" sz="3200" b="1" baseline="30000" dirty="0">
                <a:effectLst>
                  <a:glow rad="127000">
                    <a:schemeClr val="tx1"/>
                  </a:glow>
                </a:effectLst>
                <a:latin typeface="Arial" charset="0"/>
                <a:ea typeface="ＭＳ Ｐゴシック" charset="0"/>
                <a:cs typeface="ＭＳ Ｐゴシック" charset="0"/>
              </a:rPr>
              <a:t>2</a:t>
            </a:r>
            <a:r>
              <a:rPr lang="en-SG" sz="3200" b="1" dirty="0">
                <a:effectLst>
                  <a:glow rad="127000">
                    <a:schemeClr val="tx1"/>
                  </a:glow>
                </a:effectLst>
                <a:latin typeface="Arial" charset="0"/>
                <a:ea typeface="ＭＳ Ｐゴシック" charset="0"/>
                <a:cs typeface="ＭＳ Ｐゴシック" charset="0"/>
              </a:rPr>
              <a:t>Well, I am begging you now so that when I come I won’t have to be bold with those who think we act from human motives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Cor 10:1-2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68291785"/>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哥林多后书</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3169738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Text Box 8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en-US" altLang="en-US" sz="2400" b="0">
                <a:latin typeface="Arial" charset="0"/>
              </a:rPr>
              <a:t>162</a:t>
            </a:r>
          </a:p>
        </p:txBody>
      </p:sp>
      <p:sp>
        <p:nvSpPr>
          <p:cNvPr id="33795" name="Text Box 85"/>
          <p:cNvSpPr txBox="1">
            <a:spLocks noChangeArrowheads="1"/>
          </p:cNvSpPr>
          <p:nvPr/>
        </p:nvSpPr>
        <p:spPr bwMode="auto">
          <a:xfrm>
            <a:off x="3549650" y="207963"/>
            <a:ext cx="1970088" cy="5191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zh-CN" altLang="en-US" sz="2800">
                <a:solidFill>
                  <a:srgbClr val="FFFFFF"/>
                </a:solidFill>
                <a:latin typeface="Arial" charset="0"/>
                <a:cs typeface="Arial" charset="0"/>
              </a:rPr>
              <a:t>哥林多后书</a:t>
            </a:r>
            <a:endParaRPr lang="en-US" altLang="en-US" sz="2800">
              <a:solidFill>
                <a:srgbClr val="FFFFFF"/>
              </a:solidFill>
              <a:latin typeface="Arial" charset="0"/>
              <a:cs typeface="Arial" charset="0"/>
            </a:endParaRPr>
          </a:p>
        </p:txBody>
      </p:sp>
      <p:sp>
        <p:nvSpPr>
          <p:cNvPr id="14422" name="Text Box 86"/>
          <p:cNvSpPr txBox="1">
            <a:spLocks noChangeArrowheads="1"/>
          </p:cNvSpPr>
          <p:nvPr/>
        </p:nvSpPr>
        <p:spPr bwMode="auto">
          <a:xfrm>
            <a:off x="3746500" y="1198563"/>
            <a:ext cx="1612900" cy="94615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zh-CN" altLang="en-US" sz="2800" u="sng">
                <a:solidFill>
                  <a:schemeClr val="bg1"/>
                </a:solidFill>
                <a:latin typeface="Arial" charset="0"/>
                <a:cs typeface="Arial" charset="0"/>
              </a:rPr>
              <a:t>主要字词</a:t>
            </a:r>
            <a:endParaRPr lang="zh-CN" altLang="en-US" sz="2800">
              <a:solidFill>
                <a:schemeClr val="bg1"/>
              </a:solidFill>
              <a:latin typeface="Arial" charset="0"/>
              <a:cs typeface="Arial" charset="0"/>
            </a:endParaRPr>
          </a:p>
          <a:p>
            <a:pPr eaLnBrk="1" hangingPunct="1"/>
            <a:r>
              <a:rPr lang="zh-CN" altLang="en-US" sz="2800">
                <a:solidFill>
                  <a:schemeClr val="bg1"/>
                </a:solidFill>
                <a:latin typeface="Arial" charset="0"/>
                <a:cs typeface="Arial" charset="0"/>
              </a:rPr>
              <a:t>使徒地位</a:t>
            </a:r>
          </a:p>
        </p:txBody>
      </p:sp>
      <p:sp>
        <p:nvSpPr>
          <p:cNvPr id="14423" name="Text Box 87"/>
          <p:cNvSpPr txBox="1">
            <a:spLocks noChangeArrowheads="1"/>
          </p:cNvSpPr>
          <p:nvPr/>
        </p:nvSpPr>
        <p:spPr bwMode="auto">
          <a:xfrm>
            <a:off x="990600" y="2667000"/>
            <a:ext cx="7086600" cy="2663825"/>
          </a:xfrm>
          <a:prstGeom prst="rect">
            <a:avLst/>
          </a:prstGeom>
          <a:solidFill>
            <a:srgbClr val="CCFFCC"/>
          </a:solidFill>
          <a:ln w="9525">
            <a:solidFill>
              <a:schemeClr val="tx1"/>
            </a:solidFill>
            <a:miter lim="800000"/>
            <a:headEnd/>
            <a:tailEnd/>
          </a:ln>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zh-CN" altLang="en-US" sz="2800" u="sng" dirty="0">
                <a:solidFill>
                  <a:srgbClr val="000000"/>
                </a:solidFill>
                <a:latin typeface="Arial" charset="0"/>
                <a:cs typeface="Arial" charset="0"/>
              </a:rPr>
              <a:t>主要经文</a:t>
            </a:r>
            <a:endParaRPr lang="en-US" altLang="zh-CN" sz="2800" dirty="0">
              <a:solidFill>
                <a:srgbClr val="000000"/>
              </a:solidFill>
              <a:latin typeface="Arial" charset="0"/>
              <a:cs typeface="Arial" charset="0"/>
            </a:endParaRPr>
          </a:p>
          <a:p>
            <a:pPr eaLnBrk="1" hangingPunct="1"/>
            <a:r>
              <a:rPr lang="en-US" altLang="zh-CN" sz="2800" dirty="0">
                <a:solidFill>
                  <a:srgbClr val="000000"/>
                </a:solidFill>
                <a:latin typeface="Arial" charset="0"/>
                <a:cs typeface="Arial" charset="0"/>
              </a:rPr>
              <a:t>“</a:t>
            </a:r>
            <a:r>
              <a:rPr lang="zh-CN" altLang="en-US" sz="2800" dirty="0">
                <a:solidFill>
                  <a:srgbClr val="000000"/>
                </a:solidFill>
                <a:latin typeface="Arial" charset="0"/>
                <a:cs typeface="Arial" charset="0"/>
              </a:rPr>
              <a:t>我们原不是传自己，乃是传基督耶稣为主，并且自己因耶稣作你们的仆人。那吩咐光从黑暗里照出来的神，已经照在我们心里，叫我们得知神荣耀的光显在耶稣基督的面上。</a:t>
            </a:r>
            <a:r>
              <a:rPr lang="en-US" altLang="zh-CN" sz="2800" dirty="0">
                <a:solidFill>
                  <a:srgbClr val="000000"/>
                </a:solidFill>
                <a:latin typeface="Arial" charset="0"/>
                <a:cs typeface="Arial" charset="0"/>
              </a:rPr>
              <a:t>” (</a:t>
            </a:r>
            <a:r>
              <a:rPr lang="zh-CN" altLang="en-US" sz="2800" dirty="0">
                <a:solidFill>
                  <a:srgbClr val="000000"/>
                </a:solidFill>
                <a:latin typeface="Arial" charset="0"/>
                <a:cs typeface="Arial" charset="0"/>
              </a:rPr>
              <a:t>哥林多后书 </a:t>
            </a:r>
            <a:r>
              <a:rPr lang="en-US" altLang="zh-CN" sz="2800" dirty="0">
                <a:solidFill>
                  <a:srgbClr val="000000"/>
                </a:solidFill>
                <a:latin typeface="Arial" charset="0"/>
                <a:cs typeface="Arial" charset="0"/>
              </a:rPr>
              <a:t>4:5-6)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4422"/>
                                        </p:tgtEl>
                                        <p:attrNameLst>
                                          <p:attrName>style.visibility</p:attrName>
                                        </p:attrNameLst>
                                      </p:cBhvr>
                                      <p:to>
                                        <p:strVal val="visible"/>
                                      </p:to>
                                    </p:set>
                                    <p:anim calcmode="lin" valueType="num">
                                      <p:cBhvr additive="base">
                                        <p:cTn id="7" dur="500" fill="hold"/>
                                        <p:tgtEl>
                                          <p:spTgt spid="14422"/>
                                        </p:tgtEl>
                                        <p:attrNameLst>
                                          <p:attrName>ppt_x</p:attrName>
                                        </p:attrNameLst>
                                      </p:cBhvr>
                                      <p:tavLst>
                                        <p:tav tm="0">
                                          <p:val>
                                            <p:strVal val="#ppt_x"/>
                                          </p:val>
                                        </p:tav>
                                        <p:tav tm="100000">
                                          <p:val>
                                            <p:strVal val="#ppt_x"/>
                                          </p:val>
                                        </p:tav>
                                      </p:tavLst>
                                    </p:anim>
                                    <p:anim calcmode="lin" valueType="num">
                                      <p:cBhvr additive="base">
                                        <p:cTn id="8" dur="500" fill="hold"/>
                                        <p:tgtEl>
                                          <p:spTgt spid="1442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423"/>
                                        </p:tgtEl>
                                        <p:attrNameLst>
                                          <p:attrName>style.visibility</p:attrName>
                                        </p:attrNameLst>
                                      </p:cBhvr>
                                      <p:to>
                                        <p:strVal val="visible"/>
                                      </p:to>
                                    </p:set>
                                    <p:anim calcmode="lin" valueType="num">
                                      <p:cBhvr additive="base">
                                        <p:cTn id="13" dur="500" fill="hold"/>
                                        <p:tgtEl>
                                          <p:spTgt spid="14423"/>
                                        </p:tgtEl>
                                        <p:attrNameLst>
                                          <p:attrName>ppt_x</p:attrName>
                                        </p:attrNameLst>
                                      </p:cBhvr>
                                      <p:tavLst>
                                        <p:tav tm="0">
                                          <p:val>
                                            <p:strVal val="#ppt_x"/>
                                          </p:val>
                                        </p:tav>
                                        <p:tav tm="100000">
                                          <p:val>
                                            <p:strVal val="#ppt_x"/>
                                          </p:val>
                                        </p:tav>
                                      </p:tavLst>
                                    </p:anim>
                                    <p:anim calcmode="lin" valueType="num">
                                      <p:cBhvr additive="base">
                                        <p:cTn id="14" dur="500" fill="hold"/>
                                        <p:tgtEl>
                                          <p:spTgt spid="144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22" grpId="0" animBg="1" autoUpdateAnimBg="0"/>
      <p:bldP spid="14423" grpId="0" animBg="1" autoUpdateAnimBg="0"/>
    </p:bldLst>
  </p:timing>
</p:sld>
</file>

<file path=ppt/slides/slide2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52400" y="152400"/>
            <a:ext cx="8686800" cy="1017588"/>
          </a:xfrm>
          <a:effectLst>
            <a:outerShdw blurRad="63500" dist="35921" dir="2700000" algn="ctr" rotWithShape="0">
              <a:schemeClr val="bg2">
                <a:alpha val="74998"/>
              </a:schemeClr>
            </a:outerShdw>
          </a:effectLst>
        </p:spPr>
        <p:txBody>
          <a:bodyPr/>
          <a:lstStyle/>
          <a:p>
            <a:pPr>
              <a:defRPr/>
            </a:pPr>
            <a:r>
              <a:rPr lang="en-US" dirty="0">
                <a:cs typeface="+mj-cs"/>
              </a:rPr>
              <a:t>Paul</a:t>
            </a:r>
            <a:r>
              <a:rPr lang="fr-FR" altLang="ja-JP" dirty="0">
                <a:latin typeface="Arial"/>
                <a:cs typeface="+mj-cs"/>
              </a:rPr>
              <a:t>'</a:t>
            </a:r>
            <a:r>
              <a:rPr lang="en-US" dirty="0">
                <a:cs typeface="+mj-cs"/>
              </a:rPr>
              <a:t>s Sacrifices…</a:t>
            </a:r>
          </a:p>
        </p:txBody>
      </p:sp>
      <p:sp>
        <p:nvSpPr>
          <p:cNvPr id="194562" name="Text Box 3"/>
          <p:cNvSpPr txBox="1">
            <a:spLocks noChangeArrowheads="1"/>
          </p:cNvSpPr>
          <p:nvPr/>
        </p:nvSpPr>
        <p:spPr bwMode="auto">
          <a:xfrm>
            <a:off x="898525" y="1639888"/>
            <a:ext cx="23018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4563" name="Text Box 4"/>
          <p:cNvSpPr txBox="1">
            <a:spLocks noChangeArrowheads="1"/>
          </p:cNvSpPr>
          <p:nvPr/>
        </p:nvSpPr>
        <p:spPr bwMode="auto">
          <a:xfrm>
            <a:off x="746125" y="1639888"/>
            <a:ext cx="20732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4564" name="Text Box 5"/>
          <p:cNvSpPr txBox="1">
            <a:spLocks noChangeArrowheads="1"/>
          </p:cNvSpPr>
          <p:nvPr/>
        </p:nvSpPr>
        <p:spPr bwMode="auto">
          <a:xfrm>
            <a:off x="152400" y="1143000"/>
            <a:ext cx="8915400" cy="55086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2 Corinthians 11:23-28  I have worked much harder, been in prison more frequently, been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flogged</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more severely, and been exposed to death again and again.  </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rPr>
              <a:t>24</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Five times I received from the Jews the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forty lashes</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minus one.  </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rPr>
              <a:t>25</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Three times I was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beaten with rods</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once I was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stoned</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three times I was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shipwrecked</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I spent a night and a day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in the open sea</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rPr>
              <a:t>26</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I have been constantly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on the move</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I have been in danger from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rivers</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in danger from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bandits</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in danger from my own</a:t>
            </a:r>
            <a:endParaRPr kumimoji="0" lang="en-US" sz="3200" b="0"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457937427"/>
      </p:ext>
    </p:extLst>
  </p:cSld>
  <p:clrMapOvr>
    <a:masterClrMapping/>
  </p:clrMapOvr>
  <p:transition>
    <p:random/>
  </p:transition>
</p:sld>
</file>

<file path=ppt/slides/slide2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52400" y="152400"/>
            <a:ext cx="8686800" cy="1017588"/>
          </a:xfrm>
          <a:effectLst>
            <a:outerShdw blurRad="63500" dist="35921" dir="2700000" algn="ctr" rotWithShape="0">
              <a:schemeClr val="bg2">
                <a:alpha val="74998"/>
              </a:schemeClr>
            </a:outerShdw>
          </a:effectLst>
        </p:spPr>
        <p:txBody>
          <a:bodyPr/>
          <a:lstStyle/>
          <a:p>
            <a:pPr>
              <a:defRPr/>
            </a:pPr>
            <a:r>
              <a:rPr lang="en-US" dirty="0">
                <a:cs typeface="+mj-cs"/>
              </a:rPr>
              <a:t>Paul</a:t>
            </a:r>
            <a:r>
              <a:rPr lang="fr-FR" altLang="ja-JP" dirty="0">
                <a:latin typeface="Arial"/>
                <a:cs typeface="+mj-cs"/>
              </a:rPr>
              <a:t>'</a:t>
            </a:r>
            <a:r>
              <a:rPr lang="en-US" dirty="0">
                <a:cs typeface="+mj-cs"/>
              </a:rPr>
              <a:t>s Sacrifices…</a:t>
            </a:r>
          </a:p>
        </p:txBody>
      </p:sp>
      <p:sp>
        <p:nvSpPr>
          <p:cNvPr id="196610" name="Text Box 3"/>
          <p:cNvSpPr txBox="1">
            <a:spLocks noChangeArrowheads="1"/>
          </p:cNvSpPr>
          <p:nvPr/>
        </p:nvSpPr>
        <p:spPr bwMode="auto">
          <a:xfrm>
            <a:off x="898525" y="1639888"/>
            <a:ext cx="23018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6611" name="Text Box 4"/>
          <p:cNvSpPr txBox="1">
            <a:spLocks noChangeArrowheads="1"/>
          </p:cNvSpPr>
          <p:nvPr/>
        </p:nvSpPr>
        <p:spPr bwMode="auto">
          <a:xfrm>
            <a:off x="746125" y="1639888"/>
            <a:ext cx="20732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6612" name="Text Box 5"/>
          <p:cNvSpPr txBox="1">
            <a:spLocks noChangeArrowheads="1"/>
          </p:cNvSpPr>
          <p:nvPr/>
        </p:nvSpPr>
        <p:spPr bwMode="auto">
          <a:xfrm>
            <a:off x="152400" y="1143000"/>
            <a:ext cx="8915400" cy="45243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countrymen</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in danger from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Gentiles</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in danger in the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city</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in danger in the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country</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in danger at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sea</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and in danger from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false brothers</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rPr>
              <a:t>27</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I have labored and toiled and have often gone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without sleep</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I have known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hunger</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and thirst and have often gone without food; I have been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cold and naked</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rPr>
              <a:t>28</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Besides everything else, I face daily the pressure of my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concern for all the churches</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3200" b="0"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512623417"/>
      </p:ext>
    </p:extLst>
  </p:cSld>
  <p:clrMapOvr>
    <a:masterClrMapping/>
  </p:clrMapOvr>
  <p:transition>
    <p:random/>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endParaRPr lang="en-US" altLang="en-US"/>
          </a:p>
        </p:txBody>
      </p:sp>
      <p:pic>
        <p:nvPicPr>
          <p:cNvPr id="56323" name="Picture 3" descr="bv3009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30163"/>
            <a:ext cx="9144000" cy="6827837"/>
          </a:xfrm>
        </p:spPr>
      </p:pic>
      <p:sp>
        <p:nvSpPr>
          <p:cNvPr id="87044" name="WordArt 4"/>
          <p:cNvSpPr>
            <a:spLocks noChangeArrowheads="1" noChangeShapeType="1" noTextEdit="1"/>
          </p:cNvSpPr>
          <p:nvPr/>
        </p:nvSpPr>
        <p:spPr bwMode="auto">
          <a:xfrm>
            <a:off x="685800" y="533400"/>
            <a:ext cx="2895600" cy="990600"/>
          </a:xfrm>
          <a:prstGeom prst="rect">
            <a:avLst/>
          </a:prstGeom>
        </p:spPr>
        <p:txBody>
          <a:bodyPr wrap="none" fromWordArt="1">
            <a:prstTxWarp prst="textDoubleWave1">
              <a:avLst>
                <a:gd name="adj1" fmla="val 6500"/>
                <a:gd name="adj2" fmla="val 0"/>
              </a:avLst>
            </a:prstTxWarp>
          </a:bodyPr>
          <a:lstStyle/>
          <a:p>
            <a:r>
              <a:rPr lang="zh-CN" altLang="en-US" sz="3600" kern="10" spc="-360">
                <a:ln w="12700">
                  <a:solidFill>
                    <a:srgbClr val="000099"/>
                  </a:solidFill>
                  <a:round/>
                  <a:headEnd/>
                  <a:tailEnd/>
                </a:ln>
                <a:solidFill>
                  <a:srgbClr val="00FFFF"/>
                </a:solidFill>
                <a:effectLst>
                  <a:outerShdw dist="125724" dir="18900000" algn="ctr" rotWithShape="0">
                    <a:srgbClr val="000099">
                      <a:alpha val="74997"/>
                    </a:srgbClr>
                  </a:outerShdw>
                </a:effectLst>
                <a:latin typeface="Impact"/>
              </a:rPr>
              <a:t>概要</a:t>
            </a:r>
            <a:endParaRPr lang="en-GB" sz="3600" kern="10" spc="-360">
              <a:ln w="12700">
                <a:solidFill>
                  <a:srgbClr val="000099"/>
                </a:solidFill>
                <a:round/>
                <a:headEnd/>
                <a:tailEnd/>
              </a:ln>
              <a:solidFill>
                <a:srgbClr val="00FFFF"/>
              </a:solidFill>
              <a:effectLst>
                <a:outerShdw dist="125724" dir="18900000" algn="ctr" rotWithShape="0">
                  <a:srgbClr val="000099">
                    <a:alpha val="74997"/>
                  </a:srgbClr>
                </a:outerShdw>
              </a:effectLst>
              <a:latin typeface="Impact"/>
            </a:endParaRPr>
          </a:p>
        </p:txBody>
      </p:sp>
      <p:sp>
        <p:nvSpPr>
          <p:cNvPr id="87045" name="Rectangle 5"/>
          <p:cNvSpPr>
            <a:spLocks noChangeArrowheads="1"/>
          </p:cNvSpPr>
          <p:nvPr/>
        </p:nvSpPr>
        <p:spPr bwMode="auto">
          <a:xfrm>
            <a:off x="609600" y="2087563"/>
            <a:ext cx="5449888" cy="457200"/>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en-US" altLang="en-US" sz="2400">
                <a:solidFill>
                  <a:srgbClr val="FFFF00"/>
                </a:solidFill>
                <a:latin typeface="Arial" charset="0"/>
              </a:rPr>
              <a:t>III. </a:t>
            </a:r>
            <a:r>
              <a:rPr lang="zh-CN" altLang="en-US" sz="2400">
                <a:solidFill>
                  <a:srgbClr val="FFFF00"/>
                </a:solidFill>
                <a:latin typeface="Arial" charset="0"/>
              </a:rPr>
              <a:t>保罗辩护他的使徒权柄</a:t>
            </a:r>
            <a:r>
              <a:rPr lang="en-US" altLang="ja-JP" sz="2400">
                <a:solidFill>
                  <a:srgbClr val="FFFF00"/>
                </a:solidFill>
                <a:latin typeface="Arial" charset="0"/>
              </a:rPr>
              <a:t> (10:1-13:14)</a:t>
            </a:r>
            <a:endParaRPr lang="en-US" altLang="en-US" sz="2400">
              <a:solidFill>
                <a:srgbClr val="FFFF00"/>
              </a:solidFill>
              <a:latin typeface="Arial" charset="0"/>
            </a:endParaRPr>
          </a:p>
        </p:txBody>
      </p:sp>
      <p:sp>
        <p:nvSpPr>
          <p:cNvPr id="87046" name="Rectangle 6"/>
          <p:cNvSpPr>
            <a:spLocks noChangeArrowheads="1"/>
          </p:cNvSpPr>
          <p:nvPr/>
        </p:nvSpPr>
        <p:spPr bwMode="auto">
          <a:xfrm>
            <a:off x="914400" y="2895600"/>
            <a:ext cx="5334000" cy="457200"/>
          </a:xfrm>
          <a:prstGeom prst="rect">
            <a:avLst/>
          </a:prstGeom>
          <a:solidFill>
            <a:srgbClr val="FF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en-US" altLang="en-US" sz="2400" i="1">
                <a:latin typeface="Arial" charset="0"/>
              </a:rPr>
              <a:t>A. </a:t>
            </a:r>
            <a:r>
              <a:rPr lang="zh-CN" altLang="en-US" sz="2400" i="1">
                <a:latin typeface="Arial" charset="0"/>
              </a:rPr>
              <a:t>运行使徒权利及权柄 </a:t>
            </a:r>
            <a:r>
              <a:rPr lang="en-US" altLang="en-US" sz="2400" i="1">
                <a:latin typeface="Arial" charset="0"/>
              </a:rPr>
              <a:t>(10:1-11:15)</a:t>
            </a:r>
            <a:r>
              <a:rPr lang="en-US" altLang="en-US" sz="2400">
                <a:latin typeface="Arial" charset="0"/>
              </a:rPr>
              <a:t> </a:t>
            </a:r>
          </a:p>
        </p:txBody>
      </p:sp>
      <p:sp>
        <p:nvSpPr>
          <p:cNvPr id="87047" name="Rectangle 7"/>
          <p:cNvSpPr>
            <a:spLocks noChangeArrowheads="1"/>
          </p:cNvSpPr>
          <p:nvPr/>
        </p:nvSpPr>
        <p:spPr bwMode="auto">
          <a:xfrm>
            <a:off x="914400" y="3657600"/>
            <a:ext cx="5570538" cy="457200"/>
          </a:xfrm>
          <a:prstGeom prst="rect">
            <a:avLst/>
          </a:prstGeom>
          <a:solidFill>
            <a:srgbClr val="FF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en-US" altLang="en-US" sz="2400" i="1">
                <a:latin typeface="Arial" charset="0"/>
              </a:rPr>
              <a:t>B. </a:t>
            </a:r>
            <a:r>
              <a:rPr lang="en-US" altLang="zh-CN" sz="2400" i="1">
                <a:latin typeface="Arial" charset="0"/>
              </a:rPr>
              <a:t>“</a:t>
            </a:r>
            <a:r>
              <a:rPr lang="zh-CN" altLang="en-US" sz="2400" i="1">
                <a:latin typeface="Arial" charset="0"/>
              </a:rPr>
              <a:t>像愚妄人</a:t>
            </a:r>
            <a:r>
              <a:rPr lang="en-US" altLang="zh-CN" sz="2400" i="1">
                <a:latin typeface="Arial" charset="0"/>
              </a:rPr>
              <a:t>”</a:t>
            </a:r>
            <a:r>
              <a:rPr lang="zh-CN" altLang="en-US" sz="2400" i="1">
                <a:latin typeface="Arial" charset="0"/>
              </a:rPr>
              <a:t>夸口 </a:t>
            </a:r>
            <a:r>
              <a:rPr lang="en-US" altLang="ja-JP" sz="2400" i="1">
                <a:latin typeface="Arial" charset="0"/>
              </a:rPr>
              <a:t>(11:16-12:13)</a:t>
            </a:r>
            <a:endParaRPr lang="en-US" altLang="en-US" sz="2400" i="1">
              <a:latin typeface="Arial" charset="0"/>
            </a:endParaRPr>
          </a:p>
        </p:txBody>
      </p:sp>
      <p:sp>
        <p:nvSpPr>
          <p:cNvPr id="87048" name="Rectangle 8"/>
          <p:cNvSpPr>
            <a:spLocks noChangeArrowheads="1"/>
          </p:cNvSpPr>
          <p:nvPr/>
        </p:nvSpPr>
        <p:spPr bwMode="auto">
          <a:xfrm>
            <a:off x="914400" y="4419600"/>
            <a:ext cx="5905500" cy="457200"/>
          </a:xfrm>
          <a:prstGeom prst="rect">
            <a:avLst/>
          </a:prstGeom>
          <a:solidFill>
            <a:srgbClr val="FF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en-US" altLang="en-US" sz="2400" i="1">
                <a:latin typeface="Arial" charset="0"/>
              </a:rPr>
              <a:t>C. </a:t>
            </a:r>
            <a:r>
              <a:rPr lang="zh-CN" altLang="en-US" sz="2400" i="1">
                <a:latin typeface="Arial" charset="0"/>
              </a:rPr>
              <a:t>计划好了第三次探访</a:t>
            </a:r>
            <a:r>
              <a:rPr lang="en-US" altLang="ja-JP" sz="2400" i="1">
                <a:latin typeface="Arial" charset="0"/>
              </a:rPr>
              <a:t> (12:14-13:10)</a:t>
            </a:r>
            <a:endParaRPr lang="en-US" altLang="en-US" sz="2400" i="1">
              <a:latin typeface="Arial" charset="0"/>
            </a:endParaRPr>
          </a:p>
        </p:txBody>
      </p:sp>
      <p:sp>
        <p:nvSpPr>
          <p:cNvPr id="87049" name="Rectangle 9"/>
          <p:cNvSpPr>
            <a:spLocks noChangeArrowheads="1"/>
          </p:cNvSpPr>
          <p:nvPr/>
        </p:nvSpPr>
        <p:spPr bwMode="auto">
          <a:xfrm>
            <a:off x="908050" y="5181600"/>
            <a:ext cx="3740150" cy="457200"/>
          </a:xfrm>
          <a:prstGeom prst="rect">
            <a:avLst/>
          </a:prstGeom>
          <a:solidFill>
            <a:srgbClr val="FF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en-US" altLang="en-US" sz="2400" i="1">
                <a:latin typeface="Arial" charset="0"/>
              </a:rPr>
              <a:t>D. </a:t>
            </a:r>
            <a:r>
              <a:rPr lang="zh-CN" altLang="en-US" sz="2400" i="1">
                <a:latin typeface="Arial" charset="0"/>
              </a:rPr>
              <a:t>结论 </a:t>
            </a:r>
            <a:r>
              <a:rPr lang="en-US" altLang="en-US" sz="2400" i="1">
                <a:latin typeface="Arial" charset="0"/>
              </a:rPr>
              <a:t>(13:11-14)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87044"/>
                                        </p:tgtEl>
                                        <p:attrNameLst>
                                          <p:attrName>style.visibility</p:attrName>
                                        </p:attrNameLst>
                                      </p:cBhvr>
                                      <p:to>
                                        <p:strVal val="visible"/>
                                      </p:to>
                                    </p:set>
                                    <p:animEffect transition="in" filter="barn(inHorizontal)">
                                      <p:cBhvr>
                                        <p:cTn id="7" dur="1000"/>
                                        <p:tgtEl>
                                          <p:spTgt spid="87044"/>
                                        </p:tgtEl>
                                      </p:cBhvr>
                                    </p:animEffect>
                                  </p:childTnLst>
                                </p:cTn>
                              </p:par>
                            </p:childTnLst>
                          </p:cTn>
                        </p:par>
                        <p:par>
                          <p:cTn id="8" fill="hold" nodeType="afterGroup">
                            <p:stCondLst>
                              <p:cond delay="1000"/>
                            </p:stCondLst>
                            <p:childTnLst>
                              <p:par>
                                <p:cTn id="9" presetID="5" presetClass="entr" presetSubtype="10" fill="hold" grpId="0" nodeType="afterEffect">
                                  <p:stCondLst>
                                    <p:cond delay="0"/>
                                  </p:stCondLst>
                                  <p:childTnLst>
                                    <p:set>
                                      <p:cBhvr>
                                        <p:cTn id="10" dur="1" fill="hold">
                                          <p:stCondLst>
                                            <p:cond delay="0"/>
                                          </p:stCondLst>
                                        </p:cTn>
                                        <p:tgtEl>
                                          <p:spTgt spid="87045"/>
                                        </p:tgtEl>
                                        <p:attrNameLst>
                                          <p:attrName>style.visibility</p:attrName>
                                        </p:attrNameLst>
                                      </p:cBhvr>
                                      <p:to>
                                        <p:strVal val="visible"/>
                                      </p:to>
                                    </p:set>
                                    <p:animEffect transition="in" filter="checkerboard(across)">
                                      <p:cBhvr>
                                        <p:cTn id="11" dur="1000"/>
                                        <p:tgtEl>
                                          <p:spTgt spid="87045"/>
                                        </p:tgtEl>
                                      </p:cBhvr>
                                    </p:animEffect>
                                  </p:childTnLst>
                                </p:cTn>
                              </p:par>
                            </p:childTnLst>
                          </p:cTn>
                        </p:par>
                        <p:par>
                          <p:cTn id="12" fill="hold" nodeType="afterGroup">
                            <p:stCondLst>
                              <p:cond delay="2000"/>
                            </p:stCondLst>
                            <p:childTnLst>
                              <p:par>
                                <p:cTn id="13" presetID="14" presetClass="entr" presetSubtype="10" fill="hold" grpId="0" nodeType="afterEffect">
                                  <p:stCondLst>
                                    <p:cond delay="0"/>
                                  </p:stCondLst>
                                  <p:childTnLst>
                                    <p:set>
                                      <p:cBhvr>
                                        <p:cTn id="14" dur="1" fill="hold">
                                          <p:stCondLst>
                                            <p:cond delay="0"/>
                                          </p:stCondLst>
                                        </p:cTn>
                                        <p:tgtEl>
                                          <p:spTgt spid="87046"/>
                                        </p:tgtEl>
                                        <p:attrNameLst>
                                          <p:attrName>style.visibility</p:attrName>
                                        </p:attrNameLst>
                                      </p:cBhvr>
                                      <p:to>
                                        <p:strVal val="visible"/>
                                      </p:to>
                                    </p:set>
                                    <p:animEffect transition="in" filter="randombar(horizontal)">
                                      <p:cBhvr>
                                        <p:cTn id="15" dur="1000"/>
                                        <p:tgtEl>
                                          <p:spTgt spid="87046"/>
                                        </p:tgtEl>
                                      </p:cBhvr>
                                    </p:animEffect>
                                  </p:childTnLst>
                                </p:cTn>
                              </p:par>
                            </p:childTnLst>
                          </p:cTn>
                        </p:par>
                        <p:par>
                          <p:cTn id="16" fill="hold" nodeType="afterGroup">
                            <p:stCondLst>
                              <p:cond delay="3000"/>
                            </p:stCondLst>
                            <p:childTnLst>
                              <p:par>
                                <p:cTn id="17" presetID="14" presetClass="entr" presetSubtype="10" fill="hold" grpId="0" nodeType="afterEffect">
                                  <p:stCondLst>
                                    <p:cond delay="0"/>
                                  </p:stCondLst>
                                  <p:childTnLst>
                                    <p:set>
                                      <p:cBhvr>
                                        <p:cTn id="18" dur="1" fill="hold">
                                          <p:stCondLst>
                                            <p:cond delay="0"/>
                                          </p:stCondLst>
                                        </p:cTn>
                                        <p:tgtEl>
                                          <p:spTgt spid="87047"/>
                                        </p:tgtEl>
                                        <p:attrNameLst>
                                          <p:attrName>style.visibility</p:attrName>
                                        </p:attrNameLst>
                                      </p:cBhvr>
                                      <p:to>
                                        <p:strVal val="visible"/>
                                      </p:to>
                                    </p:set>
                                    <p:animEffect transition="in" filter="randombar(horizontal)">
                                      <p:cBhvr>
                                        <p:cTn id="19" dur="1000"/>
                                        <p:tgtEl>
                                          <p:spTgt spid="87047"/>
                                        </p:tgtEl>
                                      </p:cBhvr>
                                    </p:animEffect>
                                  </p:childTnLst>
                                </p:cTn>
                              </p:par>
                            </p:childTnLst>
                          </p:cTn>
                        </p:par>
                        <p:par>
                          <p:cTn id="20" fill="hold" nodeType="afterGroup">
                            <p:stCondLst>
                              <p:cond delay="4000"/>
                            </p:stCondLst>
                            <p:childTnLst>
                              <p:par>
                                <p:cTn id="21" presetID="14" presetClass="entr" presetSubtype="10" fill="hold" grpId="0" nodeType="afterEffect">
                                  <p:stCondLst>
                                    <p:cond delay="0"/>
                                  </p:stCondLst>
                                  <p:childTnLst>
                                    <p:set>
                                      <p:cBhvr>
                                        <p:cTn id="22" dur="1" fill="hold">
                                          <p:stCondLst>
                                            <p:cond delay="0"/>
                                          </p:stCondLst>
                                        </p:cTn>
                                        <p:tgtEl>
                                          <p:spTgt spid="87048"/>
                                        </p:tgtEl>
                                        <p:attrNameLst>
                                          <p:attrName>style.visibility</p:attrName>
                                        </p:attrNameLst>
                                      </p:cBhvr>
                                      <p:to>
                                        <p:strVal val="visible"/>
                                      </p:to>
                                    </p:set>
                                    <p:animEffect transition="in" filter="randombar(horizontal)">
                                      <p:cBhvr>
                                        <p:cTn id="23" dur="1000"/>
                                        <p:tgtEl>
                                          <p:spTgt spid="87048"/>
                                        </p:tgtEl>
                                      </p:cBhvr>
                                    </p:animEffect>
                                  </p:childTnLst>
                                </p:cTn>
                              </p:par>
                            </p:childTnLst>
                          </p:cTn>
                        </p:par>
                        <p:par>
                          <p:cTn id="24" fill="hold" nodeType="afterGroup">
                            <p:stCondLst>
                              <p:cond delay="5000"/>
                            </p:stCondLst>
                            <p:childTnLst>
                              <p:par>
                                <p:cTn id="25" presetID="14" presetClass="entr" presetSubtype="10" fill="hold" grpId="0" nodeType="afterEffect">
                                  <p:stCondLst>
                                    <p:cond delay="0"/>
                                  </p:stCondLst>
                                  <p:childTnLst>
                                    <p:set>
                                      <p:cBhvr>
                                        <p:cTn id="26" dur="1" fill="hold">
                                          <p:stCondLst>
                                            <p:cond delay="0"/>
                                          </p:stCondLst>
                                        </p:cTn>
                                        <p:tgtEl>
                                          <p:spTgt spid="87049"/>
                                        </p:tgtEl>
                                        <p:attrNameLst>
                                          <p:attrName>style.visibility</p:attrName>
                                        </p:attrNameLst>
                                      </p:cBhvr>
                                      <p:to>
                                        <p:strVal val="visible"/>
                                      </p:to>
                                    </p:set>
                                    <p:animEffect transition="in" filter="randombar(horizontal)">
                                      <p:cBhvr>
                                        <p:cTn id="27" dur="1000"/>
                                        <p:tgtEl>
                                          <p:spTgt spid="87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animBg="1"/>
      <p:bldP spid="87045" grpId="0" animBg="1"/>
      <p:bldP spid="87046" grpId="0" animBg="1"/>
      <p:bldP spid="87047" grpId="0" animBg="1"/>
      <p:bldP spid="87048" grpId="0" animBg="1"/>
      <p:bldP spid="87049" grpId="0" animBg="1"/>
    </p:bldLst>
  </p:timing>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哥林多后书</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2848433757"/>
      </p:ext>
    </p:extLst>
  </p:cSld>
  <p:clrMapOvr>
    <a:overrideClrMapping bg1="lt1" tx1="dk1" bg2="lt2" tx2="dk2" accent1="accent1" accent2="accent2" accent3="accent3" accent4="accent4" accent5="accent5" accent6="accent6" hlink="hlink" folHlink="folHlink"/>
  </p:clrMapOvr>
</p:sld>
</file>

<file path=ppt/slides/slide2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6099175"/>
          </a:xfrm>
          <a:effectLst>
            <a:outerShdw blurRad="63500" dist="35921" dir="2700000" algn="ctr" rotWithShape="0">
              <a:schemeClr val="tx2">
                <a:alpha val="74998"/>
              </a:schemeClr>
            </a:outerShdw>
          </a:effectLst>
        </p:spPr>
        <p:txBody>
          <a:bodyPr anchor="t"/>
          <a:lstStyle/>
          <a:p>
            <a:pPr>
              <a:defRPr/>
            </a:pPr>
            <a:r>
              <a:rPr lang="en-SG" sz="3200" b="1" dirty="0">
                <a:effectLst>
                  <a:glow rad="127000">
                    <a:schemeClr val="tx1"/>
                  </a:glow>
                </a:effectLst>
                <a:latin typeface="Arial" charset="0"/>
                <a:ea typeface="ＭＳ Ｐゴシック" charset="0"/>
              </a:rPr>
              <a:t>“This boasting will do no good, but I must go on. I will reluctantly tell about visions and revelations from the Lord.  </a:t>
            </a:r>
            <a:r>
              <a:rPr lang="en-SG" sz="3200" b="1" baseline="30000" dirty="0">
                <a:effectLst>
                  <a:glow rad="127000">
                    <a:schemeClr val="tx1"/>
                  </a:glow>
                </a:effectLst>
                <a:latin typeface="Arial" charset="0"/>
                <a:ea typeface="ＭＳ Ｐゴシック" charset="0"/>
              </a:rPr>
              <a:t>2</a:t>
            </a:r>
            <a:r>
              <a:rPr lang="en-SG" sz="3200" b="1" dirty="0">
                <a:effectLst>
                  <a:glow rad="127000">
                    <a:schemeClr val="tx1"/>
                  </a:glow>
                </a:effectLst>
                <a:latin typeface="Arial" charset="0"/>
                <a:ea typeface="ＭＳ Ｐゴシック" charset="0"/>
              </a:rPr>
              <a:t>I was caught up to the third heaven fourteen years ago. Whether I was in my body or out of my body, I don’t know—only God knows.  </a:t>
            </a:r>
            <a:r>
              <a:rPr lang="en-SG" sz="3200" b="1" baseline="30000" dirty="0">
                <a:effectLst>
                  <a:glow rad="127000">
                    <a:schemeClr val="tx1"/>
                  </a:glow>
                </a:effectLst>
                <a:latin typeface="Arial" charset="0"/>
                <a:ea typeface="ＭＳ Ｐゴシック" charset="0"/>
              </a:rPr>
              <a:t>3</a:t>
            </a:r>
            <a:r>
              <a:rPr lang="en-SG" sz="3200" b="1" dirty="0">
                <a:effectLst>
                  <a:glow rad="127000">
                    <a:schemeClr val="tx1"/>
                  </a:glow>
                </a:effectLst>
                <a:latin typeface="Arial" charset="0"/>
                <a:ea typeface="ＭＳ Ｐゴシック" charset="0"/>
              </a:rPr>
              <a:t>Yes, only God knows whether I was in my body or outside my body. But I do know </a:t>
            </a:r>
            <a:r>
              <a:rPr lang="en-SG" sz="3200" b="1" baseline="30000" dirty="0">
                <a:effectLst>
                  <a:glow rad="127000">
                    <a:schemeClr val="tx1"/>
                  </a:glow>
                </a:effectLst>
                <a:latin typeface="Arial" charset="0"/>
                <a:ea typeface="ＭＳ Ｐゴシック" charset="0"/>
              </a:rPr>
              <a:t>4</a:t>
            </a:r>
            <a:r>
              <a:rPr lang="en-SG" sz="3200" b="1" dirty="0">
                <a:effectLst>
                  <a:glow rad="127000">
                    <a:schemeClr val="tx1"/>
                  </a:glow>
                </a:effectLst>
                <a:latin typeface="Arial" charset="0"/>
                <a:ea typeface="ＭＳ Ｐゴシック" charset="0"/>
              </a:rPr>
              <a:t>that I was caught up to paradise and heard things so astounding that they cannot be expressed in words, things no human is allowed to tell” </a:t>
            </a:r>
            <a:br>
              <a:rPr lang="en-SG" sz="3200" b="1" dirty="0">
                <a:effectLst>
                  <a:glow rad="127000">
                    <a:schemeClr val="tx1"/>
                  </a:glow>
                </a:effectLst>
                <a:latin typeface="Arial" charset="0"/>
                <a:ea typeface="ＭＳ Ｐゴシック" charset="0"/>
              </a:rPr>
            </a:br>
            <a:r>
              <a:rPr lang="en-SG" sz="3200" b="1" dirty="0">
                <a:effectLst>
                  <a:glow rad="127000">
                    <a:schemeClr val="tx1"/>
                  </a:glow>
                </a:effectLst>
                <a:latin typeface="Arial" charset="0"/>
                <a:ea typeface="ＭＳ Ｐゴシック" charset="0"/>
              </a:rPr>
              <a:t>(2 Cor 12:1-4 </a:t>
            </a:r>
            <a:r>
              <a:rPr lang="en-SG" sz="2800" b="1" dirty="0">
                <a:effectLst>
                  <a:glow rad="127000">
                    <a:schemeClr val="tx1"/>
                  </a:glow>
                </a:effectLst>
                <a:latin typeface="Arial" charset="0"/>
                <a:ea typeface="ＭＳ Ｐゴシック" charset="0"/>
              </a:rPr>
              <a:t>NLT</a:t>
            </a:r>
            <a:r>
              <a:rPr lang="en-SG" sz="3200" b="1" dirty="0">
                <a:effectLst>
                  <a:glow rad="127000">
                    <a:schemeClr val="tx1"/>
                  </a:glow>
                </a:effectLst>
                <a:latin typeface="Arial" charset="0"/>
                <a:ea typeface="ＭＳ Ｐゴシック" charset="0"/>
              </a:rPr>
              <a:t>).</a:t>
            </a:r>
            <a:br>
              <a:rPr lang="en-SG" sz="4000" dirty="0"/>
            </a:b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76144847"/>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07" name="Picture 5" descr="Rev 20v15 Lake Of Fire.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546850" y="4910138"/>
            <a:ext cx="2597150" cy="194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
          <p:cNvSpPr txBox="1">
            <a:spLocks noChangeArrowheads="1"/>
          </p:cNvSpPr>
          <p:nvPr/>
        </p:nvSpPr>
        <p:spPr bwMode="auto">
          <a:xfrm>
            <a:off x="6172200" y="5334000"/>
            <a:ext cx="2882900" cy="14356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a:cs typeface="Arial"/>
              </a:rPr>
              <a:t>地狱</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a:cs typeface="Arial"/>
              </a:rPr>
              <a:t>欣嫩子谷</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a:cs typeface="Arial"/>
              </a:rPr>
              <a:t>火湖</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a:cs typeface="Arial"/>
              </a:rPr>
              <a:t>烧着硫磺的</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a:cs typeface="Arial"/>
              </a:rPr>
              <a:t>第二次死亡</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a:cs typeface="Arial"/>
            </a:endParaRPr>
          </a:p>
        </p:txBody>
      </p:sp>
      <p:grpSp>
        <p:nvGrpSpPr>
          <p:cNvPr id="12" name="Group 11"/>
          <p:cNvGrpSpPr>
            <a:grpSpLocks/>
          </p:cNvGrpSpPr>
          <p:nvPr/>
        </p:nvGrpSpPr>
        <p:grpSpPr bwMode="auto">
          <a:xfrm>
            <a:off x="73025" y="2508250"/>
            <a:ext cx="3435350" cy="2935288"/>
            <a:chOff x="72570" y="2616642"/>
            <a:chExt cx="3435049" cy="2935072"/>
          </a:xfrm>
        </p:grpSpPr>
        <p:sp>
          <p:nvSpPr>
            <p:cNvPr id="4" name="Rectangle 3"/>
            <p:cNvSpPr/>
            <p:nvPr/>
          </p:nvSpPr>
          <p:spPr bwMode="auto">
            <a:xfrm>
              <a:off x="821804" y="2697599"/>
              <a:ext cx="2685815" cy="2830304"/>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3" name="Rectangle 3"/>
            <p:cNvSpPr txBox="1">
              <a:spLocks noChangeArrowheads="1"/>
            </p:cNvSpPr>
            <p:nvPr/>
          </p:nvSpPr>
          <p:spPr bwMode="auto">
            <a:xfrm>
              <a:off x="72570" y="2616642"/>
              <a:ext cx="677804" cy="293507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ctr" defTabSz="457200" rtl="0" eaLnBrk="1" fontAlgn="base" latinLnBrk="0" hangingPunct="1">
                <a:lnSpc>
                  <a:spcPct val="80000"/>
                </a:lnSpc>
                <a:spcBef>
                  <a:spcPct val="0"/>
                </a:spcBef>
                <a:spcAft>
                  <a:spcPct val="0"/>
                </a:spcAft>
                <a:buClrTx/>
                <a:buSzTx/>
                <a:buFont typeface="Wingdings" pitchFamily="2" charset="2"/>
                <a:buNone/>
                <a:tabLst/>
                <a:defRPr/>
              </a:pPr>
              <a:r>
                <a:rPr kumimoji="0" lang="zh-CN" altLang="en-US" sz="3600" b="1" i="0" u="none" strike="noStrike" kern="1200" cap="none" spc="0" normalizeH="0" baseline="0" noProof="0" dirty="0">
                  <a:ln>
                    <a:noFill/>
                  </a:ln>
                  <a:solidFill>
                    <a:srgbClr val="FFFFFF"/>
                  </a:solidFill>
                  <a:effectLst/>
                  <a:uLnTx/>
                  <a:uFillTx/>
                  <a:latin typeface="MS PGothic" panose="020B0600070205080204" pitchFamily="34" charset="-128"/>
                  <a:ea typeface="MS PGothic" pitchFamily="34" charset="-128"/>
                  <a:cs typeface="+mn-cs"/>
                </a:rPr>
                <a:t>阴间</a:t>
              </a:r>
              <a:endParaRPr kumimoji="0" lang="en-US" altLang="en-US" sz="3600" b="1" i="0" u="none" strike="noStrike" kern="1200" cap="none" spc="0" normalizeH="0" baseline="0" noProof="0" dirty="0">
                <a:ln>
                  <a:noFill/>
                </a:ln>
                <a:solidFill>
                  <a:srgbClr val="E3EBF1"/>
                </a:solidFill>
                <a:effectLst/>
                <a:uLnTx/>
                <a:uFillTx/>
                <a:latin typeface="MS PGothic" panose="020B0600070205080204" pitchFamily="34" charset="-128"/>
                <a:ea typeface="MS PGothic" pitchFamily="34" charset="-128"/>
                <a:cs typeface="Arial" pitchFamily="34" charset="0"/>
              </a:endParaRPr>
            </a:p>
          </p:txBody>
        </p:sp>
      </p:grpSp>
      <p:sp>
        <p:nvSpPr>
          <p:cNvPr id="198659" name="Rectangle 3"/>
          <p:cNvSpPr>
            <a:spLocks noGrp="1" noChangeArrowheads="1"/>
          </p:cNvSpPr>
          <p:nvPr>
            <p:ph type="title"/>
          </p:nvPr>
        </p:nvSpPr>
        <p:spPr>
          <a:xfrm>
            <a:off x="0" y="0"/>
            <a:ext cx="3733800" cy="1265238"/>
          </a:xfrm>
          <a:effectLst>
            <a:outerShdw blurRad="63500" dist="107763" dir="2700000" algn="ctr" rotWithShape="0">
              <a:srgbClr val="000000">
                <a:alpha val="74997"/>
              </a:srgbClr>
            </a:outerShdw>
          </a:effectLst>
        </p:spPr>
        <p:txBody>
          <a:bodyPr/>
          <a:lstStyle/>
          <a:p>
            <a:pPr eaLnBrk="1" hangingPunct="1">
              <a:lnSpc>
                <a:spcPct val="80000"/>
              </a:lnSpc>
            </a:pPr>
            <a:r>
              <a:rPr lang="zh-CN" altLang="en-US" sz="4000" dirty="0"/>
              <a:t>天堂的转移</a:t>
            </a:r>
            <a:endParaRPr lang="en-US" altLang="en-US" sz="4000" b="1" i="1" dirty="0">
              <a:latin typeface="Arial" pitchFamily="34" charset="0"/>
            </a:endParaRPr>
          </a:p>
        </p:txBody>
      </p:sp>
      <p:sp>
        <p:nvSpPr>
          <p:cNvPr id="207877" name="Text Box 1041"/>
          <p:cNvSpPr txBox="1">
            <a:spLocks noChangeArrowheads="1"/>
          </p:cNvSpPr>
          <p:nvPr/>
        </p:nvSpPr>
        <p:spPr bwMode="auto">
          <a:xfrm>
            <a:off x="7848600" y="28575"/>
            <a:ext cx="1262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14 &amp; 16</a:t>
            </a:r>
            <a:endParaRPr kumimoji="0" lang="en-US" alt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grpSp>
        <p:nvGrpSpPr>
          <p:cNvPr id="8" name="Group 7"/>
          <p:cNvGrpSpPr>
            <a:grpSpLocks/>
          </p:cNvGrpSpPr>
          <p:nvPr/>
        </p:nvGrpSpPr>
        <p:grpSpPr bwMode="auto">
          <a:xfrm>
            <a:off x="895350" y="2684463"/>
            <a:ext cx="2503488" cy="1246187"/>
            <a:chOff x="895048" y="2794000"/>
            <a:chExt cx="2503713" cy="1245810"/>
          </a:xfrm>
        </p:grpSpPr>
        <p:sp>
          <p:nvSpPr>
            <p:cNvPr id="101423" name="Rectangle 8"/>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07920"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003399">
                      <a:lumMod val="60000"/>
                      <a:lumOff val="40000"/>
                    </a:srgbClr>
                  </a:solidFill>
                  <a:effectLst/>
                  <a:uLnTx/>
                  <a:uFillTx/>
                  <a:latin typeface="Arial" pitchFamily="34" charset="0"/>
                  <a:ea typeface="MS PGothic" pitchFamily="34" charset="-128"/>
                  <a:cs typeface="+mn-cs"/>
                </a:rPr>
                <a:t>天堂</a:t>
              </a:r>
              <a:r>
                <a:rPr kumimoji="0" lang="en-US" altLang="zh-CN" sz="4000" b="1" i="0" u="none" strike="noStrike" kern="1200" cap="none" spc="0" normalizeH="0" baseline="0" noProof="0" dirty="0">
                  <a:ln>
                    <a:noFill/>
                  </a:ln>
                  <a:solidFill>
                    <a:srgbClr val="003399">
                      <a:lumMod val="60000"/>
                      <a:lumOff val="40000"/>
                    </a:srgbClr>
                  </a:solidFill>
                  <a:effectLst/>
                  <a:uLnTx/>
                  <a:uFillTx/>
                  <a:latin typeface="Arial" pitchFamily="34" charset="0"/>
                  <a:ea typeface="MS PGothic" pitchFamily="34" charset="-128"/>
                  <a:cs typeface="+mn-cs"/>
                </a:rPr>
                <a:t>(</a:t>
              </a:r>
              <a:r>
                <a:rPr kumimoji="0" lang="zh-CN" altLang="en-US" sz="4000" b="1" i="0" u="none" strike="noStrike" kern="1200" cap="none" spc="0" normalizeH="0" baseline="0" noProof="0" dirty="0">
                  <a:ln>
                    <a:noFill/>
                  </a:ln>
                  <a:solidFill>
                    <a:srgbClr val="003399">
                      <a:lumMod val="60000"/>
                      <a:lumOff val="40000"/>
                    </a:srgbClr>
                  </a:solidFill>
                  <a:effectLst/>
                  <a:uLnTx/>
                  <a:uFillTx/>
                  <a:latin typeface="Arial" pitchFamily="34" charset="0"/>
                  <a:ea typeface="MS PGothic" pitchFamily="34" charset="-128"/>
                  <a:cs typeface="+mn-cs"/>
                </a:rPr>
                <a:t>乐园</a:t>
              </a:r>
              <a:r>
                <a:rPr kumimoji="0" lang="en-US" altLang="zh-CN" sz="4000" b="1" i="0" u="none" strike="noStrike" kern="1200" cap="none" spc="0" normalizeH="0" baseline="0" noProof="0" dirty="0">
                  <a:ln>
                    <a:noFill/>
                  </a:ln>
                  <a:solidFill>
                    <a:srgbClr val="003399">
                      <a:lumMod val="60000"/>
                      <a:lumOff val="40000"/>
                    </a:srgbClr>
                  </a:solidFill>
                  <a:effectLst/>
                  <a:uLnTx/>
                  <a:uFillTx/>
                  <a:latin typeface="Arial" pitchFamily="34" charset="0"/>
                  <a:ea typeface="MS PGothic" pitchFamily="34" charset="-128"/>
                  <a:cs typeface="+mn-cs"/>
                </a:rPr>
                <a:t>)</a:t>
              </a:r>
              <a:endParaRPr kumimoji="0" lang="en-US" altLang="en-US" sz="3600" b="1" i="0" u="none" strike="noStrike" kern="1200" cap="none" spc="0" normalizeH="0" baseline="0" noProof="0" dirty="0">
                <a:ln>
                  <a:noFill/>
                </a:ln>
                <a:solidFill>
                  <a:srgbClr val="003399">
                    <a:lumMod val="60000"/>
                    <a:lumOff val="40000"/>
                  </a:srgbClr>
                </a:solidFill>
                <a:effectLst/>
                <a:uLnTx/>
                <a:uFillTx/>
                <a:latin typeface="Aramis Italic" pitchFamily="-111" charset="0"/>
                <a:ea typeface="MS PGothic" pitchFamily="34" charset="-128"/>
                <a:cs typeface="+mn-cs"/>
              </a:endParaRPr>
            </a:p>
          </p:txBody>
        </p:sp>
      </p:grpSp>
      <p:pic>
        <p:nvPicPr>
          <p:cNvPr id="207879" name="Picture 1" descr="rev 20 cros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70325" y="2606675"/>
            <a:ext cx="1076325"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906463" y="4051300"/>
            <a:ext cx="2536825" cy="1246188"/>
            <a:chOff x="907140" y="4160762"/>
            <a:chExt cx="2535759" cy="1245810"/>
          </a:xfrm>
        </p:grpSpPr>
        <p:sp>
          <p:nvSpPr>
            <p:cNvPr id="101421" name="Rectangle 9"/>
            <p:cNvSpPr>
              <a:spLocks noChangeArrowheads="1"/>
            </p:cNvSpPr>
            <p:nvPr/>
          </p:nvSpPr>
          <p:spPr bwMode="auto">
            <a:xfrm>
              <a:off x="907140" y="4160762"/>
              <a:ext cx="2504022" cy="1245810"/>
            </a:xfrm>
            <a:prstGeom prst="rect">
              <a:avLst/>
            </a:prstGeom>
            <a:solidFill>
              <a:schemeClr val="bg1"/>
            </a:solidFill>
            <a:ln w="9525">
              <a:solidFill>
                <a:schemeClr val="tx1"/>
              </a:solidFill>
              <a:round/>
              <a:headEnd/>
              <a:tailEnd/>
            </a:ln>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1" name="Rectangle 3"/>
            <p:cNvSpPr txBox="1">
              <a:spLocks noChangeArrowheads="1"/>
            </p:cNvSpPr>
            <p:nvPr/>
          </p:nvSpPr>
          <p:spPr bwMode="auto">
            <a:xfrm>
              <a:off x="907140" y="4540060"/>
              <a:ext cx="2535759" cy="588783"/>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阴间</a:t>
              </a:r>
              <a:endParaRPr kumimoji="0" lang="en-US" altLang="en-US" sz="5400" b="1" i="0" u="none" strike="noStrike" kern="1200" cap="none" spc="0" normalizeH="0" baseline="0" noProof="0" dirty="0">
                <a:ln>
                  <a:noFill/>
                </a:ln>
                <a:solidFill>
                  <a:srgbClr val="E3EBF1"/>
                </a:solidFill>
                <a:effectLst/>
                <a:uLnTx/>
                <a:uFillTx/>
                <a:latin typeface="Arial" pitchFamily="34" charset="0"/>
                <a:ea typeface="MS PGothic" pitchFamily="34" charset="-128"/>
                <a:cs typeface="Arial" pitchFamily="34" charset="0"/>
              </a:endParaRPr>
            </a:p>
          </p:txBody>
        </p:sp>
      </p:grpSp>
      <p:grpSp>
        <p:nvGrpSpPr>
          <p:cNvPr id="15" name="Group 14"/>
          <p:cNvGrpSpPr>
            <a:grpSpLocks/>
          </p:cNvGrpSpPr>
          <p:nvPr/>
        </p:nvGrpSpPr>
        <p:grpSpPr bwMode="auto">
          <a:xfrm>
            <a:off x="4983163" y="774700"/>
            <a:ext cx="2503487" cy="1244600"/>
            <a:chOff x="895048" y="2794000"/>
            <a:chExt cx="2503713" cy="1245810"/>
          </a:xfrm>
        </p:grpSpPr>
        <p:sp>
          <p:nvSpPr>
            <p:cNvPr id="101419" name="Rectangle 15"/>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07916"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003399">
                      <a:lumMod val="60000"/>
                      <a:lumOff val="40000"/>
                    </a:srgbClr>
                  </a:solidFill>
                  <a:effectLst/>
                  <a:uLnTx/>
                  <a:uFillTx/>
                  <a:latin typeface="Arial" pitchFamily="34" charset="0"/>
                  <a:ea typeface="MS PGothic" pitchFamily="34" charset="-128"/>
                  <a:cs typeface="+mn-cs"/>
                </a:rPr>
                <a:t>天堂</a:t>
              </a:r>
              <a:endParaRPr kumimoji="0" lang="en-US" altLang="en-US" sz="2800" b="1" i="0" u="none" strike="noStrike" kern="1200" cap="none" spc="0" normalizeH="0" baseline="0" noProof="0" dirty="0">
                <a:ln>
                  <a:noFill/>
                </a:ln>
                <a:solidFill>
                  <a:srgbClr val="003399"/>
                </a:solidFill>
                <a:effectLst/>
                <a:uLnTx/>
                <a:uFillTx/>
                <a:latin typeface="Aramis Italic" pitchFamily="-111" charset="0"/>
                <a:ea typeface="MS PGothic" pitchFamily="34" charset="-128"/>
                <a:cs typeface="+mn-cs"/>
              </a:endParaRPr>
            </a:p>
          </p:txBody>
        </p:sp>
      </p:grpSp>
      <p:grpSp>
        <p:nvGrpSpPr>
          <p:cNvPr id="33" name="Group 32"/>
          <p:cNvGrpSpPr>
            <a:grpSpLocks/>
          </p:cNvGrpSpPr>
          <p:nvPr/>
        </p:nvGrpSpPr>
        <p:grpSpPr bwMode="auto">
          <a:xfrm>
            <a:off x="5006975" y="4137025"/>
            <a:ext cx="2503488" cy="1244600"/>
            <a:chOff x="5007438" y="4136574"/>
            <a:chExt cx="2503713" cy="1245810"/>
          </a:xfrm>
        </p:grpSpPr>
        <p:sp>
          <p:nvSpPr>
            <p:cNvPr id="101417" name="Rectangle 17"/>
            <p:cNvSpPr>
              <a:spLocks noChangeArrowheads="1"/>
            </p:cNvSpPr>
            <p:nvPr/>
          </p:nvSpPr>
          <p:spPr bwMode="auto">
            <a:xfrm>
              <a:off x="5007438" y="4136574"/>
              <a:ext cx="2503713" cy="1245810"/>
            </a:xfrm>
            <a:prstGeom prst="rect">
              <a:avLst/>
            </a:prstGeom>
            <a:solidFill>
              <a:schemeClr val="bg1"/>
            </a:solidFill>
            <a:ln w="9525">
              <a:solidFill>
                <a:schemeClr val="tx1"/>
              </a:solidFill>
              <a:round/>
              <a:headEnd/>
              <a:tailEnd/>
            </a:ln>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9" name="Rectangle 3"/>
            <p:cNvSpPr txBox="1">
              <a:spLocks noChangeArrowheads="1"/>
            </p:cNvSpPr>
            <p:nvPr/>
          </p:nvSpPr>
          <p:spPr bwMode="auto">
            <a:xfrm>
              <a:off x="5031253" y="4516356"/>
              <a:ext cx="2467197" cy="587946"/>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阴间</a:t>
              </a:r>
              <a:endParaRPr kumimoji="0" lang="en-US" altLang="en-US" sz="5400" b="1" i="0" u="none" strike="noStrike" kern="1200" cap="none" spc="0" normalizeH="0" baseline="0" noProof="0" dirty="0">
                <a:ln>
                  <a:noFill/>
                </a:ln>
                <a:solidFill>
                  <a:srgbClr val="E3EBF1"/>
                </a:solidFill>
                <a:effectLst/>
                <a:uLnTx/>
                <a:uFillTx/>
                <a:latin typeface="Arial" pitchFamily="34" charset="0"/>
                <a:ea typeface="MS PGothic" pitchFamily="34" charset="-128"/>
                <a:cs typeface="Arial" pitchFamily="34" charset="0"/>
              </a:endParaRPr>
            </a:p>
          </p:txBody>
        </p:sp>
      </p:grpSp>
      <p:pic>
        <p:nvPicPr>
          <p:cNvPr id="20" name="Picture 1" descr="Rev 20.14 Big_Throne1.247160053_std.jp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448550" y="2068513"/>
            <a:ext cx="1538288"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3"/>
          <p:cNvSpPr txBox="1">
            <a:spLocks noChangeArrowheads="1"/>
          </p:cNvSpPr>
          <p:nvPr/>
        </p:nvSpPr>
        <p:spPr bwMode="auto">
          <a:xfrm>
            <a:off x="2238375" y="6299945"/>
            <a:ext cx="2540000"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ctr" defTabSz="457200" rtl="0" eaLnBrk="1" fontAlgn="base" latinLnBrk="0" hangingPunct="1">
              <a:lnSpc>
                <a:spcPct val="80000"/>
              </a:lnSpc>
              <a:spcBef>
                <a:spcPct val="0"/>
              </a:spcBef>
              <a:spcAft>
                <a:spcPct val="0"/>
              </a:spcAft>
              <a:buClrTx/>
              <a:buSzTx/>
              <a:buFont typeface="Wingdings" pitchFamily="2" charset="2"/>
              <a:buNone/>
              <a:tabLst/>
              <a:defRPr/>
            </a:pPr>
            <a:r>
              <a:rPr kumimoji="0" lang="zh-CN" altLang="en-US" sz="20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启示录</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E3EBF1"/>
                </a:solidFill>
                <a:effectLst/>
                <a:uLnTx/>
                <a:uFillTx/>
                <a:latin typeface="Arial" pitchFamily="34" charset="0"/>
                <a:ea typeface="MS PGothic" pitchFamily="34" charset="-128"/>
                <a:cs typeface="Arial" pitchFamily="34" charset="0"/>
              </a:rPr>
              <a:t>20:14-15</a:t>
            </a:r>
          </a:p>
        </p:txBody>
      </p:sp>
      <p:sp>
        <p:nvSpPr>
          <p:cNvPr id="26" name="Rectangle 3"/>
          <p:cNvSpPr txBox="1">
            <a:spLocks noChangeArrowheads="1"/>
          </p:cNvSpPr>
          <p:nvPr/>
        </p:nvSpPr>
        <p:spPr bwMode="auto">
          <a:xfrm>
            <a:off x="604838" y="1406525"/>
            <a:ext cx="2455862"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E3EBF1"/>
                </a:solidFill>
                <a:effectLst/>
                <a:uLnTx/>
                <a:uFillTx/>
                <a:latin typeface="Arial" pitchFamily="34" charset="0"/>
                <a:ea typeface="MS PGothic" pitchFamily="34" charset="-128"/>
                <a:cs typeface="Arial" pitchFamily="34" charset="0"/>
              </a:rPr>
              <a:t>Eph. 4:8-10</a:t>
            </a:r>
            <a:endParaRPr kumimoji="0" lang="en-US" altLang="en-US" sz="2800" b="1" i="0" u="none" strike="noStrike" kern="1200" cap="none" spc="0" normalizeH="0" baseline="0" noProof="0" dirty="0">
              <a:ln>
                <a:noFill/>
              </a:ln>
              <a:solidFill>
                <a:srgbClr val="E3EBF1"/>
              </a:solidFill>
              <a:effectLst/>
              <a:uLnTx/>
              <a:uFillTx/>
              <a:latin typeface="Arial" pitchFamily="34" charset="0"/>
              <a:ea typeface="MS PGothic" pitchFamily="34" charset="-128"/>
              <a:cs typeface="Arial" pitchFamily="34" charset="0"/>
            </a:endParaRPr>
          </a:p>
        </p:txBody>
      </p:sp>
      <p:sp>
        <p:nvSpPr>
          <p:cNvPr id="23" name="Right Arrow 22"/>
          <p:cNvSpPr>
            <a:spLocks noChangeArrowheads="1"/>
          </p:cNvSpPr>
          <p:nvPr/>
        </p:nvSpPr>
        <p:spPr bwMode="auto">
          <a:xfrm rot="9068538">
            <a:off x="3138488" y="4122738"/>
            <a:ext cx="1876425" cy="376237"/>
          </a:xfrm>
          <a:prstGeom prst="rightArrow">
            <a:avLst>
              <a:gd name="adj1" fmla="val 50000"/>
              <a:gd name="adj2" fmla="val 49804"/>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9" name="Right Arrow 28"/>
          <p:cNvSpPr>
            <a:spLocks noChangeArrowheads="1"/>
          </p:cNvSpPr>
          <p:nvPr/>
        </p:nvSpPr>
        <p:spPr bwMode="auto">
          <a:xfrm rot="-1544794">
            <a:off x="1766888" y="1592263"/>
            <a:ext cx="3267075" cy="374650"/>
          </a:xfrm>
          <a:prstGeom prst="rightArrow">
            <a:avLst>
              <a:gd name="adj1" fmla="val 50000"/>
              <a:gd name="adj2" fmla="val 50021"/>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0" name="Right Arrow 29"/>
          <p:cNvSpPr>
            <a:spLocks noChangeArrowheads="1"/>
          </p:cNvSpPr>
          <p:nvPr/>
        </p:nvSpPr>
        <p:spPr bwMode="auto">
          <a:xfrm rot="-2191892">
            <a:off x="6858000" y="3797300"/>
            <a:ext cx="979488" cy="376238"/>
          </a:xfrm>
          <a:prstGeom prst="rightArrow">
            <a:avLst>
              <a:gd name="adj1" fmla="val 50000"/>
              <a:gd name="adj2" fmla="val 49814"/>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1" name="Right Arrow 30"/>
          <p:cNvSpPr>
            <a:spLocks noChangeArrowheads="1"/>
          </p:cNvSpPr>
          <p:nvPr/>
        </p:nvSpPr>
        <p:spPr bwMode="auto">
          <a:xfrm rot="5400000">
            <a:off x="7741444" y="4704557"/>
            <a:ext cx="979487" cy="374650"/>
          </a:xfrm>
          <a:prstGeom prst="rightArrow">
            <a:avLst>
              <a:gd name="adj1" fmla="val 50000"/>
              <a:gd name="adj2" fmla="val 50025"/>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grpSp>
        <p:nvGrpSpPr>
          <p:cNvPr id="3" name="Group 2"/>
          <p:cNvGrpSpPr>
            <a:grpSpLocks/>
          </p:cNvGrpSpPr>
          <p:nvPr/>
        </p:nvGrpSpPr>
        <p:grpSpPr bwMode="auto">
          <a:xfrm>
            <a:off x="-42637" y="5766545"/>
            <a:ext cx="4170137" cy="1091455"/>
            <a:chOff x="-42637" y="5766545"/>
            <a:chExt cx="4170137" cy="1091455"/>
          </a:xfrm>
        </p:grpSpPr>
        <p:sp>
          <p:nvSpPr>
            <p:cNvPr id="2" name="Rectangular Callout 1"/>
            <p:cNvSpPr/>
            <p:nvPr/>
          </p:nvSpPr>
          <p:spPr bwMode="auto">
            <a:xfrm>
              <a:off x="-42637" y="5766545"/>
              <a:ext cx="4038600" cy="1066800"/>
            </a:xfrm>
            <a:prstGeom prst="wedgeRectCallout">
              <a:avLst>
                <a:gd name="adj1" fmla="val -2723"/>
                <a:gd name="adj2" fmla="val -6400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5" name="Rectangle 3"/>
            <p:cNvSpPr txBox="1">
              <a:spLocks noChangeArrowheads="1"/>
            </p:cNvSpPr>
            <p:nvPr/>
          </p:nvSpPr>
          <p:spPr bwMode="auto">
            <a:xfrm>
              <a:off x="12700" y="5867400"/>
              <a:ext cx="41148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
                  <a:srgbClr val="66CCFF"/>
                </a:buClr>
                <a:buSzTx/>
                <a:buFont typeface="Wingdings" pitchFamily="2" charset="2"/>
                <a:buNone/>
                <a:tabLst/>
                <a:defRPr/>
              </a:pPr>
              <a:r>
                <a:rPr kumimoji="0" lang="en-US" altLang="zh-CN" sz="1800" b="0" i="0" u="none" strike="noStrike" kern="1200" cap="none" spc="0" normalizeH="0" baseline="3000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26 </a:t>
              </a:r>
              <a:r>
                <a:rPr kumimoji="0" lang="zh-CN" altLang="en-US"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况且，在你我中间隔着一道深渊，这边的人不能到你那边去，你那边的人也不能到这里来。’</a:t>
              </a:r>
            </a:p>
            <a:p>
              <a:pPr marL="0" marR="0" lvl="0" indent="0" algn="ctr" defTabSz="914400" rtl="0" eaLnBrk="0" fontAlgn="base" latinLnBrk="0" hangingPunct="0">
                <a:lnSpc>
                  <a:spcPct val="100000"/>
                </a:lnSpc>
                <a:spcBef>
                  <a:spcPct val="0"/>
                </a:spcBef>
                <a:spcAft>
                  <a:spcPct val="0"/>
                </a:spcAft>
                <a:buClr>
                  <a:srgbClr val="66CCFF"/>
                </a:buClr>
                <a:buSzTx/>
                <a:buFont typeface="Wingdings" pitchFamily="2" charset="2"/>
                <a:buNone/>
                <a:tabLst/>
                <a:defRPr/>
              </a:pPr>
              <a:br>
                <a:rPr kumimoji="0" lang="zh-CN" altLang="en-US" sz="1600" b="0" i="0"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br>
              <a:endParaRPr kumimoji="0" lang="en-US" sz="1800" b="0" i="0" u="none" strike="noStrike" kern="1200" cap="none" spc="0" normalizeH="0" baseline="0" noProof="0" dirty="0">
                <a:ln>
                  <a:noFill/>
                </a:ln>
                <a:solidFill>
                  <a:srgbClr val="E3EBF1"/>
                </a:solidFill>
                <a:effectLst>
                  <a:glow rad="127000">
                    <a:srgbClr val="000000">
                      <a:alpha val="75000"/>
                    </a:srgbClr>
                  </a:glow>
                </a:effectLst>
                <a:uLnTx/>
                <a:uFillTx/>
                <a:latin typeface="MS PGothic" panose="020B0600070205080204" pitchFamily="34" charset="-128"/>
                <a:ea typeface="MS PGothic" panose="020B0600070205080204" pitchFamily="34" charset="-128"/>
                <a:cs typeface="Arial"/>
              </a:endParaRPr>
            </a:p>
          </p:txBody>
        </p:sp>
      </p:grpSp>
      <p:sp>
        <p:nvSpPr>
          <p:cNvPr id="207891" name="Text Box 1041"/>
          <p:cNvSpPr txBox="1">
            <a:spLocks noChangeArrowheads="1"/>
          </p:cNvSpPr>
          <p:nvPr/>
        </p:nvSpPr>
        <p:spPr bwMode="auto">
          <a:xfrm>
            <a:off x="8218488" y="381000"/>
            <a:ext cx="620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NLT</a:t>
            </a:r>
            <a:endParaRPr kumimoji="0" lang="en-US" altLang="en-US" sz="1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grpSp>
        <p:nvGrpSpPr>
          <p:cNvPr id="9" name="Group 8"/>
          <p:cNvGrpSpPr>
            <a:grpSpLocks/>
          </p:cNvGrpSpPr>
          <p:nvPr/>
        </p:nvGrpSpPr>
        <p:grpSpPr bwMode="auto">
          <a:xfrm>
            <a:off x="76200" y="1905000"/>
            <a:ext cx="2514600" cy="888341"/>
            <a:chOff x="76200" y="1905000"/>
            <a:chExt cx="2514600" cy="888341"/>
          </a:xfrm>
        </p:grpSpPr>
        <p:sp>
          <p:nvSpPr>
            <p:cNvPr id="39" name="Rectangular Callout 38"/>
            <p:cNvSpPr/>
            <p:nvPr/>
          </p:nvSpPr>
          <p:spPr bwMode="auto">
            <a:xfrm>
              <a:off x="76200" y="1905000"/>
              <a:ext cx="2514600" cy="533400"/>
            </a:xfrm>
            <a:prstGeom prst="wedgeRectCallout">
              <a:avLst>
                <a:gd name="adj1" fmla="val 62524"/>
                <a:gd name="adj2" fmla="val 3553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0" name="Rectangle 3"/>
            <p:cNvSpPr txBox="1">
              <a:spLocks noChangeArrowheads="1"/>
            </p:cNvSpPr>
            <p:nvPr/>
          </p:nvSpPr>
          <p:spPr bwMode="auto">
            <a:xfrm>
              <a:off x="76200" y="1955525"/>
              <a:ext cx="2514600" cy="837816"/>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 typeface="Wingdings" pitchFamily="2" charset="2"/>
                <a:buNone/>
                <a:tabLst/>
                <a:defRPr/>
              </a:pPr>
              <a:r>
                <a:rPr kumimoji="0" lang="en-US" altLang="zh-CN" sz="1600" b="1" i="0" u="none" strike="noStrike" kern="1200" cap="none" spc="0" normalizeH="0" baseline="30000" noProof="0" dirty="0">
                  <a:ln>
                    <a:noFill/>
                  </a:ln>
                  <a:solidFill>
                    <a:srgbClr val="E3EBF1"/>
                  </a:solidFill>
                  <a:effectLst/>
                  <a:uLnTx/>
                  <a:uFillTx/>
                  <a:latin typeface="Arial"/>
                  <a:ea typeface="ＭＳ Ｐゴシック"/>
                  <a:cs typeface="Arial"/>
                </a:rPr>
                <a:t>43</a:t>
              </a:r>
              <a:r>
                <a:rPr kumimoji="0" lang="en-US" altLang="zh-CN" sz="1600" b="1" i="0" u="none" strike="noStrike" kern="1200" cap="none" spc="0" normalizeH="0" baseline="3000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 </a:t>
              </a:r>
              <a:r>
                <a:rPr kumimoji="0" lang="zh-CN" altLang="en-US" sz="16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“我实在告诉你，今天你要和我一起在乐园里了。”</a:t>
              </a:r>
              <a:endParaRPr kumimoji="0" lang="en-US" sz="1600" b="1" i="0" u="none" strike="noStrike" kern="1200" cap="none" spc="0" normalizeH="0" baseline="0" noProof="0" dirty="0">
                <a:ln>
                  <a:noFill/>
                </a:ln>
                <a:solidFill>
                  <a:srgbClr val="E3EBF1"/>
                </a:solidFill>
                <a:effectLst>
                  <a:glow rad="127000">
                    <a:srgbClr val="000000">
                      <a:alpha val="75000"/>
                    </a:srgbClr>
                  </a:glow>
                </a:effectLst>
                <a:uLnTx/>
                <a:uFillTx/>
                <a:latin typeface="MS PGothic" panose="020B0600070205080204" pitchFamily="34" charset="-128"/>
                <a:ea typeface="MS PGothic" panose="020B0600070205080204" pitchFamily="34" charset="-128"/>
                <a:cs typeface="Arial"/>
              </a:endParaRPr>
            </a:p>
            <a:p>
              <a:pPr marL="0" marR="0" lvl="0" indent="0" algn="l" defTabSz="457200" rtl="0" eaLnBrk="1" fontAlgn="base" latinLnBrk="0" hangingPunct="1">
                <a:lnSpc>
                  <a:spcPct val="8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a:cs typeface="Arial"/>
              </a:endParaRPr>
            </a:p>
          </p:txBody>
        </p:sp>
      </p:grpSp>
      <p:grpSp>
        <p:nvGrpSpPr>
          <p:cNvPr id="6" name="Group 5"/>
          <p:cNvGrpSpPr>
            <a:grpSpLocks/>
          </p:cNvGrpSpPr>
          <p:nvPr/>
        </p:nvGrpSpPr>
        <p:grpSpPr bwMode="auto">
          <a:xfrm>
            <a:off x="4648200" y="2733591"/>
            <a:ext cx="4419600" cy="3048000"/>
            <a:chOff x="4433103" y="3321760"/>
            <a:chExt cx="4495800" cy="3048000"/>
          </a:xfrm>
        </p:grpSpPr>
        <p:sp>
          <p:nvSpPr>
            <p:cNvPr id="37" name="Rectangular Callout 36"/>
            <p:cNvSpPr/>
            <p:nvPr/>
          </p:nvSpPr>
          <p:spPr bwMode="auto">
            <a:xfrm>
              <a:off x="4433103" y="3321760"/>
              <a:ext cx="4495800" cy="3048000"/>
            </a:xfrm>
            <a:prstGeom prst="wedgeRectCallout">
              <a:avLst>
                <a:gd name="adj1" fmla="val -52408"/>
                <a:gd name="adj2" fmla="val 3115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8" name="Rectangle 3"/>
            <p:cNvSpPr txBox="1">
              <a:spLocks noChangeArrowheads="1"/>
            </p:cNvSpPr>
            <p:nvPr/>
          </p:nvSpPr>
          <p:spPr bwMode="auto">
            <a:xfrm>
              <a:off x="4570048" y="3527306"/>
              <a:ext cx="4343399" cy="2438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3000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18 </a:t>
              </a:r>
              <a:r>
                <a:rPr kumimoji="0" lang="zh-CN" altLang="en-US"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因为基督也曾一次为罪受苦，以无罪之身代替不义之人，为要领你们到上帝面前。祂的肉体虽被处死，但祂借着圣灵复活了。 </a:t>
              </a:r>
              <a:endParaRPr kumimoji="0" lang="en-US" altLang="zh-CN"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zh-CN" sz="1800" b="0" i="0" u="none" strike="noStrike" kern="1200" cap="none" spc="0" normalizeH="0" baseline="30000" noProof="0" dirty="0">
                <a:ln>
                  <a:noFill/>
                </a:ln>
                <a:solidFill>
                  <a:srgbClr val="E3EBF1"/>
                </a:solidFill>
                <a:effectLst/>
                <a:uLnTx/>
                <a:uFillTx/>
                <a:latin typeface="MS PGothic" panose="020B0600070205080204" pitchFamily="34" charset="-128"/>
                <a:ea typeface="MS PGothic" panose="020B0600070205080204"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3000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19 </a:t>
              </a:r>
              <a:r>
                <a:rPr kumimoji="0" lang="zh-CN" altLang="en-US"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祂还借着圣灵向那些监狱中的灵魂传道， </a:t>
              </a:r>
              <a:r>
                <a:rPr kumimoji="0" lang="en-US" altLang="zh-CN" sz="1800" b="0" i="0" u="none" strike="noStrike" kern="1200" cap="none" spc="0" normalizeH="0" baseline="3000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20 </a:t>
              </a:r>
              <a:r>
                <a:rPr kumimoji="0" lang="zh-CN" altLang="en-US"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他们就是从前在挪亚造方舟、上帝耐心等候人们悔改的时代中那些不肯信的人。当时进入方舟，从洪水中得救的人很少，只有八个人。</a:t>
              </a:r>
              <a:endParaRPr kumimoji="0" lang="en-US" sz="1800" b="0" i="0" u="none" strike="noStrike" kern="1200" cap="none" spc="0" normalizeH="0" baseline="0" noProof="0" dirty="0">
                <a:ln>
                  <a:noFill/>
                </a:ln>
                <a:solidFill>
                  <a:srgbClr val="E3EBF1"/>
                </a:solidFill>
                <a:effectLst>
                  <a:glow rad="127000">
                    <a:srgbClr val="000000">
                      <a:alpha val="75000"/>
                    </a:srgbClr>
                  </a:glow>
                </a:effectLst>
                <a:uLnTx/>
                <a:uFillTx/>
                <a:latin typeface="MS PGothic" panose="020B0600070205080204" pitchFamily="34" charset="-128"/>
                <a:ea typeface="MS PGothic" panose="020B0600070205080204" pitchFamily="34" charset="-128"/>
                <a:cs typeface="Arial"/>
              </a:endParaRPr>
            </a:p>
          </p:txBody>
        </p:sp>
      </p:grpSp>
      <p:grpSp>
        <p:nvGrpSpPr>
          <p:cNvPr id="5" name="Group 4"/>
          <p:cNvGrpSpPr>
            <a:grpSpLocks/>
          </p:cNvGrpSpPr>
          <p:nvPr/>
        </p:nvGrpSpPr>
        <p:grpSpPr bwMode="auto">
          <a:xfrm>
            <a:off x="4154540" y="5798793"/>
            <a:ext cx="5057723" cy="1100638"/>
            <a:chOff x="3077558" y="8245491"/>
            <a:chExt cx="5057949" cy="1100638"/>
          </a:xfrm>
        </p:grpSpPr>
        <p:sp>
          <p:nvSpPr>
            <p:cNvPr id="41" name="Rectangular Callout 40"/>
            <p:cNvSpPr/>
            <p:nvPr/>
          </p:nvSpPr>
          <p:spPr bwMode="auto">
            <a:xfrm>
              <a:off x="3077558" y="8245491"/>
              <a:ext cx="5037364" cy="1066800"/>
            </a:xfrm>
            <a:prstGeom prst="wedgeRectCallout">
              <a:avLst>
                <a:gd name="adj1" fmla="val 8042"/>
                <a:gd name="adj2" fmla="val -64001"/>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42" name="Rectangle 3"/>
            <p:cNvSpPr txBox="1">
              <a:spLocks noChangeArrowheads="1"/>
            </p:cNvSpPr>
            <p:nvPr/>
          </p:nvSpPr>
          <p:spPr bwMode="auto">
            <a:xfrm>
              <a:off x="3106307" y="8355529"/>
              <a:ext cx="50292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endParaRPr kumimoji="0" lang="en-US" altLang="zh-CN" sz="2000" b="1" i="0" u="none" strike="noStrike" kern="1200" cap="none" spc="0" normalizeH="0" baseline="30000" noProof="0" dirty="0">
                <a:ln>
                  <a:noFill/>
                </a:ln>
                <a:solidFill>
                  <a:srgbClr val="E3EBF1"/>
                </a:solidFill>
                <a:effectLst/>
                <a:uLnTx/>
                <a:uFillTx/>
                <a:latin typeface="MS PGothic" panose="020B0600070205080204" pitchFamily="34" charset="-128"/>
                <a:ea typeface="MS PGothic" panose="020B0600070205080204" pitchFamily="34" charset="-128"/>
                <a:cs typeface="Arial"/>
              </a:endParaRPr>
            </a:p>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altLang="zh-CN" sz="2000" b="1" i="0" u="none" strike="noStrike" kern="1200" cap="none" spc="0" normalizeH="0" baseline="3000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14 </a:t>
              </a:r>
              <a:r>
                <a:rPr kumimoji="0" lang="zh-CN" altLang="en-US" sz="20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死亡和阴间也被拋在火湖里</a:t>
              </a:r>
              <a:r>
                <a:rPr kumimoji="0" lang="en-US" altLang="zh-CN" sz="20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a:t>
              </a:r>
              <a:r>
                <a:rPr kumimoji="0" lang="en-US" altLang="zh-CN" sz="2000" b="1" i="0" u="none" strike="noStrike" kern="1200" cap="none" spc="0" normalizeH="0" baseline="3000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15 </a:t>
              </a:r>
              <a:r>
                <a:rPr kumimoji="0" lang="zh-CN" altLang="en-US" sz="20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凡是名字没有记在生命册上的，他就被拋在火湖里</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a:cs typeface="Arial"/>
              </a:endParaRPr>
            </a:p>
          </p:txBody>
        </p:sp>
      </p:grpSp>
      <p:grpSp>
        <p:nvGrpSpPr>
          <p:cNvPr id="7" name="Group 6"/>
          <p:cNvGrpSpPr>
            <a:grpSpLocks/>
          </p:cNvGrpSpPr>
          <p:nvPr/>
        </p:nvGrpSpPr>
        <p:grpSpPr bwMode="auto">
          <a:xfrm>
            <a:off x="3781477" y="0"/>
            <a:ext cx="5410200" cy="2209800"/>
            <a:chOff x="7695459" y="-1343819"/>
            <a:chExt cx="5410200" cy="2209800"/>
          </a:xfrm>
        </p:grpSpPr>
        <p:sp>
          <p:nvSpPr>
            <p:cNvPr id="43" name="Rectangular Callout 42"/>
            <p:cNvSpPr/>
            <p:nvPr/>
          </p:nvSpPr>
          <p:spPr bwMode="auto">
            <a:xfrm>
              <a:off x="7695459" y="-1343819"/>
              <a:ext cx="5410200" cy="2133600"/>
            </a:xfrm>
            <a:prstGeom prst="wedgeRectCallout">
              <a:avLst>
                <a:gd name="adj1" fmla="val -69539"/>
                <a:gd name="adj2" fmla="val 22198"/>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4" name="Rectangle 3"/>
            <p:cNvSpPr txBox="1">
              <a:spLocks noChangeArrowheads="1"/>
            </p:cNvSpPr>
            <p:nvPr/>
          </p:nvSpPr>
          <p:spPr bwMode="auto">
            <a:xfrm>
              <a:off x="7723982" y="-1191419"/>
              <a:ext cx="5334000" cy="2057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
                  <a:srgbClr val="66CCFF"/>
                </a:buClr>
                <a:buSzTx/>
                <a:buFont typeface="Wingdings" pitchFamily="2" charset="2"/>
                <a:buNone/>
                <a:tabLst/>
                <a:defRPr/>
              </a:pPr>
              <a:r>
                <a:rPr kumimoji="0" lang="en-US" altLang="zh-CN" sz="1800" b="1" i="0" u="none" strike="noStrike" kern="1200" cap="none" spc="0" normalizeH="0" baseline="3000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8 </a:t>
              </a:r>
              <a:r>
                <a:rPr kumimoji="0" lang="zh-CN" altLang="en-US"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所以他说：“他升上高天的时候，</a:t>
              </a:r>
              <a:endParaRPr kumimoji="0" lang="en-US" altLang="zh-CN"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endParaRPr>
            </a:p>
            <a:p>
              <a:pPr marL="0" marR="0" lvl="0" indent="0" algn="l" defTabSz="914400" rtl="0" eaLnBrk="0" fontAlgn="base" latinLnBrk="0" hangingPunct="0">
                <a:lnSpc>
                  <a:spcPct val="100000"/>
                </a:lnSpc>
                <a:spcBef>
                  <a:spcPct val="0"/>
                </a:spcBef>
                <a:spcAft>
                  <a:spcPct val="0"/>
                </a:spcAft>
                <a:buClr>
                  <a:srgbClr val="66CCFF"/>
                </a:buClr>
                <a:buSzTx/>
                <a:buFont typeface="Wingdings" pitchFamily="2" charset="2"/>
                <a:buNone/>
                <a:tabLst/>
                <a:defRPr/>
              </a:pPr>
              <a:r>
                <a:rPr kumimoji="0" lang="zh-CN" altLang="en-US"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掳了许多俘虏，</a:t>
              </a:r>
              <a:endParaRPr kumimoji="0" lang="en-US" altLang="zh-CN"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endParaRPr>
            </a:p>
            <a:p>
              <a:pPr marL="0" marR="0" lvl="0" indent="0" algn="l" defTabSz="914400" rtl="0" eaLnBrk="0" fontAlgn="base" latinLnBrk="0" hangingPunct="0">
                <a:lnSpc>
                  <a:spcPct val="100000"/>
                </a:lnSpc>
                <a:spcBef>
                  <a:spcPct val="0"/>
                </a:spcBef>
                <a:spcAft>
                  <a:spcPct val="0"/>
                </a:spcAft>
                <a:buClr>
                  <a:srgbClr val="66CCFF"/>
                </a:buClr>
                <a:buSzTx/>
                <a:buFont typeface="Wingdings" pitchFamily="2" charset="2"/>
                <a:buNone/>
                <a:tabLst/>
                <a:defRPr/>
              </a:pPr>
              <a:r>
                <a:rPr kumimoji="0" lang="zh-CN" altLang="en-US"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把赏赐给了人。”</a:t>
              </a:r>
              <a:r>
                <a:rPr kumimoji="0" lang="en-US" altLang="zh-CN"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 </a:t>
              </a:r>
            </a:p>
            <a:p>
              <a:pPr marL="0" marR="0" lvl="0" indent="0" algn="l" defTabSz="914400" rtl="0" eaLnBrk="0" fontAlgn="base" latinLnBrk="0" hangingPunct="0">
                <a:lnSpc>
                  <a:spcPct val="100000"/>
                </a:lnSpc>
                <a:spcBef>
                  <a:spcPct val="0"/>
                </a:spcBef>
                <a:spcAft>
                  <a:spcPct val="0"/>
                </a:spcAft>
                <a:buClr>
                  <a:srgbClr val="66CCFF"/>
                </a:buClr>
                <a:buSzTx/>
                <a:buFont typeface="Wingdings" pitchFamily="2" charset="2"/>
                <a:buNone/>
                <a:tabLst/>
                <a:defRPr/>
              </a:pPr>
              <a:r>
                <a:rPr kumimoji="0" lang="en-US" altLang="zh-CN" sz="1800" b="1" i="0" u="none" strike="noStrike" kern="1200" cap="none" spc="0" normalizeH="0" baseline="3000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9 </a:t>
              </a:r>
              <a:r>
                <a:rPr kumimoji="0" lang="zh-CN" altLang="en-US"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（“他升上”这句话是甚么意思呢？他不是也曾降到地上吗？ </a:t>
              </a:r>
              <a:r>
                <a:rPr kumimoji="0" lang="en-US" altLang="zh-CN" sz="1800" b="1" i="0" u="none" strike="noStrike" kern="1200" cap="none" spc="0" normalizeH="0" baseline="3000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10 </a:t>
              </a:r>
              <a:r>
                <a:rPr kumimoji="0" lang="zh-CN" altLang="en-US"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那降下的，就是那升到诸天之上的，为了要使他充满万</a:t>
              </a:r>
              <a:r>
                <a:rPr kumimoji="0" lang="zh-CN" altLang="en-US" sz="1800" b="0" i="0" u="none" strike="noStrike" kern="1200" cap="none" spc="0" normalizeH="0" baseline="0" noProof="0" dirty="0">
                  <a:ln>
                    <a:noFill/>
                  </a:ln>
                  <a:solidFill>
                    <a:srgbClr val="E3EBF1"/>
                  </a:solidFill>
                  <a:effectLst/>
                  <a:uLnTx/>
                  <a:uFillTx/>
                  <a:latin typeface="Arial"/>
                  <a:ea typeface="ＭＳ Ｐゴシック"/>
                  <a:cs typeface="Arial"/>
                </a:rPr>
                <a:t>有。）</a:t>
              </a:r>
              <a:endParaRPr kumimoji="0" lang="zh-CN" altLang="en-US"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endParaRPr>
            </a:p>
          </p:txBody>
        </p:sp>
      </p:grpSp>
      <p:sp>
        <p:nvSpPr>
          <p:cNvPr id="25" name="Rectangle 3"/>
          <p:cNvSpPr txBox="1">
            <a:spLocks noChangeArrowheads="1"/>
          </p:cNvSpPr>
          <p:nvPr/>
        </p:nvSpPr>
        <p:spPr bwMode="auto">
          <a:xfrm>
            <a:off x="1084263" y="5364163"/>
            <a:ext cx="2192337" cy="503237"/>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路加福音</a:t>
            </a:r>
            <a:r>
              <a:rPr kumimoji="0" lang="en-US" altLang="zh-CN" sz="24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16:26</a:t>
            </a:r>
            <a:endParaRPr kumimoji="0" lang="en-US" altLang="en-US" sz="2400" b="1" i="0" u="none" strike="noStrike" kern="1200" cap="none" spc="0" normalizeH="0" baseline="0" noProof="0" dirty="0">
              <a:ln>
                <a:noFill/>
              </a:ln>
              <a:solidFill>
                <a:srgbClr val="E3EBF1"/>
              </a:solidFill>
              <a:effectLst/>
              <a:uLnTx/>
              <a:uFillTx/>
              <a:latin typeface="Arial" pitchFamily="34" charset="0"/>
              <a:ea typeface="MS PGothic" pitchFamily="34" charset="-128"/>
              <a:cs typeface="Arial" pitchFamily="34" charset="0"/>
            </a:endParaRPr>
          </a:p>
        </p:txBody>
      </p:sp>
      <p:grpSp>
        <p:nvGrpSpPr>
          <p:cNvPr id="50" name="Group 49"/>
          <p:cNvGrpSpPr>
            <a:grpSpLocks/>
          </p:cNvGrpSpPr>
          <p:nvPr/>
        </p:nvGrpSpPr>
        <p:grpSpPr bwMode="auto">
          <a:xfrm>
            <a:off x="6565899" y="1858520"/>
            <a:ext cx="2819400" cy="969963"/>
            <a:chOff x="-394011" y="1860550"/>
            <a:chExt cx="3479554" cy="565699"/>
          </a:xfrm>
        </p:grpSpPr>
        <p:sp>
          <p:nvSpPr>
            <p:cNvPr id="51" name="Rectangular Callout 50"/>
            <p:cNvSpPr/>
            <p:nvPr/>
          </p:nvSpPr>
          <p:spPr bwMode="auto">
            <a:xfrm>
              <a:off x="-394011" y="1860550"/>
              <a:ext cx="3266001" cy="533294"/>
            </a:xfrm>
            <a:prstGeom prst="wedgeRectCallout">
              <a:avLst>
                <a:gd name="adj1" fmla="val -57671"/>
                <a:gd name="adj2" fmla="val 2427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52" name="Rectangle 3"/>
            <p:cNvSpPr txBox="1">
              <a:spLocks noChangeArrowheads="1"/>
            </p:cNvSpPr>
            <p:nvPr/>
          </p:nvSpPr>
          <p:spPr bwMode="auto">
            <a:xfrm>
              <a:off x="-394011" y="1905000"/>
              <a:ext cx="3479554" cy="5212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just"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E3EBF1"/>
                  </a:solidFill>
                  <a:effectLst>
                    <a:glow rad="127000">
                      <a:srgbClr val="000000">
                        <a:alpha val="75000"/>
                      </a:srgbClr>
                    </a:glow>
                  </a:effectLst>
                  <a:uLnTx/>
                  <a:uFillTx/>
                  <a:latin typeface="MS PGothic" panose="020B0600070205080204" pitchFamily="34" charset="-128"/>
                  <a:ea typeface="MS PGothic" panose="020B0600070205080204" pitchFamily="34" charset="-128"/>
                  <a:cs typeface="Arial"/>
                </a:rPr>
                <a:t>"</a:t>
              </a:r>
              <a:r>
                <a:rPr kumimoji="0" lang="zh-CN" altLang="en-US"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被提到第三层天</a:t>
              </a:r>
              <a:endParaRPr kumimoji="0" lang="en-US" altLang="zh-CN"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endParaRPr>
            </a:p>
            <a:p>
              <a:pPr marL="0" marR="0" lvl="0" indent="0" algn="just" defTabSz="4572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 </a:t>
              </a:r>
              <a:r>
                <a:rPr kumimoji="0" lang="zh-CN" altLang="en-US"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上</a:t>
              </a:r>
              <a:r>
                <a:rPr kumimoji="0" lang="en-US" altLang="zh-CN"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a:t>
              </a:r>
              <a:r>
                <a:rPr kumimoji="0" lang="zh-CN" altLang="en-US"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被提到天上</a:t>
              </a:r>
              <a:endParaRPr kumimoji="0" lang="en-US" altLang="zh-CN"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endParaRPr>
            </a:p>
            <a:p>
              <a:pPr marL="0" marR="0" lvl="0" indent="0" algn="just" defTabSz="4572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 </a:t>
              </a:r>
              <a:r>
                <a:rPr kumimoji="0" lang="zh-CN" altLang="en-US" sz="1800" b="0" i="0" u="none" strike="noStrike" kern="1200" cap="none" spc="0" normalizeH="0" baseline="0" noProof="0" dirty="0">
                  <a:ln>
                    <a:noFill/>
                  </a:ln>
                  <a:solidFill>
                    <a:srgbClr val="E3EBF1"/>
                  </a:solidFill>
                  <a:effectLst/>
                  <a:uLnTx/>
                  <a:uFillTx/>
                  <a:latin typeface="MS PGothic" panose="020B0600070205080204" pitchFamily="34" charset="-128"/>
                  <a:ea typeface="MS PGothic" panose="020B0600070205080204" pitchFamily="34" charset="-128"/>
                  <a:cs typeface="Arial"/>
                </a:rPr>
                <a:t>的乐园里</a:t>
              </a:r>
              <a:r>
                <a:rPr kumimoji="0" lang="en-US" sz="1800" b="0" i="0" u="none" strike="noStrike" kern="1200" cap="none" spc="0" normalizeH="0" baseline="0" noProof="0" dirty="0">
                  <a:ln>
                    <a:noFill/>
                  </a:ln>
                  <a:solidFill>
                    <a:srgbClr val="E3EBF1"/>
                  </a:solidFill>
                  <a:effectLst>
                    <a:glow rad="127000">
                      <a:srgbClr val="000000">
                        <a:alpha val="75000"/>
                      </a:srgbClr>
                    </a:glow>
                  </a:effectLst>
                  <a:uLnTx/>
                  <a:uFillTx/>
                  <a:latin typeface="MS PGothic" panose="020B0600070205080204" pitchFamily="34" charset="-128"/>
                  <a:ea typeface="MS PGothic" panose="020B0600070205080204" pitchFamily="34" charset="-128"/>
                  <a:cs typeface="Arial"/>
                </a:rPr>
                <a:t>"</a:t>
              </a:r>
            </a:p>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a:cs typeface="Arial"/>
                </a:rPr>
                <a:t>"</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a:cs typeface="Arial"/>
              </a:endParaRPr>
            </a:p>
          </p:txBody>
        </p:sp>
      </p:grpSp>
      <p:sp>
        <p:nvSpPr>
          <p:cNvPr id="21" name="Rectangle 3"/>
          <p:cNvSpPr txBox="1">
            <a:spLocks noChangeArrowheads="1"/>
          </p:cNvSpPr>
          <p:nvPr/>
        </p:nvSpPr>
        <p:spPr bwMode="auto">
          <a:xfrm>
            <a:off x="4906962" y="2133600"/>
            <a:ext cx="2179638"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l" defTabSz="457200" rtl="0" eaLnBrk="0" fontAlgn="base" latinLnBrk="0" hangingPunct="0">
              <a:lnSpc>
                <a:spcPct val="100000"/>
              </a:lnSpc>
              <a:spcBef>
                <a:spcPct val="20000"/>
              </a:spcBef>
              <a:spcAft>
                <a:spcPct val="0"/>
              </a:spcAft>
              <a:buClr>
                <a:srgbClr val="66CCFF"/>
              </a:buClr>
              <a:buSzTx/>
              <a:buFont typeface="Wingdings" pitchFamily="2" charset="2"/>
              <a:buNone/>
              <a:tabLst/>
              <a:defRPr/>
            </a:pPr>
            <a:r>
              <a:rPr kumimoji="0" lang="zh-CN" altLang="en-US" sz="2400" b="1" i="0" u="none" strike="noStrike" kern="1200" cap="none" spc="0" normalizeH="0" baseline="0" noProof="0" dirty="0">
                <a:ln>
                  <a:noFill/>
                </a:ln>
                <a:solidFill>
                  <a:srgbClr val="FFFFFF"/>
                </a:solidFill>
                <a:effectLst/>
                <a:uLnTx/>
                <a:uFillTx/>
                <a:latin typeface="MS PGothic" panose="020B0600070205080204" pitchFamily="34" charset="-128"/>
                <a:ea typeface="MS PGothic" pitchFamily="34" charset="-128"/>
                <a:cs typeface="Arial" panose="020B0604020202020204" pitchFamily="34" charset="0"/>
              </a:rPr>
              <a:t>哥林多后书</a:t>
            </a:r>
            <a:r>
              <a:rPr kumimoji="0" lang="en-US" altLang="zh-CN" sz="2400" b="1" i="0" u="none" strike="noStrike" kern="1200" cap="none" spc="0" normalizeH="0" baseline="0" noProof="0" dirty="0">
                <a:ln>
                  <a:noFill/>
                </a:ln>
                <a:solidFill>
                  <a:srgbClr val="FFFFFF"/>
                </a:solidFill>
                <a:effectLst/>
                <a:uLnTx/>
                <a:uFillTx/>
                <a:latin typeface="MS PGothic" panose="020B0600070205080204" pitchFamily="34" charset="-128"/>
                <a:ea typeface="MS PGothic" pitchFamily="34" charset="-128"/>
                <a:cs typeface="Arial" panose="020B0604020202020204" pitchFamily="34" charset="0"/>
              </a:rPr>
              <a:t>12:2-14</a:t>
            </a:r>
          </a:p>
        </p:txBody>
      </p:sp>
      <p:sp>
        <p:nvSpPr>
          <p:cNvPr id="27" name="Rectangle 3"/>
          <p:cNvSpPr txBox="1">
            <a:spLocks noChangeArrowheads="1"/>
          </p:cNvSpPr>
          <p:nvPr/>
        </p:nvSpPr>
        <p:spPr bwMode="auto">
          <a:xfrm>
            <a:off x="2209800" y="2133600"/>
            <a:ext cx="2455863"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路加福音</a:t>
            </a:r>
            <a:r>
              <a:rPr kumimoji="0" lang="en-US" altLang="zh-CN" sz="24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23:43</a:t>
            </a:r>
            <a:endParaRPr kumimoji="0" lang="en-US" altLang="en-US" sz="2400" b="1" i="0" u="none" strike="noStrike" kern="1200" cap="none" spc="0" normalizeH="0" baseline="0" noProof="0" dirty="0">
              <a:ln>
                <a:noFill/>
              </a:ln>
              <a:solidFill>
                <a:srgbClr val="E3EBF1"/>
              </a:solidFill>
              <a:effectLst/>
              <a:uLnTx/>
              <a:uFillTx/>
              <a:latin typeface="Arial" pitchFamily="34" charset="0"/>
              <a:ea typeface="MS PGothic" pitchFamily="34" charset="-128"/>
              <a:cs typeface="Arial" pitchFamily="34" charset="0"/>
            </a:endParaRPr>
          </a:p>
        </p:txBody>
      </p:sp>
      <p:sp>
        <p:nvSpPr>
          <p:cNvPr id="24" name="Rectangle 3"/>
          <p:cNvSpPr txBox="1">
            <a:spLocks noChangeArrowheads="1"/>
          </p:cNvSpPr>
          <p:nvPr/>
        </p:nvSpPr>
        <p:spPr bwMode="auto">
          <a:xfrm>
            <a:off x="3429000" y="4343400"/>
            <a:ext cx="1328738" cy="12065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0" marR="0" lvl="0" indent="0" algn="ctr" defTabSz="457200" rtl="0" eaLnBrk="0" fontAlgn="base" latinLnBrk="0" hangingPunct="0">
              <a:lnSpc>
                <a:spcPct val="100000"/>
              </a:lnSpc>
              <a:spcBef>
                <a:spcPct val="20000"/>
              </a:spcBef>
              <a:spcAft>
                <a:spcPct val="0"/>
              </a:spcAft>
              <a:buClr>
                <a:srgbClr val="66CCFF"/>
              </a:buClr>
              <a:buSzTx/>
              <a:buFont typeface="Wingdings" pitchFamily="2" charset="2"/>
              <a:buNone/>
              <a:tabLst/>
              <a:defRPr/>
            </a:pPr>
            <a:r>
              <a:rPr kumimoji="0" lang="zh-CN" altLang="en-US" sz="2400" b="1" i="0" u="none" strike="noStrike" kern="1200" cap="none" spc="0" normalizeH="0" baseline="0" noProof="0" dirty="0">
                <a:ln>
                  <a:noFill/>
                </a:ln>
                <a:solidFill>
                  <a:srgbClr val="FFFFFF"/>
                </a:solidFill>
                <a:effectLst/>
                <a:uLnTx/>
                <a:uFillTx/>
                <a:latin typeface="MS PGothic" panose="020B0600070205080204" pitchFamily="34" charset="-128"/>
                <a:ea typeface="MS PGothic" pitchFamily="34" charset="-128"/>
                <a:cs typeface="+mn-cs"/>
              </a:rPr>
              <a:t>彼得前书 </a:t>
            </a:r>
            <a:r>
              <a:rPr kumimoji="0" lang="en-US" altLang="zh-CN" sz="2400" b="1" i="0" u="none" strike="noStrike" kern="1200" cap="none" spc="0" normalizeH="0" baseline="0" noProof="0" dirty="0">
                <a:ln>
                  <a:noFill/>
                </a:ln>
                <a:solidFill>
                  <a:srgbClr val="FFFFFF"/>
                </a:solidFill>
                <a:effectLst/>
                <a:uLnTx/>
                <a:uFillTx/>
                <a:latin typeface="MS PGothic" panose="020B0600070205080204" pitchFamily="34" charset="-128"/>
                <a:ea typeface="MS PGothic" pitchFamily="34" charset="-128"/>
                <a:cs typeface="+mn-cs"/>
              </a:rPr>
              <a:t>3:18-20</a:t>
            </a:r>
          </a:p>
        </p:txBody>
      </p:sp>
    </p:spTree>
    <p:extLst>
      <p:ext uri="{BB962C8B-B14F-4D97-AF65-F5344CB8AC3E}">
        <p14:creationId xmlns:p14="http://schemas.microsoft.com/office/powerpoint/2010/main" val="3288062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22" presetClass="entr" presetSubtype="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xit" presetSubtype="10" fill="hold" nodeType="clickEffect">
                                  <p:stCondLst>
                                    <p:cond delay="0"/>
                                  </p:stCondLst>
                                  <p:childTnLst>
                                    <p:animEffect transition="out" filter="blinds(horizontal)">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par>
                          <p:cTn id="29" fill="hold" nodeType="afterGroup">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22" presetClass="entr" presetSubtype="8"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xit" presetSubtype="10" fill="hold" nodeType="clickEffect">
                                  <p:stCondLst>
                                    <p:cond delay="0"/>
                                  </p:stCondLst>
                                  <p:childTnLst>
                                    <p:animEffect transition="out" filter="blinds(horizontal)">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childTnLst>
                          </p:cTn>
                        </p:par>
                        <p:par>
                          <p:cTn id="40" fill="hold" nodeType="afterGroup">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22" presetClass="entr" presetSubtype="2"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right)">
                                      <p:cBhvr>
                                        <p:cTn id="45" dur="500"/>
                                        <p:tgtEl>
                                          <p:spTgt spid="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nodeType="clickEffect">
                                  <p:stCondLst>
                                    <p:cond delay="0"/>
                                  </p:stCondLst>
                                  <p:childTnLst>
                                    <p:animEffect transition="out" filter="blinds(horizontal)">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par>
                          <p:cTn id="51" fill="hold" nodeType="afterGroup">
                            <p:stCondLst>
                              <p:cond delay="500"/>
                            </p:stCondLst>
                            <p:childTnLst>
                              <p:par>
                                <p:cTn id="52" presetID="22" presetClass="entr" presetSubtype="4"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down)">
                                      <p:cBhvr>
                                        <p:cTn id="54" dur="500"/>
                                        <p:tgtEl>
                                          <p:spTgt spid="29"/>
                                        </p:tgtEl>
                                      </p:cBhvr>
                                    </p:animEffect>
                                  </p:childTnLst>
                                </p:cTn>
                              </p:par>
                            </p:childTnLst>
                          </p:cTn>
                        </p:par>
                        <p:par>
                          <p:cTn id="55" fill="hold" nodeType="afterGroup">
                            <p:stCondLst>
                              <p:cond delay="1000"/>
                            </p:stCondLst>
                            <p:childTnLst>
                              <p:par>
                                <p:cTn id="56" presetID="1" presetClass="entr" presetSubtype="0"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childTnLst>
                                </p:cTn>
                              </p:par>
                            </p:childTnLst>
                          </p:cTn>
                        </p:par>
                        <p:par>
                          <p:cTn id="62" fill="hold" nodeType="afterGroup">
                            <p:stCondLst>
                              <p:cond delay="0"/>
                            </p:stCondLst>
                            <p:childTnLst>
                              <p:par>
                                <p:cTn id="63" presetID="22" presetClass="entr" presetSubtype="8"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3" presetClass="exit" presetSubtype="10" fill="hold" nodeType="clickEffect">
                                  <p:stCondLst>
                                    <p:cond delay="0"/>
                                  </p:stCondLst>
                                  <p:childTnLst>
                                    <p:animEffect transition="out" filter="blinds(horizontal)">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childTnLst>
                          </p:cTn>
                        </p:par>
                        <p:par>
                          <p:cTn id="71" fill="hold" nodeType="afterGroup">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21"/>
                                        </p:tgtEl>
                                        <p:attrNameLst>
                                          <p:attrName>style.visibility</p:attrName>
                                        </p:attrNameLst>
                                      </p:cBhvr>
                                      <p:to>
                                        <p:strVal val="visible"/>
                                      </p:to>
                                    </p:set>
                                  </p:childTnLst>
                                </p:cTn>
                              </p:par>
                              <p:par>
                                <p:cTn id="74" presetID="22" presetClass="entr" presetSubtype="8" fill="hold" nodeType="with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wipe(left)">
                                      <p:cBhvr>
                                        <p:cTn id="76" dur="500"/>
                                        <p:tgtEl>
                                          <p:spTgt spid="50"/>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3" presetClass="exit" presetSubtype="10" fill="hold" nodeType="clickEffect">
                                  <p:stCondLst>
                                    <p:cond delay="0"/>
                                  </p:stCondLst>
                                  <p:childTnLst>
                                    <p:animEffect transition="out" filter="blinds(horizontal)">
                                      <p:cBhvr>
                                        <p:cTn id="80" dur="500"/>
                                        <p:tgtEl>
                                          <p:spTgt spid="50"/>
                                        </p:tgtEl>
                                      </p:cBhvr>
                                    </p:animEffect>
                                    <p:set>
                                      <p:cBhvr>
                                        <p:cTn id="81" dur="1" fill="hold">
                                          <p:stCondLst>
                                            <p:cond delay="499"/>
                                          </p:stCondLst>
                                        </p:cTn>
                                        <p:tgtEl>
                                          <p:spTgt spid="50"/>
                                        </p:tgtEl>
                                        <p:attrNameLst>
                                          <p:attrName>style.visibility</p:attrName>
                                        </p:attrNameLst>
                                      </p:cBhvr>
                                      <p:to>
                                        <p:strVal val="hidden"/>
                                      </p:to>
                                    </p:set>
                                  </p:childTnLst>
                                </p:cTn>
                              </p:par>
                            </p:childTnLst>
                          </p:cTn>
                        </p:par>
                        <p:par>
                          <p:cTn id="82" fill="hold" nodeType="afterGroup">
                            <p:stCondLst>
                              <p:cond delay="500"/>
                            </p:stCondLst>
                            <p:childTnLst>
                              <p:par>
                                <p:cTn id="83" presetID="1" presetClass="entr" presetSubtype="0" fill="hold" nodeType="after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wipe(left)">
                                      <p:cBhvr>
                                        <p:cTn id="89" dur="500"/>
                                        <p:tgtEl>
                                          <p:spTgt spid="30"/>
                                        </p:tgtEl>
                                      </p:cBhvr>
                                    </p:animEffect>
                                  </p:childTnLst>
                                </p:cTn>
                              </p:par>
                            </p:childTnLst>
                          </p:cTn>
                        </p:par>
                        <p:par>
                          <p:cTn id="90" fill="hold" nodeType="afterGroup">
                            <p:stCondLst>
                              <p:cond delay="500"/>
                            </p:stCondLst>
                            <p:childTnLst>
                              <p:par>
                                <p:cTn id="91" presetID="1" presetClass="entr" presetSubtype="0" fill="hold" nodeType="afterEffect">
                                  <p:stCondLst>
                                    <p:cond delay="0"/>
                                  </p:stCondLst>
                                  <p:childTnLst>
                                    <p:set>
                                      <p:cBhvr>
                                        <p:cTn id="92" dur="1" fill="hold">
                                          <p:stCondLst>
                                            <p:cond delay="0"/>
                                          </p:stCondLst>
                                        </p:cTn>
                                        <p:tgtEl>
                                          <p:spTgt spid="20"/>
                                        </p:tgtEl>
                                        <p:attrNameLst>
                                          <p:attrName>style.visibility</p:attrName>
                                        </p:attrNameLst>
                                      </p:cBhvr>
                                      <p:to>
                                        <p:strVal val="visible"/>
                                      </p:to>
                                    </p:set>
                                  </p:childTnLst>
                                </p:cTn>
                              </p:par>
                            </p:childTnLst>
                          </p:cTn>
                        </p:par>
                        <p:par>
                          <p:cTn id="93" fill="hold" nodeType="afterGroup">
                            <p:stCondLst>
                              <p:cond delay="500"/>
                            </p:stCondLst>
                            <p:childTnLst>
                              <p:par>
                                <p:cTn id="94" presetID="1" presetClass="entr" presetSubtype="0" fill="hold" grpId="0" nodeType="afterEffect">
                                  <p:stCondLst>
                                    <p:cond delay="0"/>
                                  </p:stCondLst>
                                  <p:childTnLst>
                                    <p:set>
                                      <p:cBhvr>
                                        <p:cTn id="95" dur="1" fill="hold">
                                          <p:stCondLst>
                                            <p:cond delay="0"/>
                                          </p:stCondLst>
                                        </p:cTn>
                                        <p:tgtEl>
                                          <p:spTgt spid="22"/>
                                        </p:tgtEl>
                                        <p:attrNameLst>
                                          <p:attrName>style.visibility</p:attrName>
                                        </p:attrNameLst>
                                      </p:cBhvr>
                                      <p:to>
                                        <p:strVal val="visible"/>
                                      </p:to>
                                    </p:set>
                                  </p:childTnLst>
                                </p:cTn>
                              </p:par>
                              <p:par>
                                <p:cTn id="96" presetID="22" presetClass="entr" presetSubtype="1" fill="hold" nodeType="with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wipe(up)">
                                      <p:cBhvr>
                                        <p:cTn id="98" dur="500"/>
                                        <p:tgtEl>
                                          <p:spTgt spid="5"/>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nodeType="clickEffect">
                                  <p:stCondLst>
                                    <p:cond delay="0"/>
                                  </p:stCondLst>
                                  <p:childTnLst>
                                    <p:animEffect transition="out" filter="blinds(horizontal)">
                                      <p:cBhvr>
                                        <p:cTn id="102" dur="500"/>
                                        <p:tgtEl>
                                          <p:spTgt spid="5"/>
                                        </p:tgtEl>
                                      </p:cBhvr>
                                    </p:animEffect>
                                    <p:set>
                                      <p:cBhvr>
                                        <p:cTn id="103" dur="1" fill="hold">
                                          <p:stCondLst>
                                            <p:cond delay="499"/>
                                          </p:stCondLst>
                                        </p:cTn>
                                        <p:tgtEl>
                                          <p:spTgt spid="5"/>
                                        </p:tgtEl>
                                        <p:attrNameLst>
                                          <p:attrName>style.visibility</p:attrName>
                                        </p:attrNameLst>
                                      </p:cBhvr>
                                      <p:to>
                                        <p:strVal val="hidden"/>
                                      </p:to>
                                    </p:set>
                                  </p:childTnLst>
                                </p:cTn>
                              </p:par>
                              <p:par>
                                <p:cTn id="104" presetID="22" presetClass="entr" presetSubtype="1" fill="hold" grpId="0" nodeType="with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up)">
                                      <p:cBhvr>
                                        <p:cTn id="106" dur="500"/>
                                        <p:tgtEl>
                                          <p:spTgt spid="31"/>
                                        </p:tgtEl>
                                      </p:cBhvr>
                                    </p:animEffect>
                                  </p:childTnLst>
                                </p:cTn>
                              </p:par>
                            </p:childTnLst>
                          </p:cTn>
                        </p:par>
                        <p:par>
                          <p:cTn id="107" fill="hold" nodeType="afterGroup">
                            <p:stCondLst>
                              <p:cond delay="500"/>
                            </p:stCondLst>
                            <p:childTnLst>
                              <p:par>
                                <p:cTn id="108" presetID="9" presetClass="entr" presetSubtype="0" fill="hold" nodeType="after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dissolve">
                                      <p:cBhvr>
                                        <p:cTn id="110" dur="500"/>
                                        <p:tgtEl>
                                          <p:spTgt spid="32"/>
                                        </p:tgtEl>
                                      </p:cBhvr>
                                    </p:animEffect>
                                  </p:childTnLst>
                                </p:cTn>
                              </p:par>
                              <p:par>
                                <p:cTn id="111" presetID="3" presetClass="entr" presetSubtype="10" fill="hold" nodeType="withEffect">
                                  <p:stCondLst>
                                    <p:cond delay="0"/>
                                  </p:stCondLst>
                                  <p:childTnLst>
                                    <p:set>
                                      <p:cBhvr>
                                        <p:cTn id="112" dur="1" fill="hold">
                                          <p:stCondLst>
                                            <p:cond delay="0"/>
                                          </p:stCondLst>
                                        </p:cTn>
                                        <p:tgtEl>
                                          <p:spTgt spid="101407"/>
                                        </p:tgtEl>
                                        <p:attrNameLst>
                                          <p:attrName>style.visibility</p:attrName>
                                        </p:attrNameLst>
                                      </p:cBhvr>
                                      <p:to>
                                        <p:strVal val="visible"/>
                                      </p:to>
                                    </p:set>
                                    <p:animEffect transition="in" filter="blinds(horizontal)">
                                      <p:cBhvr>
                                        <p:cTn id="113" dur="500"/>
                                        <p:tgtEl>
                                          <p:spTgt spid="101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3" grpId="0" animBg="1"/>
      <p:bldP spid="29" grpId="0" animBg="1"/>
      <p:bldP spid="30" grpId="0" animBg="1"/>
      <p:bldP spid="31" grpId="0" animBg="1"/>
      <p:bldP spid="25" grpId="0"/>
      <p:bldP spid="21" grpId="0"/>
      <p:bldP spid="27" grpId="0"/>
      <p:bldP spid="24" grpId="0"/>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endParaRPr lang="en-US" altLang="en-US"/>
          </a:p>
        </p:txBody>
      </p:sp>
      <p:pic>
        <p:nvPicPr>
          <p:cNvPr id="66563" name="Picture 3" descr="bv3005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27838"/>
          </a:xfrm>
        </p:spPr>
      </p:pic>
      <p:pic>
        <p:nvPicPr>
          <p:cNvPr id="80900" name="Picture 4" descr="MCj03317800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352800" y="3200400"/>
            <a:ext cx="1752600" cy="270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01" name="Rectangle 5"/>
          <p:cNvSpPr>
            <a:spLocks noChangeArrowheads="1"/>
          </p:cNvSpPr>
          <p:nvPr/>
        </p:nvSpPr>
        <p:spPr bwMode="auto">
          <a:xfrm>
            <a:off x="6324600" y="1828800"/>
            <a:ext cx="20367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zh-CN" altLang="en-GB" sz="3200">
                <a:solidFill>
                  <a:srgbClr val="FFFF00"/>
                </a:solidFill>
                <a:latin typeface="Arial" charset="0"/>
              </a:rPr>
              <a:t>林后 </a:t>
            </a:r>
            <a:r>
              <a:rPr lang="en-GB" altLang="en-US" sz="3200">
                <a:solidFill>
                  <a:srgbClr val="FFFF00"/>
                </a:solidFill>
                <a:latin typeface="Arial" charset="0"/>
              </a:rPr>
              <a:t>12:7</a:t>
            </a:r>
            <a:r>
              <a:rPr lang="en-US" altLang="en-US" sz="3200" b="0">
                <a:solidFill>
                  <a:srgbClr val="FFFF00"/>
                </a:solidFill>
                <a:latin typeface="Arial" charset="0"/>
              </a:rPr>
              <a:t> </a:t>
            </a:r>
          </a:p>
        </p:txBody>
      </p:sp>
      <p:pic>
        <p:nvPicPr>
          <p:cNvPr id="80902" name="Picture 6" descr="MCj02752600000[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38200" y="1828800"/>
            <a:ext cx="2922588" cy="417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903" name="Picture 7" descr="MCj02942120000[1]"/>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194425" y="3429000"/>
            <a:ext cx="2419350" cy="304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04" name="WordArt 8"/>
          <p:cNvSpPr>
            <a:spLocks noChangeArrowheads="1" noChangeShapeType="1" noTextEdit="1"/>
          </p:cNvSpPr>
          <p:nvPr/>
        </p:nvSpPr>
        <p:spPr bwMode="auto">
          <a:xfrm>
            <a:off x="609600" y="457200"/>
            <a:ext cx="6705600" cy="1143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r>
              <a:rPr lang="zh-CN" altLang="en-US" sz="3600" kern="10" spc="72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刺加在肉体上</a:t>
            </a:r>
            <a:endParaRPr lang="en-GB" sz="3600" kern="10" spc="72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80904"/>
                                        </p:tgtEl>
                                        <p:attrNameLst>
                                          <p:attrName>style.visibility</p:attrName>
                                        </p:attrNameLst>
                                      </p:cBhvr>
                                      <p:to>
                                        <p:strVal val="visible"/>
                                      </p:to>
                                    </p:set>
                                    <p:anim calcmode="lin" valueType="num">
                                      <p:cBhvr>
                                        <p:cTn id="7" dur="1000" fill="hold"/>
                                        <p:tgtEl>
                                          <p:spTgt spid="80904"/>
                                        </p:tgtEl>
                                        <p:attrNameLst>
                                          <p:attrName>ppt_w</p:attrName>
                                        </p:attrNameLst>
                                      </p:cBhvr>
                                      <p:tavLst>
                                        <p:tav tm="0">
                                          <p:val>
                                            <p:strVal val="#ppt_w*0.70"/>
                                          </p:val>
                                        </p:tav>
                                        <p:tav tm="100000">
                                          <p:val>
                                            <p:strVal val="#ppt_w"/>
                                          </p:val>
                                        </p:tav>
                                      </p:tavLst>
                                    </p:anim>
                                    <p:anim calcmode="lin" valueType="num">
                                      <p:cBhvr>
                                        <p:cTn id="8" dur="1000" fill="hold"/>
                                        <p:tgtEl>
                                          <p:spTgt spid="80904"/>
                                        </p:tgtEl>
                                        <p:attrNameLst>
                                          <p:attrName>ppt_h</p:attrName>
                                        </p:attrNameLst>
                                      </p:cBhvr>
                                      <p:tavLst>
                                        <p:tav tm="0">
                                          <p:val>
                                            <p:strVal val="#ppt_h"/>
                                          </p:val>
                                        </p:tav>
                                        <p:tav tm="100000">
                                          <p:val>
                                            <p:strVal val="#ppt_h"/>
                                          </p:val>
                                        </p:tav>
                                      </p:tavLst>
                                    </p:anim>
                                    <p:animEffect transition="in" filter="fade">
                                      <p:cBhvr>
                                        <p:cTn id="9" dur="1000"/>
                                        <p:tgtEl>
                                          <p:spTgt spid="80904"/>
                                        </p:tgtEl>
                                      </p:cBhvr>
                                    </p:animEffect>
                                  </p:childTnLst>
                                </p:cTn>
                              </p:par>
                            </p:childTnLst>
                          </p:cTn>
                        </p:par>
                        <p:par>
                          <p:cTn id="10" fill="hold" nodeType="afterGroup">
                            <p:stCondLst>
                              <p:cond delay="1000"/>
                            </p:stCondLst>
                            <p:childTnLst>
                              <p:par>
                                <p:cTn id="11" presetID="45" presetClass="entr" presetSubtype="0" fill="hold" grpId="0" nodeType="afterEffect">
                                  <p:stCondLst>
                                    <p:cond delay="0"/>
                                  </p:stCondLst>
                                  <p:iterate type="lt">
                                    <p:tmPct val="10000"/>
                                  </p:iterate>
                                  <p:childTnLst>
                                    <p:set>
                                      <p:cBhvr>
                                        <p:cTn id="12" dur="1" fill="hold">
                                          <p:stCondLst>
                                            <p:cond delay="0"/>
                                          </p:stCondLst>
                                        </p:cTn>
                                        <p:tgtEl>
                                          <p:spTgt spid="80901"/>
                                        </p:tgtEl>
                                        <p:attrNameLst>
                                          <p:attrName>style.visibility</p:attrName>
                                        </p:attrNameLst>
                                      </p:cBhvr>
                                      <p:to>
                                        <p:strVal val="visible"/>
                                      </p:to>
                                    </p:set>
                                    <p:animEffect transition="in" filter="fade">
                                      <p:cBhvr>
                                        <p:cTn id="13" dur="2000"/>
                                        <p:tgtEl>
                                          <p:spTgt spid="80901"/>
                                        </p:tgtEl>
                                      </p:cBhvr>
                                    </p:animEffect>
                                    <p:anim calcmode="lin" valueType="num">
                                      <p:cBhvr>
                                        <p:cTn id="14" dur="2000" fill="hold"/>
                                        <p:tgtEl>
                                          <p:spTgt spid="80901"/>
                                        </p:tgtEl>
                                        <p:attrNameLst>
                                          <p:attrName>ppt_w</p:attrName>
                                        </p:attrNameLst>
                                      </p:cBhvr>
                                      <p:tavLst>
                                        <p:tav tm="0" fmla="#ppt_w*sin(2.5*pi*$)">
                                          <p:val>
                                            <p:fltVal val="0"/>
                                          </p:val>
                                        </p:tav>
                                        <p:tav tm="100000">
                                          <p:val>
                                            <p:fltVal val="1"/>
                                          </p:val>
                                        </p:tav>
                                      </p:tavLst>
                                    </p:anim>
                                    <p:anim calcmode="lin" valueType="num">
                                      <p:cBhvr>
                                        <p:cTn id="15" dur="2000" fill="hold"/>
                                        <p:tgtEl>
                                          <p:spTgt spid="80901"/>
                                        </p:tgtEl>
                                        <p:attrNameLst>
                                          <p:attrName>ppt_h</p:attrName>
                                        </p:attrNameLst>
                                      </p:cBhvr>
                                      <p:tavLst>
                                        <p:tav tm="0">
                                          <p:val>
                                            <p:strVal val="#ppt_h"/>
                                          </p:val>
                                        </p:tav>
                                        <p:tav tm="100000">
                                          <p:val>
                                            <p:strVal val="#ppt_h"/>
                                          </p:val>
                                        </p:tav>
                                      </p:tavLst>
                                    </p:anim>
                                  </p:childTnLst>
                                </p:cTn>
                              </p:par>
                            </p:childTnLst>
                          </p:cTn>
                        </p:par>
                        <p:par>
                          <p:cTn id="16" fill="hold" nodeType="afterGroup">
                            <p:stCondLst>
                              <p:cond delay="4000"/>
                            </p:stCondLst>
                            <p:childTnLst>
                              <p:par>
                                <p:cTn id="17" presetID="50" presetClass="entr" presetSubtype="0" decel="100000" fill="hold" nodeType="afterEffect">
                                  <p:stCondLst>
                                    <p:cond delay="0"/>
                                  </p:stCondLst>
                                  <p:childTnLst>
                                    <p:set>
                                      <p:cBhvr>
                                        <p:cTn id="18" dur="1" fill="hold">
                                          <p:stCondLst>
                                            <p:cond delay="0"/>
                                          </p:stCondLst>
                                        </p:cTn>
                                        <p:tgtEl>
                                          <p:spTgt spid="80902"/>
                                        </p:tgtEl>
                                        <p:attrNameLst>
                                          <p:attrName>style.visibility</p:attrName>
                                        </p:attrNameLst>
                                      </p:cBhvr>
                                      <p:to>
                                        <p:strVal val="visible"/>
                                      </p:to>
                                    </p:set>
                                    <p:anim calcmode="lin" valueType="num">
                                      <p:cBhvr>
                                        <p:cTn id="19" dur="1000" fill="hold"/>
                                        <p:tgtEl>
                                          <p:spTgt spid="80902"/>
                                        </p:tgtEl>
                                        <p:attrNameLst>
                                          <p:attrName>ppt_w</p:attrName>
                                        </p:attrNameLst>
                                      </p:cBhvr>
                                      <p:tavLst>
                                        <p:tav tm="0">
                                          <p:val>
                                            <p:strVal val="#ppt_w+.3"/>
                                          </p:val>
                                        </p:tav>
                                        <p:tav tm="100000">
                                          <p:val>
                                            <p:strVal val="#ppt_w"/>
                                          </p:val>
                                        </p:tav>
                                      </p:tavLst>
                                    </p:anim>
                                    <p:anim calcmode="lin" valueType="num">
                                      <p:cBhvr>
                                        <p:cTn id="20" dur="1000" fill="hold"/>
                                        <p:tgtEl>
                                          <p:spTgt spid="80902"/>
                                        </p:tgtEl>
                                        <p:attrNameLst>
                                          <p:attrName>ppt_h</p:attrName>
                                        </p:attrNameLst>
                                      </p:cBhvr>
                                      <p:tavLst>
                                        <p:tav tm="0">
                                          <p:val>
                                            <p:strVal val="#ppt_h"/>
                                          </p:val>
                                        </p:tav>
                                        <p:tav tm="100000">
                                          <p:val>
                                            <p:strVal val="#ppt_h"/>
                                          </p:val>
                                        </p:tav>
                                      </p:tavLst>
                                    </p:anim>
                                    <p:animEffect transition="in" filter="fade">
                                      <p:cBhvr>
                                        <p:cTn id="21" dur="1000"/>
                                        <p:tgtEl>
                                          <p:spTgt spid="80902"/>
                                        </p:tgtEl>
                                      </p:cBhvr>
                                    </p:animEffect>
                                  </p:childTnLst>
                                </p:cTn>
                              </p:par>
                              <p:par>
                                <p:cTn id="22" presetID="50" presetClass="entr" presetSubtype="0" decel="100000" fill="hold" nodeType="withEffect">
                                  <p:stCondLst>
                                    <p:cond delay="0"/>
                                  </p:stCondLst>
                                  <p:childTnLst>
                                    <p:set>
                                      <p:cBhvr>
                                        <p:cTn id="23" dur="1" fill="hold">
                                          <p:stCondLst>
                                            <p:cond delay="0"/>
                                          </p:stCondLst>
                                        </p:cTn>
                                        <p:tgtEl>
                                          <p:spTgt spid="80900"/>
                                        </p:tgtEl>
                                        <p:attrNameLst>
                                          <p:attrName>style.visibility</p:attrName>
                                        </p:attrNameLst>
                                      </p:cBhvr>
                                      <p:to>
                                        <p:strVal val="visible"/>
                                      </p:to>
                                    </p:set>
                                    <p:anim calcmode="lin" valueType="num">
                                      <p:cBhvr>
                                        <p:cTn id="24" dur="1000" fill="hold"/>
                                        <p:tgtEl>
                                          <p:spTgt spid="80900"/>
                                        </p:tgtEl>
                                        <p:attrNameLst>
                                          <p:attrName>ppt_w</p:attrName>
                                        </p:attrNameLst>
                                      </p:cBhvr>
                                      <p:tavLst>
                                        <p:tav tm="0">
                                          <p:val>
                                            <p:strVal val="#ppt_w+.3"/>
                                          </p:val>
                                        </p:tav>
                                        <p:tav tm="100000">
                                          <p:val>
                                            <p:strVal val="#ppt_w"/>
                                          </p:val>
                                        </p:tav>
                                      </p:tavLst>
                                    </p:anim>
                                    <p:anim calcmode="lin" valueType="num">
                                      <p:cBhvr>
                                        <p:cTn id="25" dur="1000" fill="hold"/>
                                        <p:tgtEl>
                                          <p:spTgt spid="80900"/>
                                        </p:tgtEl>
                                        <p:attrNameLst>
                                          <p:attrName>ppt_h</p:attrName>
                                        </p:attrNameLst>
                                      </p:cBhvr>
                                      <p:tavLst>
                                        <p:tav tm="0">
                                          <p:val>
                                            <p:strVal val="#ppt_h"/>
                                          </p:val>
                                        </p:tav>
                                        <p:tav tm="100000">
                                          <p:val>
                                            <p:strVal val="#ppt_h"/>
                                          </p:val>
                                        </p:tav>
                                      </p:tavLst>
                                    </p:anim>
                                    <p:animEffect transition="in" filter="fade">
                                      <p:cBhvr>
                                        <p:cTn id="26" dur="1000"/>
                                        <p:tgtEl>
                                          <p:spTgt spid="80900"/>
                                        </p:tgtEl>
                                      </p:cBhvr>
                                    </p:animEffect>
                                  </p:childTnLst>
                                </p:cTn>
                              </p:par>
                            </p:childTnLst>
                          </p:cTn>
                        </p:par>
                        <p:par>
                          <p:cTn id="27" fill="hold" nodeType="afterGroup">
                            <p:stCondLst>
                              <p:cond delay="5000"/>
                            </p:stCondLst>
                            <p:childTnLst>
                              <p:par>
                                <p:cTn id="28" presetID="10" presetClass="entr" presetSubtype="0" fill="hold" nodeType="afterEffect">
                                  <p:stCondLst>
                                    <p:cond delay="0"/>
                                  </p:stCondLst>
                                  <p:childTnLst>
                                    <p:set>
                                      <p:cBhvr>
                                        <p:cTn id="29" dur="1" fill="hold">
                                          <p:stCondLst>
                                            <p:cond delay="0"/>
                                          </p:stCondLst>
                                        </p:cTn>
                                        <p:tgtEl>
                                          <p:spTgt spid="80903"/>
                                        </p:tgtEl>
                                        <p:attrNameLst>
                                          <p:attrName>style.visibility</p:attrName>
                                        </p:attrNameLst>
                                      </p:cBhvr>
                                      <p:to>
                                        <p:strVal val="visible"/>
                                      </p:to>
                                    </p:set>
                                    <p:animEffect transition="in" filter="fade">
                                      <p:cBhvr>
                                        <p:cTn id="30" dur="2000"/>
                                        <p:tgtEl>
                                          <p:spTgt spid="809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1" grpId="0"/>
      <p:bldP spid="80904" grpId="0" animBg="1"/>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endParaRPr lang="en-US" altLang="en-US"/>
          </a:p>
        </p:txBody>
      </p:sp>
      <p:pic>
        <p:nvPicPr>
          <p:cNvPr id="67587" name="Picture 3" descr="bv3001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27838"/>
          </a:xfrm>
        </p:spPr>
      </p:pic>
      <p:sp>
        <p:nvSpPr>
          <p:cNvPr id="67588" name="WordArt 4"/>
          <p:cNvSpPr>
            <a:spLocks noChangeArrowheads="1" noChangeShapeType="1" noTextEdit="1"/>
          </p:cNvSpPr>
          <p:nvPr/>
        </p:nvSpPr>
        <p:spPr bwMode="auto">
          <a:xfrm>
            <a:off x="609600" y="457200"/>
            <a:ext cx="6705600" cy="1143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r>
              <a:rPr lang="zh-CN" altLang="en-US" sz="3600" kern="10" spc="720">
                <a:gradFill rotWithShape="1">
                  <a:gsLst>
                    <a:gs pos="0">
                      <a:srgbClr val="FF0000"/>
                    </a:gs>
                    <a:gs pos="100000">
                      <a:srgbClr val="FFFFFF"/>
                    </a:gs>
                  </a:gsLst>
                  <a:lin ang="5400000" scaled="1"/>
                </a:gradFill>
                <a:effectLst>
                  <a:outerShdw dist="45791" dir="3378596" algn="ctr" rotWithShape="0">
                    <a:srgbClr val="4D4D4D">
                      <a:alpha val="79999"/>
                    </a:srgbClr>
                  </a:outerShdw>
                </a:effectLst>
                <a:latin typeface="Arial Black"/>
              </a:rPr>
              <a:t>刺加在肉体上</a:t>
            </a:r>
            <a:endParaRPr lang="en-GB" sz="3600" kern="10" spc="720">
              <a:gradFill rotWithShape="1">
                <a:gsLst>
                  <a:gs pos="0">
                    <a:srgbClr val="FF0000"/>
                  </a:gs>
                  <a:gs pos="100000">
                    <a:srgbClr val="FFFFFF"/>
                  </a:gs>
                </a:gsLst>
                <a:lin ang="5400000" scaled="1"/>
              </a:gradFill>
              <a:effectLst>
                <a:outerShdw dist="45791" dir="3378596" algn="ctr" rotWithShape="0">
                  <a:srgbClr val="4D4D4D">
                    <a:alpha val="79999"/>
                  </a:srgbClr>
                </a:outerShdw>
              </a:effectLst>
              <a:latin typeface="Arial Black"/>
            </a:endParaRPr>
          </a:p>
        </p:txBody>
      </p:sp>
      <p:sp>
        <p:nvSpPr>
          <p:cNvPr id="81925" name="Text Box 5"/>
          <p:cNvSpPr txBox="1">
            <a:spLocks noChangeArrowheads="1"/>
          </p:cNvSpPr>
          <p:nvPr/>
        </p:nvSpPr>
        <p:spPr bwMode="auto">
          <a:xfrm>
            <a:off x="838200" y="2133600"/>
            <a:ext cx="7620000" cy="1311275"/>
          </a:xfrm>
          <a:prstGeom prst="rect">
            <a:avLst/>
          </a:prstGeom>
          <a:solidFill>
            <a:schemeClr val="bg1">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spcBef>
                <a:spcPct val="50000"/>
              </a:spcBef>
              <a:buFontTx/>
              <a:buChar char="•"/>
            </a:pPr>
            <a:r>
              <a:rPr lang="en-US" altLang="en-US" sz="3200" i="1">
                <a:solidFill>
                  <a:srgbClr val="FF0000"/>
                </a:solidFill>
                <a:latin typeface="Georgia" charset="0"/>
              </a:rPr>
              <a:t> </a:t>
            </a:r>
            <a:r>
              <a:rPr lang="zh-CN" altLang="en-US" sz="3200" i="1">
                <a:solidFill>
                  <a:srgbClr val="FF0000"/>
                </a:solidFill>
                <a:latin typeface="Georgia" charset="0"/>
              </a:rPr>
              <a:t>刺的意思</a:t>
            </a:r>
            <a:endParaRPr lang="en-US" altLang="ja-JP" sz="3200" i="1">
              <a:solidFill>
                <a:srgbClr val="FF0000"/>
              </a:solidFill>
              <a:latin typeface="Georgia" charset="0"/>
            </a:endParaRPr>
          </a:p>
          <a:p>
            <a:pPr algn="l" eaLnBrk="1" hangingPunct="1">
              <a:spcBef>
                <a:spcPct val="50000"/>
              </a:spcBef>
              <a:buFontTx/>
              <a:buChar char="•"/>
            </a:pPr>
            <a:r>
              <a:rPr lang="en-US" altLang="en-US" sz="3200" i="1">
                <a:solidFill>
                  <a:srgbClr val="FF0000"/>
                </a:solidFill>
                <a:latin typeface="Georgia" charset="0"/>
              </a:rPr>
              <a:t> </a:t>
            </a:r>
            <a:r>
              <a:rPr lang="zh-CN" altLang="en-US" sz="3200" i="1">
                <a:solidFill>
                  <a:srgbClr val="FF0000"/>
                </a:solidFill>
                <a:latin typeface="Georgia" charset="0"/>
              </a:rPr>
              <a:t>这些“刺”代表什么呢？</a:t>
            </a:r>
            <a:endParaRPr lang="en-US" altLang="en-US" sz="3200" i="1">
              <a:solidFill>
                <a:srgbClr val="FF0000"/>
              </a:solidFill>
              <a:latin typeface="Georgia" charset="0"/>
            </a:endParaRPr>
          </a:p>
        </p:txBody>
      </p:sp>
      <p:sp>
        <p:nvSpPr>
          <p:cNvPr id="81926" name="Rectangle 6"/>
          <p:cNvSpPr>
            <a:spLocks noChangeArrowheads="1"/>
          </p:cNvSpPr>
          <p:nvPr/>
        </p:nvSpPr>
        <p:spPr bwMode="auto">
          <a:xfrm>
            <a:off x="838200" y="3503613"/>
            <a:ext cx="7620000" cy="1373187"/>
          </a:xfrm>
          <a:prstGeom prst="rect">
            <a:avLst/>
          </a:prstGeom>
          <a:solidFill>
            <a:schemeClr val="bg1">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spcBef>
                <a:spcPct val="50000"/>
              </a:spcBef>
            </a:pPr>
            <a:r>
              <a:rPr lang="en-US" altLang="en-US" sz="2800" i="1">
                <a:latin typeface="Arial" charset="0"/>
              </a:rPr>
              <a:t>	</a:t>
            </a:r>
            <a:r>
              <a:rPr lang="en-US" altLang="en-US" sz="2800" i="1">
                <a:solidFill>
                  <a:srgbClr val="FF0000"/>
                </a:solidFill>
                <a:latin typeface="Arial" charset="0"/>
              </a:rPr>
              <a:t>i.    </a:t>
            </a:r>
            <a:r>
              <a:rPr lang="zh-CN" altLang="en-US" sz="2800" i="1">
                <a:solidFill>
                  <a:srgbClr val="FF0000"/>
                </a:solidFill>
                <a:latin typeface="Arial" charset="0"/>
              </a:rPr>
              <a:t>属灵的骚扰</a:t>
            </a:r>
            <a:br>
              <a:rPr lang="en-US" altLang="ja-JP" sz="2800" i="1">
                <a:solidFill>
                  <a:srgbClr val="FF0000"/>
                </a:solidFill>
                <a:latin typeface="Arial" charset="0"/>
              </a:rPr>
            </a:br>
            <a:r>
              <a:rPr lang="en-US" altLang="ja-JP" sz="2800" i="1">
                <a:solidFill>
                  <a:srgbClr val="FF0000"/>
                </a:solidFill>
                <a:latin typeface="Arial" charset="0"/>
              </a:rPr>
              <a:t>	ii.   </a:t>
            </a:r>
            <a:r>
              <a:rPr lang="zh-CN" altLang="en-US" sz="2800" i="1">
                <a:solidFill>
                  <a:srgbClr val="FF0000"/>
                </a:solidFill>
                <a:latin typeface="Arial" charset="0"/>
              </a:rPr>
              <a:t>逼迫</a:t>
            </a:r>
            <a:br>
              <a:rPr lang="en-US" altLang="ja-JP" sz="2800" i="1">
                <a:solidFill>
                  <a:srgbClr val="FF0000"/>
                </a:solidFill>
                <a:latin typeface="Arial" charset="0"/>
              </a:rPr>
            </a:br>
            <a:r>
              <a:rPr lang="en-US" altLang="ja-JP" sz="2800" i="1">
                <a:solidFill>
                  <a:srgbClr val="FF0000"/>
                </a:solidFill>
                <a:latin typeface="Arial" charset="0"/>
              </a:rPr>
              <a:t>	iii.  </a:t>
            </a:r>
            <a:r>
              <a:rPr lang="zh-CN" altLang="en-US" sz="2800" i="1">
                <a:solidFill>
                  <a:srgbClr val="FF0000"/>
                </a:solidFill>
                <a:latin typeface="Arial" charset="0"/>
              </a:rPr>
              <a:t>身体病痛</a:t>
            </a:r>
            <a:endParaRPr lang="en-US" altLang="en-US" sz="2800" b="0">
              <a:solidFill>
                <a:srgbClr val="FF0000"/>
              </a:solidFill>
              <a:latin typeface="Arial" charset="0"/>
            </a:endParaRPr>
          </a:p>
        </p:txBody>
      </p:sp>
      <p:sp>
        <p:nvSpPr>
          <p:cNvPr id="81927" name="Text Box 7"/>
          <p:cNvSpPr txBox="1">
            <a:spLocks noChangeArrowheads="1"/>
          </p:cNvSpPr>
          <p:nvPr/>
        </p:nvSpPr>
        <p:spPr bwMode="auto">
          <a:xfrm>
            <a:off x="838200" y="4953000"/>
            <a:ext cx="7620000" cy="579438"/>
          </a:xfrm>
          <a:prstGeom prst="rect">
            <a:avLst/>
          </a:prstGeom>
          <a:solidFill>
            <a:schemeClr val="bg1">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spcBef>
                <a:spcPct val="50000"/>
              </a:spcBef>
              <a:buFontTx/>
              <a:buChar char="•"/>
            </a:pPr>
            <a:r>
              <a:rPr lang="en-US" altLang="en-US" sz="3200" i="1">
                <a:solidFill>
                  <a:srgbClr val="FF0000"/>
                </a:solidFill>
                <a:latin typeface="Georgia" charset="0"/>
              </a:rPr>
              <a:t> </a:t>
            </a:r>
            <a:r>
              <a:rPr lang="zh-CN" altLang="en-US" sz="3200" i="1">
                <a:solidFill>
                  <a:srgbClr val="FF0000"/>
                </a:solidFill>
                <a:latin typeface="Georgia" charset="0"/>
              </a:rPr>
              <a:t>从保罗身上学到的功课</a:t>
            </a:r>
            <a:endParaRPr lang="en-US" altLang="en-US" sz="3200" i="1">
              <a:solidFill>
                <a:srgbClr val="FF0000"/>
              </a:solidFill>
              <a:latin typeface="Georgia" charset="0"/>
            </a:endParaRPr>
          </a:p>
        </p:txBody>
      </p:sp>
      <p:pic>
        <p:nvPicPr>
          <p:cNvPr id="67592" name="Picture 8" descr="MCj03317800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553200" y="3505200"/>
            <a:ext cx="1900238" cy="293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wd">
                                    <p:tmPct val="50000"/>
                                  </p:iterate>
                                  <p:childTnLst>
                                    <p:set>
                                      <p:cBhvr>
                                        <p:cTn id="6" dur="1" fill="hold">
                                          <p:stCondLst>
                                            <p:cond delay="0"/>
                                          </p:stCondLst>
                                        </p:cTn>
                                        <p:tgtEl>
                                          <p:spTgt spid="81925">
                                            <p:txEl>
                                              <p:pRg st="0" end="0"/>
                                            </p:txEl>
                                          </p:spTgt>
                                        </p:tgtEl>
                                        <p:attrNameLst>
                                          <p:attrName>style.visibility</p:attrName>
                                        </p:attrNameLst>
                                      </p:cBhvr>
                                      <p:to>
                                        <p:strVal val="visible"/>
                                      </p:to>
                                    </p:set>
                                    <p:anim calcmode="discrete" valueType="clr">
                                      <p:cBhvr override="childStyle">
                                        <p:cTn id="7" dur="1000"/>
                                        <p:tgtEl>
                                          <p:spTgt spid="81925">
                                            <p:txEl>
                                              <p:pRg st="0" end="0"/>
                                            </p:txEl>
                                          </p:spTgt>
                                        </p:tgtEl>
                                        <p:attrNameLst>
                                          <p:attrName>style.color</p:attrName>
                                        </p:attrNameLst>
                                      </p:cBhvr>
                                      <p:tavLst>
                                        <p:tav tm="0">
                                          <p:val>
                                            <p:clrVal>
                                              <a:srgbClr val="FF0000"/>
                                            </p:clrVal>
                                          </p:val>
                                        </p:tav>
                                        <p:tav tm="50000">
                                          <p:val>
                                            <p:clrVal>
                                              <a:srgbClr val="FFFF00"/>
                                            </p:clrVal>
                                          </p:val>
                                        </p:tav>
                                      </p:tavLst>
                                    </p:anim>
                                    <p:anim calcmode="discrete" valueType="clr">
                                      <p:cBhvr>
                                        <p:cTn id="8" dur="1000"/>
                                        <p:tgtEl>
                                          <p:spTgt spid="81925">
                                            <p:txEl>
                                              <p:pRg st="0" end="0"/>
                                            </p:txEl>
                                          </p:spTgt>
                                        </p:tgtEl>
                                        <p:attrNameLst>
                                          <p:attrName>fillcolor</p:attrName>
                                        </p:attrNameLst>
                                      </p:cBhvr>
                                      <p:tavLst>
                                        <p:tav tm="0">
                                          <p:val>
                                            <p:clrVal>
                                              <a:schemeClr val="accent2"/>
                                            </p:clrVal>
                                          </p:val>
                                        </p:tav>
                                        <p:tav tm="50000">
                                          <p:val>
                                            <p:clrVal>
                                              <a:schemeClr val="hlink"/>
                                            </p:clrVal>
                                          </p:val>
                                        </p:tav>
                                      </p:tavLst>
                                    </p:anim>
                                    <p:set>
                                      <p:cBhvr>
                                        <p:cTn id="9" dur="1000"/>
                                        <p:tgtEl>
                                          <p:spTgt spid="81925">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wd">
                                    <p:tmPct val="50000"/>
                                  </p:iterate>
                                  <p:childTnLst>
                                    <p:set>
                                      <p:cBhvr>
                                        <p:cTn id="13" dur="1" fill="hold">
                                          <p:stCondLst>
                                            <p:cond delay="0"/>
                                          </p:stCondLst>
                                        </p:cTn>
                                        <p:tgtEl>
                                          <p:spTgt spid="81925">
                                            <p:txEl>
                                              <p:pRg st="1" end="1"/>
                                            </p:txEl>
                                          </p:spTgt>
                                        </p:tgtEl>
                                        <p:attrNameLst>
                                          <p:attrName>style.visibility</p:attrName>
                                        </p:attrNameLst>
                                      </p:cBhvr>
                                      <p:to>
                                        <p:strVal val="visible"/>
                                      </p:to>
                                    </p:set>
                                    <p:anim calcmode="discrete" valueType="clr">
                                      <p:cBhvr override="childStyle">
                                        <p:cTn id="14" dur="500"/>
                                        <p:tgtEl>
                                          <p:spTgt spid="81925">
                                            <p:txEl>
                                              <p:pRg st="1" end="1"/>
                                            </p:txEl>
                                          </p:spTgt>
                                        </p:tgtEl>
                                        <p:attrNameLst>
                                          <p:attrName>style.color</p:attrName>
                                        </p:attrNameLst>
                                      </p:cBhvr>
                                      <p:tavLst>
                                        <p:tav tm="0">
                                          <p:val>
                                            <p:clrVal>
                                              <a:srgbClr val="FF0000"/>
                                            </p:clrVal>
                                          </p:val>
                                        </p:tav>
                                        <p:tav tm="50000">
                                          <p:val>
                                            <p:clrVal>
                                              <a:srgbClr val="FFFF00"/>
                                            </p:clrVal>
                                          </p:val>
                                        </p:tav>
                                      </p:tavLst>
                                    </p:anim>
                                    <p:anim calcmode="discrete" valueType="clr">
                                      <p:cBhvr>
                                        <p:cTn id="15" dur="500"/>
                                        <p:tgtEl>
                                          <p:spTgt spid="81925">
                                            <p:txEl>
                                              <p:pRg st="1" end="1"/>
                                            </p:txEl>
                                          </p:spTgt>
                                        </p:tgtEl>
                                        <p:attrNameLst>
                                          <p:attrName>fillcolor</p:attrName>
                                        </p:attrNameLst>
                                      </p:cBhvr>
                                      <p:tavLst>
                                        <p:tav tm="0">
                                          <p:val>
                                            <p:clrVal>
                                              <a:schemeClr val="accent2"/>
                                            </p:clrVal>
                                          </p:val>
                                        </p:tav>
                                        <p:tav tm="50000">
                                          <p:val>
                                            <p:clrVal>
                                              <a:schemeClr val="hlink"/>
                                            </p:clrVal>
                                          </p:val>
                                        </p:tav>
                                      </p:tavLst>
                                    </p:anim>
                                    <p:set>
                                      <p:cBhvr>
                                        <p:cTn id="16" dur="500"/>
                                        <p:tgtEl>
                                          <p:spTgt spid="81925">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iterate type="lt">
                                    <p:tmPct val="10000"/>
                                  </p:iterate>
                                  <p:childTnLst>
                                    <p:set>
                                      <p:cBhvr>
                                        <p:cTn id="20" dur="1" fill="hold">
                                          <p:stCondLst>
                                            <p:cond delay="0"/>
                                          </p:stCondLst>
                                        </p:cTn>
                                        <p:tgtEl>
                                          <p:spTgt spid="81926">
                                            <p:txEl>
                                              <p:pRg st="0" end="0"/>
                                            </p:txEl>
                                          </p:spTgt>
                                        </p:tgtEl>
                                        <p:attrNameLst>
                                          <p:attrName>style.visibility</p:attrName>
                                        </p:attrNameLst>
                                      </p:cBhvr>
                                      <p:to>
                                        <p:strVal val="visible"/>
                                      </p:to>
                                    </p:set>
                                    <p:animEffect transition="in" filter="fade">
                                      <p:cBhvr>
                                        <p:cTn id="21" dur="500"/>
                                        <p:tgtEl>
                                          <p:spTgt spid="81926">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grpId="0" nodeType="clickEffect">
                                  <p:stCondLst>
                                    <p:cond delay="0"/>
                                  </p:stCondLst>
                                  <p:iterate type="wd">
                                    <p:tmPct val="50000"/>
                                  </p:iterate>
                                  <p:childTnLst>
                                    <p:set>
                                      <p:cBhvr>
                                        <p:cTn id="25" dur="1" fill="hold">
                                          <p:stCondLst>
                                            <p:cond delay="0"/>
                                          </p:stCondLst>
                                        </p:cTn>
                                        <p:tgtEl>
                                          <p:spTgt spid="81927">
                                            <p:txEl>
                                              <p:pRg st="0" end="0"/>
                                            </p:txEl>
                                          </p:spTgt>
                                        </p:tgtEl>
                                        <p:attrNameLst>
                                          <p:attrName>style.visibility</p:attrName>
                                        </p:attrNameLst>
                                      </p:cBhvr>
                                      <p:to>
                                        <p:strVal val="visible"/>
                                      </p:to>
                                    </p:set>
                                    <p:anim calcmode="discrete" valueType="clr">
                                      <p:cBhvr override="childStyle">
                                        <p:cTn id="26" dur="1000"/>
                                        <p:tgtEl>
                                          <p:spTgt spid="81927">
                                            <p:txEl>
                                              <p:pRg st="0" end="0"/>
                                            </p:txEl>
                                          </p:spTgt>
                                        </p:tgtEl>
                                        <p:attrNameLst>
                                          <p:attrName>style.color</p:attrName>
                                        </p:attrNameLst>
                                      </p:cBhvr>
                                      <p:tavLst>
                                        <p:tav tm="0">
                                          <p:val>
                                            <p:clrVal>
                                              <a:srgbClr val="FF0000"/>
                                            </p:clrVal>
                                          </p:val>
                                        </p:tav>
                                        <p:tav tm="50000">
                                          <p:val>
                                            <p:clrVal>
                                              <a:srgbClr val="FFFF00"/>
                                            </p:clrVal>
                                          </p:val>
                                        </p:tav>
                                      </p:tavLst>
                                    </p:anim>
                                    <p:anim calcmode="discrete" valueType="clr">
                                      <p:cBhvr>
                                        <p:cTn id="27" dur="1000"/>
                                        <p:tgtEl>
                                          <p:spTgt spid="81927">
                                            <p:txEl>
                                              <p:pRg st="0" end="0"/>
                                            </p:txEl>
                                          </p:spTgt>
                                        </p:tgtEl>
                                        <p:attrNameLst>
                                          <p:attrName>fillcolor</p:attrName>
                                        </p:attrNameLst>
                                      </p:cBhvr>
                                      <p:tavLst>
                                        <p:tav tm="0">
                                          <p:val>
                                            <p:clrVal>
                                              <a:schemeClr val="accent2"/>
                                            </p:clrVal>
                                          </p:val>
                                        </p:tav>
                                        <p:tav tm="50000">
                                          <p:val>
                                            <p:clrVal>
                                              <a:schemeClr val="hlink"/>
                                            </p:clrVal>
                                          </p:val>
                                        </p:tav>
                                      </p:tavLst>
                                    </p:anim>
                                    <p:set>
                                      <p:cBhvr>
                                        <p:cTn id="28" dur="1000"/>
                                        <p:tgtEl>
                                          <p:spTgt spid="8192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5" grpId="0" build="p"/>
      <p:bldP spid="81927" grpId="0" build="p"/>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endParaRPr lang="en-US" altLang="en-US"/>
          </a:p>
        </p:txBody>
      </p:sp>
      <p:pic>
        <p:nvPicPr>
          <p:cNvPr id="68611" name="Picture 3" descr="bv3003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27838"/>
          </a:xfrm>
        </p:spPr>
      </p:pic>
      <p:sp>
        <p:nvSpPr>
          <p:cNvPr id="82948" name="Rectangle 4"/>
          <p:cNvSpPr>
            <a:spLocks noChangeArrowheads="1"/>
          </p:cNvSpPr>
          <p:nvPr/>
        </p:nvSpPr>
        <p:spPr bwMode="auto">
          <a:xfrm>
            <a:off x="762000" y="1052513"/>
            <a:ext cx="6172200" cy="1189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en-GB" altLang="zh-CN" sz="7200" b="0">
                <a:solidFill>
                  <a:srgbClr val="FFFF00"/>
                </a:solidFill>
                <a:latin typeface="Impact" charset="0"/>
              </a:rPr>
              <a:t>“</a:t>
            </a:r>
            <a:r>
              <a:rPr lang="zh-CN" altLang="en-GB" sz="7200" b="0">
                <a:solidFill>
                  <a:srgbClr val="FFFF00"/>
                </a:solidFill>
                <a:latin typeface="Impact" charset="0"/>
              </a:rPr>
              <a:t>夸口”</a:t>
            </a:r>
            <a:r>
              <a:rPr lang="zh-CN" altLang="en-GB" sz="5400" b="0">
                <a:solidFill>
                  <a:srgbClr val="FFFF00"/>
                </a:solidFill>
                <a:latin typeface="Impact" charset="0"/>
              </a:rPr>
              <a:t>是不是</a:t>
            </a:r>
            <a:r>
              <a:rPr lang="zh-CN" altLang="en-GB" sz="7200" b="0">
                <a:solidFill>
                  <a:srgbClr val="FFFF00"/>
                </a:solidFill>
                <a:latin typeface="Impact" charset="0"/>
              </a:rPr>
              <a:t> </a:t>
            </a:r>
          </a:p>
        </p:txBody>
      </p:sp>
      <p:sp>
        <p:nvSpPr>
          <p:cNvPr id="82949" name="Rectangle 5"/>
          <p:cNvSpPr>
            <a:spLocks noChangeArrowheads="1"/>
          </p:cNvSpPr>
          <p:nvPr/>
        </p:nvSpPr>
        <p:spPr bwMode="auto">
          <a:xfrm>
            <a:off x="4953000" y="2143125"/>
            <a:ext cx="20193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zh-CN" altLang="en-GB" sz="3600">
                <a:solidFill>
                  <a:srgbClr val="FF9900"/>
                </a:solidFill>
                <a:latin typeface="Impact" charset="0"/>
              </a:rPr>
              <a:t>用来形容</a:t>
            </a:r>
            <a:endParaRPr lang="en-US" altLang="en-US" sz="3600">
              <a:solidFill>
                <a:srgbClr val="FF9900"/>
              </a:solidFill>
              <a:latin typeface="Impact" charset="0"/>
            </a:endParaRPr>
          </a:p>
        </p:txBody>
      </p:sp>
      <p:sp>
        <p:nvSpPr>
          <p:cNvPr id="82950" name="WordArt 6"/>
          <p:cNvSpPr>
            <a:spLocks noChangeArrowheads="1" noChangeShapeType="1" noTextEdit="1"/>
          </p:cNvSpPr>
          <p:nvPr/>
        </p:nvSpPr>
        <p:spPr bwMode="auto">
          <a:xfrm>
            <a:off x="5638800" y="2895600"/>
            <a:ext cx="2133600" cy="1295400"/>
          </a:xfrm>
          <a:prstGeom prst="rect">
            <a:avLst/>
          </a:prstGeom>
        </p:spPr>
        <p:txBody>
          <a:bodyPr wrap="none" fromWordArt="1">
            <a:prstTxWarp prst="textPlain">
              <a:avLst>
                <a:gd name="adj" fmla="val 50000"/>
              </a:avLst>
            </a:prstTxWarp>
          </a:bodyPr>
          <a:lstStyle/>
          <a:p>
            <a:r>
              <a:rPr lang="zh-CN" altLang="en-US"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Impact"/>
              </a:rPr>
              <a:t>骄傲？</a:t>
            </a:r>
            <a:endParaRPr lang="en-GB"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Impact"/>
            </a:endParaRPr>
          </a:p>
        </p:txBody>
      </p:sp>
      <p:pic>
        <p:nvPicPr>
          <p:cNvPr id="82951" name="Picture 7" descr="PMDMO02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flipH="1">
            <a:off x="914400" y="2133600"/>
            <a:ext cx="3886200" cy="294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82951"/>
                                        </p:tgtEl>
                                        <p:attrNameLst>
                                          <p:attrName>style.visibility</p:attrName>
                                        </p:attrNameLst>
                                      </p:cBhvr>
                                      <p:to>
                                        <p:strVal val="visible"/>
                                      </p:to>
                                    </p:set>
                                    <p:animEffect transition="in" filter="fade">
                                      <p:cBhvr>
                                        <p:cTn id="7" dur="1000"/>
                                        <p:tgtEl>
                                          <p:spTgt spid="82951"/>
                                        </p:tgtEl>
                                      </p:cBhvr>
                                    </p:animEffect>
                                    <p:anim calcmode="lin" valueType="num">
                                      <p:cBhvr>
                                        <p:cTn id="8" dur="1000" fill="hold"/>
                                        <p:tgtEl>
                                          <p:spTgt spid="82951"/>
                                        </p:tgtEl>
                                        <p:attrNameLst>
                                          <p:attrName>ppt_x</p:attrName>
                                        </p:attrNameLst>
                                      </p:cBhvr>
                                      <p:tavLst>
                                        <p:tav tm="0">
                                          <p:val>
                                            <p:strVal val="#ppt_x"/>
                                          </p:val>
                                        </p:tav>
                                        <p:tav tm="100000">
                                          <p:val>
                                            <p:strVal val="#ppt_x"/>
                                          </p:val>
                                        </p:tav>
                                      </p:tavLst>
                                    </p:anim>
                                    <p:anim calcmode="lin" valueType="num">
                                      <p:cBhvr>
                                        <p:cTn id="9" dur="1000" fill="hold"/>
                                        <p:tgtEl>
                                          <p:spTgt spid="82951"/>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82948"/>
                                        </p:tgtEl>
                                        <p:attrNameLst>
                                          <p:attrName>style.visibility</p:attrName>
                                        </p:attrNameLst>
                                      </p:cBhvr>
                                      <p:to>
                                        <p:strVal val="visible"/>
                                      </p:to>
                                    </p:set>
                                    <p:animEffect transition="in" filter="fade">
                                      <p:cBhvr>
                                        <p:cTn id="13" dur="2000"/>
                                        <p:tgtEl>
                                          <p:spTgt spid="82948"/>
                                        </p:tgtEl>
                                      </p:cBhvr>
                                    </p:animEffect>
                                  </p:childTnLst>
                                </p:cTn>
                              </p:par>
                            </p:childTnLst>
                          </p:cTn>
                        </p:par>
                        <p:par>
                          <p:cTn id="14" fill="hold" nodeType="afterGroup">
                            <p:stCondLst>
                              <p:cond delay="3000"/>
                            </p:stCondLst>
                            <p:childTnLst>
                              <p:par>
                                <p:cTn id="15" presetID="29" presetClass="entr" presetSubtype="0" fill="hold" grpId="0" nodeType="afterEffect">
                                  <p:stCondLst>
                                    <p:cond delay="0"/>
                                  </p:stCondLst>
                                  <p:childTnLst>
                                    <p:set>
                                      <p:cBhvr>
                                        <p:cTn id="16" dur="1" fill="hold">
                                          <p:stCondLst>
                                            <p:cond delay="0"/>
                                          </p:stCondLst>
                                        </p:cTn>
                                        <p:tgtEl>
                                          <p:spTgt spid="82949"/>
                                        </p:tgtEl>
                                        <p:attrNameLst>
                                          <p:attrName>style.visibility</p:attrName>
                                        </p:attrNameLst>
                                      </p:cBhvr>
                                      <p:to>
                                        <p:strVal val="visible"/>
                                      </p:to>
                                    </p:set>
                                    <p:anim calcmode="lin" valueType="num">
                                      <p:cBhvr>
                                        <p:cTn id="17" dur="2000" fill="hold"/>
                                        <p:tgtEl>
                                          <p:spTgt spid="82949"/>
                                        </p:tgtEl>
                                        <p:attrNameLst>
                                          <p:attrName>ppt_x</p:attrName>
                                        </p:attrNameLst>
                                      </p:cBhvr>
                                      <p:tavLst>
                                        <p:tav tm="0">
                                          <p:val>
                                            <p:strVal val="#ppt_x-.2"/>
                                          </p:val>
                                        </p:tav>
                                        <p:tav tm="100000">
                                          <p:val>
                                            <p:strVal val="#ppt_x"/>
                                          </p:val>
                                        </p:tav>
                                      </p:tavLst>
                                    </p:anim>
                                    <p:anim calcmode="lin" valueType="num">
                                      <p:cBhvr>
                                        <p:cTn id="18" dur="2000" fill="hold"/>
                                        <p:tgtEl>
                                          <p:spTgt spid="82949"/>
                                        </p:tgtEl>
                                        <p:attrNameLst>
                                          <p:attrName>ppt_y</p:attrName>
                                        </p:attrNameLst>
                                      </p:cBhvr>
                                      <p:tavLst>
                                        <p:tav tm="0">
                                          <p:val>
                                            <p:strVal val="#ppt_y"/>
                                          </p:val>
                                        </p:tav>
                                        <p:tav tm="100000">
                                          <p:val>
                                            <p:strVal val="#ppt_y"/>
                                          </p:val>
                                        </p:tav>
                                      </p:tavLst>
                                    </p:anim>
                                    <p:animEffect transition="in" filter="wipe(right)" prLst="gradientSize: 0.1">
                                      <p:cBhvr>
                                        <p:cTn id="19" dur="2000"/>
                                        <p:tgtEl>
                                          <p:spTgt spid="82949"/>
                                        </p:tgtEl>
                                      </p:cBhvr>
                                    </p:animEffect>
                                  </p:childTnLst>
                                </p:cTn>
                              </p:par>
                            </p:childTnLst>
                          </p:cTn>
                        </p:par>
                        <p:par>
                          <p:cTn id="20" fill="hold" nodeType="afterGroup">
                            <p:stCondLst>
                              <p:cond delay="5000"/>
                            </p:stCondLst>
                            <p:childTnLst>
                              <p:par>
                                <p:cTn id="21" presetID="3" presetClass="entr" presetSubtype="10" fill="hold" grpId="0" nodeType="afterEffect">
                                  <p:stCondLst>
                                    <p:cond delay="0"/>
                                  </p:stCondLst>
                                  <p:childTnLst>
                                    <p:set>
                                      <p:cBhvr>
                                        <p:cTn id="22" dur="1" fill="hold">
                                          <p:stCondLst>
                                            <p:cond delay="0"/>
                                          </p:stCondLst>
                                        </p:cTn>
                                        <p:tgtEl>
                                          <p:spTgt spid="82950"/>
                                        </p:tgtEl>
                                        <p:attrNameLst>
                                          <p:attrName>style.visibility</p:attrName>
                                        </p:attrNameLst>
                                      </p:cBhvr>
                                      <p:to>
                                        <p:strVal val="visible"/>
                                      </p:to>
                                    </p:set>
                                    <p:animEffect transition="in" filter="blinds(horizontal)">
                                      <p:cBhvr>
                                        <p:cTn id="23" dur="500"/>
                                        <p:tgtEl>
                                          <p:spTgt spid="82950"/>
                                        </p:tgtEl>
                                      </p:cBhvr>
                                    </p:animEffect>
                                  </p:childTnLst>
                                </p:cTn>
                              </p:par>
                            </p:childTnLst>
                          </p:cTn>
                        </p:par>
                        <p:par>
                          <p:cTn id="24" fill="hold" nodeType="afterGroup">
                            <p:stCondLst>
                              <p:cond delay="5500"/>
                            </p:stCondLst>
                            <p:childTnLst>
                              <p:par>
                                <p:cTn id="25" presetID="33" presetClass="emph" presetSubtype="0" repeatCount="2000" fill="remove" grpId="1" nodeType="afterEffect">
                                  <p:stCondLst>
                                    <p:cond delay="0"/>
                                  </p:stCondLst>
                                  <p:childTnLst>
                                    <p:animClr clrSpc="rgb" dir="cw">
                                      <p:cBhvr override="childStyle">
                                        <p:cTn id="26" dur="1000" accel="50000" autoRev="1" fill="hold" tmFilter="0, 0; .33333, 1; 1, 1">
                                          <p:stCondLst>
                                            <p:cond delay="0"/>
                                          </p:stCondLst>
                                        </p:cTn>
                                        <p:tgtEl>
                                          <p:spTgt spid="82950"/>
                                        </p:tgtEl>
                                        <p:attrNameLst>
                                          <p:attrName>style.color</p:attrName>
                                        </p:attrNameLst>
                                      </p:cBhvr>
                                      <p:to>
                                        <a:schemeClr val="accent2"/>
                                      </p:to>
                                    </p:animClr>
                                    <p:animClr clrSpc="rgb" dir="cw">
                                      <p:cBhvr>
                                        <p:cTn id="27" dur="1000" accel="50000" autoRev="1" fill="hold" tmFilter="0, 0; .33333, 1; 1, 1">
                                          <p:stCondLst>
                                            <p:cond delay="0"/>
                                          </p:stCondLst>
                                        </p:cTn>
                                        <p:tgtEl>
                                          <p:spTgt spid="82950"/>
                                        </p:tgtEl>
                                        <p:attrNameLst>
                                          <p:attrName>fillcolor</p:attrName>
                                        </p:attrNameLst>
                                      </p:cBhvr>
                                      <p:to>
                                        <a:schemeClr val="accent2"/>
                                      </p:to>
                                    </p:animClr>
                                    <p:set>
                                      <p:cBhvr>
                                        <p:cTn id="28" dur="2000" fill="hold"/>
                                        <p:tgtEl>
                                          <p:spTgt spid="82950"/>
                                        </p:tgtEl>
                                        <p:attrNameLst>
                                          <p:attrName>fill.type</p:attrName>
                                        </p:attrNameLst>
                                      </p:cBhvr>
                                      <p:to>
                                        <p:strVal val="solid"/>
                                      </p:to>
                                    </p:set>
                                    <p:set>
                                      <p:cBhvr>
                                        <p:cTn id="29" dur="2000" fill="hold"/>
                                        <p:tgtEl>
                                          <p:spTgt spid="82950"/>
                                        </p:tgtEl>
                                        <p:attrNameLst>
                                          <p:attrName>fill.on</p:attrName>
                                        </p:attrNameLst>
                                      </p:cBhvr>
                                      <p:to>
                                        <p:strVal val="true"/>
                                      </p:to>
                                    </p:set>
                                    <p:animScale>
                                      <p:cBhvr>
                                        <p:cTn id="30" dur="1000" accel="50000" autoRev="1" fill="hold" tmFilter="0, 0; .33333, 1; 1, 1">
                                          <p:stCondLst>
                                            <p:cond delay="0"/>
                                          </p:stCondLst>
                                        </p:cTn>
                                        <p:tgtEl>
                                          <p:spTgt spid="82950"/>
                                        </p:tgtEl>
                                      </p:cBhvr>
                                      <p:from x="100000" y="100000"/>
                                      <p:to x="100000" y="14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8" grpId="0"/>
      <p:bldP spid="82949" grpId="0"/>
      <p:bldP spid="82950" grpId="0" animBg="1"/>
      <p:bldP spid="82950" grpId="1" animBg="1"/>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哥林多后书</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22841927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bv3021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27838"/>
          </a:xfrm>
        </p:spPr>
      </p:pic>
      <p:sp>
        <p:nvSpPr>
          <p:cNvPr id="35843" name="Rectangle 3"/>
          <p:cNvSpPr>
            <a:spLocks noGrp="1" noChangeArrowheads="1"/>
          </p:cNvSpPr>
          <p:nvPr>
            <p:ph type="title"/>
          </p:nvPr>
        </p:nvSpPr>
        <p:spPr>
          <a:xfrm>
            <a:off x="457200" y="304800"/>
            <a:ext cx="2362200" cy="685800"/>
          </a:xfrm>
          <a:solidFill>
            <a:schemeClr val="accent1">
              <a:alpha val="70979"/>
            </a:schemeClr>
          </a:solidFill>
        </p:spPr>
        <p:txBody>
          <a:bodyPr/>
          <a:lstStyle/>
          <a:p>
            <a:pPr eaLnBrk="1" hangingPunct="1"/>
            <a:r>
              <a:rPr lang="zh-CN" altLang="en-US" b="1" i="1">
                <a:solidFill>
                  <a:srgbClr val="FF0000"/>
                </a:solidFill>
                <a:latin typeface="Comic Sans MS" charset="0"/>
                <a:ea typeface="SimSun" pitchFamily="2" charset="-122"/>
              </a:rPr>
              <a:t>主题</a:t>
            </a:r>
          </a:p>
        </p:txBody>
      </p:sp>
      <p:sp>
        <p:nvSpPr>
          <p:cNvPr id="35844" name="WordArt 4"/>
          <p:cNvSpPr>
            <a:spLocks noChangeArrowheads="1" noChangeShapeType="1" noTextEdit="1"/>
          </p:cNvSpPr>
          <p:nvPr/>
        </p:nvSpPr>
        <p:spPr bwMode="auto">
          <a:xfrm>
            <a:off x="914400" y="1143000"/>
            <a:ext cx="3848100" cy="5715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r>
              <a:rPr lang="zh-CN" altLang="en-US" sz="3600" kern="10">
                <a:solidFill>
                  <a:srgbClr val="00FFFF"/>
                </a:solidFill>
                <a:effectLst>
                  <a:outerShdw dist="45791" dir="2021404" algn="ctr" rotWithShape="0">
                    <a:srgbClr val="B2B2B2">
                      <a:alpha val="79999"/>
                    </a:srgbClr>
                  </a:outerShdw>
                </a:effectLst>
                <a:latin typeface="Impact"/>
              </a:rPr>
              <a:t>保罗辩护他的</a:t>
            </a:r>
            <a:r>
              <a:rPr lang="en-US" altLang="zh-CN" sz="3600" kern="10">
                <a:solidFill>
                  <a:srgbClr val="00FFFF"/>
                </a:solidFill>
                <a:effectLst>
                  <a:outerShdw dist="45791" dir="2021404" algn="ctr" rotWithShape="0">
                    <a:srgbClr val="B2B2B2">
                      <a:alpha val="79999"/>
                    </a:srgbClr>
                  </a:outerShdw>
                </a:effectLst>
                <a:latin typeface="Impact"/>
              </a:rPr>
              <a:t>...</a:t>
            </a:r>
            <a:endParaRPr lang="en-GB" sz="3600" kern="10">
              <a:solidFill>
                <a:srgbClr val="00FFFF"/>
              </a:solidFill>
              <a:effectLst>
                <a:outerShdw dist="45791" dir="2021404" algn="ctr" rotWithShape="0">
                  <a:srgbClr val="B2B2B2">
                    <a:alpha val="79999"/>
                  </a:srgbClr>
                </a:outerShdw>
              </a:effectLst>
              <a:latin typeface="Impact"/>
            </a:endParaRPr>
          </a:p>
        </p:txBody>
      </p:sp>
      <p:sp>
        <p:nvSpPr>
          <p:cNvPr id="35845" name="WordArt 5"/>
          <p:cNvSpPr>
            <a:spLocks noChangeArrowheads="1" noChangeShapeType="1" noTextEdit="1"/>
          </p:cNvSpPr>
          <p:nvPr/>
        </p:nvSpPr>
        <p:spPr bwMode="auto">
          <a:xfrm>
            <a:off x="2514600" y="3810000"/>
            <a:ext cx="4419600" cy="1143000"/>
          </a:xfrm>
          <a:prstGeom prst="rect">
            <a:avLst/>
          </a:prstGeom>
        </p:spPr>
        <p:txBody>
          <a:bodyPr wrap="none" fromWordArt="1">
            <a:prstTxWarp prst="textPlain">
              <a:avLst>
                <a:gd name="adj" fmla="val 50000"/>
              </a:avLst>
            </a:prstTxWarp>
          </a:bodyPr>
          <a:lstStyle/>
          <a:p>
            <a:r>
              <a:rPr lang="zh-CN" altLang="en-US"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Impact"/>
              </a:rPr>
              <a:t>信息</a:t>
            </a:r>
            <a:endParaRPr lang="en-GB"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Impact"/>
            </a:endParaRPr>
          </a:p>
        </p:txBody>
      </p:sp>
      <p:sp>
        <p:nvSpPr>
          <p:cNvPr id="35846" name="WordArt 6"/>
          <p:cNvSpPr>
            <a:spLocks noChangeArrowheads="1" noChangeShapeType="1" noTextEdit="1"/>
          </p:cNvSpPr>
          <p:nvPr/>
        </p:nvSpPr>
        <p:spPr bwMode="auto">
          <a:xfrm>
            <a:off x="1371600" y="1905000"/>
            <a:ext cx="6324600" cy="15240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r>
              <a:rPr lang="zh-CN" altLang="en-US" sz="3600" kern="10">
                <a:ln w="9525">
                  <a:round/>
                  <a:headEnd/>
                  <a:tailEnd/>
                </a:ln>
                <a:gradFill rotWithShape="1">
                  <a:gsLst>
                    <a:gs pos="0">
                      <a:srgbClr val="FFFFCC"/>
                    </a:gs>
                    <a:gs pos="100000">
                      <a:srgbClr val="FF9999"/>
                    </a:gs>
                  </a:gsLst>
                  <a:lin ang="5400000" scaled="1"/>
                </a:gradFill>
                <a:latin typeface="Tahoma"/>
                <a:cs typeface="Tahoma"/>
              </a:rPr>
              <a:t>使徒地位</a:t>
            </a:r>
            <a:endParaRPr lang="en-GB" sz="3600" kern="10">
              <a:ln w="9525">
                <a:round/>
                <a:headEnd/>
                <a:tailEnd/>
              </a:ln>
              <a:gradFill rotWithShape="1">
                <a:gsLst>
                  <a:gs pos="0">
                    <a:srgbClr val="FFFFCC"/>
                  </a:gs>
                  <a:gs pos="100000">
                    <a:srgbClr val="FF9999"/>
                  </a:gs>
                </a:gsLst>
                <a:lin ang="5400000" scaled="1"/>
              </a:gradFill>
              <a:latin typeface="Tahoma"/>
              <a:ea typeface="Tahoma"/>
              <a:cs typeface="Tahoma"/>
            </a:endParaRPr>
          </a:p>
        </p:txBody>
      </p:sp>
      <p:sp>
        <p:nvSpPr>
          <p:cNvPr id="35847" name="Text Box 7"/>
          <p:cNvSpPr txBox="1">
            <a:spLocks noChangeArrowheads="1"/>
          </p:cNvSpPr>
          <p:nvPr/>
        </p:nvSpPr>
        <p:spPr bwMode="auto">
          <a:xfrm>
            <a:off x="1524000" y="5059363"/>
            <a:ext cx="6324600" cy="143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spcBef>
                <a:spcPct val="50000"/>
              </a:spcBef>
            </a:pPr>
            <a:r>
              <a:rPr lang="zh-CN" altLang="en-US" sz="8800">
                <a:solidFill>
                  <a:srgbClr val="CCFF33"/>
                </a:solidFill>
                <a:latin typeface="Impact" charset="0"/>
              </a:rPr>
              <a:t>正直</a:t>
            </a:r>
            <a:endParaRPr lang="en-US" altLang="en-US" sz="8800">
              <a:solidFill>
                <a:srgbClr val="CCFF33"/>
              </a:solidFill>
              <a:latin typeface="Impact"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checkerboard(across)">
                                      <p:cBhvr>
                                        <p:cTn id="7" dur="500"/>
                                        <p:tgtEl>
                                          <p:spTgt spid="3584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5844"/>
                                        </p:tgtEl>
                                        <p:attrNameLst>
                                          <p:attrName>style.visibility</p:attrName>
                                        </p:attrNameLst>
                                      </p:cBhvr>
                                      <p:to>
                                        <p:strVal val="visible"/>
                                      </p:to>
                                    </p:set>
                                    <p:animEffect transition="in" filter="dissolve">
                                      <p:cBhvr>
                                        <p:cTn id="11" dur="500"/>
                                        <p:tgtEl>
                                          <p:spTgt spid="35844"/>
                                        </p:tgtEl>
                                      </p:cBhvr>
                                    </p:animEffect>
                                  </p:childTnLst>
                                </p:cTn>
                              </p:par>
                            </p:childTnLst>
                          </p:cTn>
                        </p:par>
                        <p:par>
                          <p:cTn id="12" fill="hold" nodeType="afterGroup">
                            <p:stCondLst>
                              <p:cond delay="1000"/>
                            </p:stCondLst>
                            <p:childTnLst>
                              <p:par>
                                <p:cTn id="13" presetID="23" presetClass="entr" presetSubtype="16" fill="hold" grpId="0" nodeType="afterEffect">
                                  <p:stCondLst>
                                    <p:cond delay="0"/>
                                  </p:stCondLst>
                                  <p:childTnLst>
                                    <p:set>
                                      <p:cBhvr>
                                        <p:cTn id="14" dur="1" fill="hold">
                                          <p:stCondLst>
                                            <p:cond delay="0"/>
                                          </p:stCondLst>
                                        </p:cTn>
                                        <p:tgtEl>
                                          <p:spTgt spid="35846"/>
                                        </p:tgtEl>
                                        <p:attrNameLst>
                                          <p:attrName>style.visibility</p:attrName>
                                        </p:attrNameLst>
                                      </p:cBhvr>
                                      <p:to>
                                        <p:strVal val="visible"/>
                                      </p:to>
                                    </p:set>
                                    <p:anim calcmode="lin" valueType="num">
                                      <p:cBhvr>
                                        <p:cTn id="15" dur="500" fill="hold"/>
                                        <p:tgtEl>
                                          <p:spTgt spid="35846"/>
                                        </p:tgtEl>
                                        <p:attrNameLst>
                                          <p:attrName>ppt_w</p:attrName>
                                        </p:attrNameLst>
                                      </p:cBhvr>
                                      <p:tavLst>
                                        <p:tav tm="0">
                                          <p:val>
                                            <p:fltVal val="0"/>
                                          </p:val>
                                        </p:tav>
                                        <p:tav tm="100000">
                                          <p:val>
                                            <p:strVal val="#ppt_w"/>
                                          </p:val>
                                        </p:tav>
                                      </p:tavLst>
                                    </p:anim>
                                    <p:anim calcmode="lin" valueType="num">
                                      <p:cBhvr>
                                        <p:cTn id="16" dur="500" fill="hold"/>
                                        <p:tgtEl>
                                          <p:spTgt spid="35846"/>
                                        </p:tgtEl>
                                        <p:attrNameLst>
                                          <p:attrName>ppt_h</p:attrName>
                                        </p:attrNameLst>
                                      </p:cBhvr>
                                      <p:tavLst>
                                        <p:tav tm="0">
                                          <p:val>
                                            <p:fltVal val="0"/>
                                          </p:val>
                                        </p:tav>
                                        <p:tav tm="100000">
                                          <p:val>
                                            <p:strVal val="#ppt_h"/>
                                          </p:val>
                                        </p:tav>
                                      </p:tavLst>
                                    </p:anim>
                                  </p:childTnLst>
                                </p:cTn>
                              </p:par>
                            </p:childTnLst>
                          </p:cTn>
                        </p:par>
                        <p:par>
                          <p:cTn id="17" fill="hold" nodeType="afterGroup">
                            <p:stCondLst>
                              <p:cond delay="1500"/>
                            </p:stCondLst>
                            <p:childTnLst>
                              <p:par>
                                <p:cTn id="18" presetID="15" presetClass="entr" presetSubtype="0" fill="hold" grpId="0" nodeType="afterEffect">
                                  <p:stCondLst>
                                    <p:cond delay="0"/>
                                  </p:stCondLst>
                                  <p:childTnLst>
                                    <p:set>
                                      <p:cBhvr>
                                        <p:cTn id="19" dur="1" fill="hold">
                                          <p:stCondLst>
                                            <p:cond delay="0"/>
                                          </p:stCondLst>
                                        </p:cTn>
                                        <p:tgtEl>
                                          <p:spTgt spid="35845"/>
                                        </p:tgtEl>
                                        <p:attrNameLst>
                                          <p:attrName>style.visibility</p:attrName>
                                        </p:attrNameLst>
                                      </p:cBhvr>
                                      <p:to>
                                        <p:strVal val="visible"/>
                                      </p:to>
                                    </p:set>
                                    <p:anim calcmode="lin" valueType="num">
                                      <p:cBhvr>
                                        <p:cTn id="20" dur="1000" fill="hold"/>
                                        <p:tgtEl>
                                          <p:spTgt spid="35845"/>
                                        </p:tgtEl>
                                        <p:attrNameLst>
                                          <p:attrName>ppt_w</p:attrName>
                                        </p:attrNameLst>
                                      </p:cBhvr>
                                      <p:tavLst>
                                        <p:tav tm="0">
                                          <p:val>
                                            <p:fltVal val="0"/>
                                          </p:val>
                                        </p:tav>
                                        <p:tav tm="100000">
                                          <p:val>
                                            <p:strVal val="#ppt_w"/>
                                          </p:val>
                                        </p:tav>
                                      </p:tavLst>
                                    </p:anim>
                                    <p:anim calcmode="lin" valueType="num">
                                      <p:cBhvr>
                                        <p:cTn id="21" dur="1000" fill="hold"/>
                                        <p:tgtEl>
                                          <p:spTgt spid="35845"/>
                                        </p:tgtEl>
                                        <p:attrNameLst>
                                          <p:attrName>ppt_h</p:attrName>
                                        </p:attrNameLst>
                                      </p:cBhvr>
                                      <p:tavLst>
                                        <p:tav tm="0">
                                          <p:val>
                                            <p:fltVal val="0"/>
                                          </p:val>
                                        </p:tav>
                                        <p:tav tm="100000">
                                          <p:val>
                                            <p:strVal val="#ppt_h"/>
                                          </p:val>
                                        </p:tav>
                                      </p:tavLst>
                                    </p:anim>
                                    <p:anim calcmode="lin" valueType="num">
                                      <p:cBhvr>
                                        <p:cTn id="22" dur="1000" fill="hold"/>
                                        <p:tgtEl>
                                          <p:spTgt spid="35845"/>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35845"/>
                                        </p:tgtEl>
                                        <p:attrNameLst>
                                          <p:attrName>ppt_y</p:attrName>
                                        </p:attrNameLst>
                                      </p:cBhvr>
                                      <p:tavLst>
                                        <p:tav tm="0" fmla="#ppt_y+(sin(-2*pi*(1-$))*-#ppt_x+cos(-2*pi*(1-$))*(1-#ppt_y))*(1-$)">
                                          <p:val>
                                            <p:fltVal val="0"/>
                                          </p:val>
                                        </p:tav>
                                        <p:tav tm="100000">
                                          <p:val>
                                            <p:fltVal val="1"/>
                                          </p:val>
                                        </p:tav>
                                      </p:tavLst>
                                    </p:anim>
                                  </p:childTnLst>
                                </p:cTn>
                              </p:par>
                            </p:childTnLst>
                          </p:cTn>
                        </p:par>
                        <p:par>
                          <p:cTn id="24" fill="hold" nodeType="afterGroup">
                            <p:stCondLst>
                              <p:cond delay="2500"/>
                            </p:stCondLst>
                            <p:childTnLst>
                              <p:par>
                                <p:cTn id="25" presetID="40" presetClass="entr" presetSubtype="0" fill="hold" grpId="0" nodeType="afterEffect">
                                  <p:stCondLst>
                                    <p:cond delay="0"/>
                                  </p:stCondLst>
                                  <p:iterate type="lt">
                                    <p:tmPct val="10000"/>
                                  </p:iterate>
                                  <p:childTnLst>
                                    <p:set>
                                      <p:cBhvr>
                                        <p:cTn id="26" dur="1" fill="hold">
                                          <p:stCondLst>
                                            <p:cond delay="0"/>
                                          </p:stCondLst>
                                        </p:cTn>
                                        <p:tgtEl>
                                          <p:spTgt spid="35847"/>
                                        </p:tgtEl>
                                        <p:attrNameLst>
                                          <p:attrName>style.visibility</p:attrName>
                                        </p:attrNameLst>
                                      </p:cBhvr>
                                      <p:to>
                                        <p:strVal val="visible"/>
                                      </p:to>
                                    </p:set>
                                    <p:animEffect transition="in" filter="fade">
                                      <p:cBhvr>
                                        <p:cTn id="27" dur="1000"/>
                                        <p:tgtEl>
                                          <p:spTgt spid="35847"/>
                                        </p:tgtEl>
                                      </p:cBhvr>
                                    </p:animEffect>
                                    <p:anim calcmode="lin" valueType="num">
                                      <p:cBhvr>
                                        <p:cTn id="28" dur="1000" fill="hold"/>
                                        <p:tgtEl>
                                          <p:spTgt spid="35847"/>
                                        </p:tgtEl>
                                        <p:attrNameLst>
                                          <p:attrName>ppt_x</p:attrName>
                                        </p:attrNameLst>
                                      </p:cBhvr>
                                      <p:tavLst>
                                        <p:tav tm="0">
                                          <p:val>
                                            <p:strVal val="#ppt_x-.1"/>
                                          </p:val>
                                        </p:tav>
                                        <p:tav tm="100000">
                                          <p:val>
                                            <p:strVal val="#ppt_x"/>
                                          </p:val>
                                        </p:tav>
                                      </p:tavLst>
                                    </p:anim>
                                    <p:anim calcmode="lin" valueType="num">
                                      <p:cBhvr>
                                        <p:cTn id="29" dur="1000" fill="hold"/>
                                        <p:tgtEl>
                                          <p:spTgt spid="358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animBg="1"/>
      <p:bldP spid="35844" grpId="0" animBg="1"/>
      <p:bldP spid="35845" grpId="0" animBg="1"/>
      <p:bldP spid="35846" grpId="0" animBg="1"/>
      <p:bldP spid="35847" grpId="0"/>
    </p:bldLst>
  </p:timing>
</p:sld>
</file>

<file path=ppt/slides/slide2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4027288"/>
          </a:xfrm>
          <a:effectLst>
            <a:outerShdw blurRad="63500" dist="35921" dir="2700000" algn="ctr" rotWithShape="0">
              <a:schemeClr val="tx2">
                <a:alpha val="74998"/>
              </a:schemeClr>
            </a:outerShdw>
          </a:effectLst>
        </p:spPr>
        <p:txBody>
          <a:bodyPr anchor="t"/>
          <a:lstStyle/>
          <a:p>
            <a:pPr>
              <a:defRPr/>
            </a:pPr>
            <a:r>
              <a:rPr lang="en-SG" b="1" dirty="0">
                <a:effectLst>
                  <a:glow rad="127000">
                    <a:schemeClr val="tx1"/>
                  </a:glow>
                </a:effectLst>
                <a:latin typeface="Arial" charset="0"/>
                <a:ea typeface="ＭＳ Ｐゴシック" charset="0"/>
                <a:cs typeface="ＭＳ Ｐゴシック" charset="0"/>
              </a:rPr>
              <a:t>“May the grace of the Lord Jesus Christ, the love of God, and the fellowship of the Holy Spirit be with you all”</a:t>
            </a:r>
            <a:br>
              <a:rPr lang="en-SG" b="1" dirty="0">
                <a:effectLst>
                  <a:glow rad="127000">
                    <a:schemeClr val="tx1"/>
                  </a:glow>
                </a:effectLst>
                <a:latin typeface="Arial" charset="0"/>
                <a:ea typeface="ＭＳ Ｐゴシック" charset="0"/>
                <a:cs typeface="ＭＳ Ｐゴシック" charset="0"/>
              </a:rPr>
            </a:br>
            <a:br>
              <a:rPr lang="en-SG" b="1" dirty="0">
                <a:effectLst>
                  <a:glow rad="127000">
                    <a:schemeClr val="tx1"/>
                  </a:glow>
                </a:effectLst>
                <a:latin typeface="Arial" charset="0"/>
                <a:ea typeface="ＭＳ Ｐゴシック" charset="0"/>
                <a:cs typeface="ＭＳ Ｐゴシック" charset="0"/>
              </a:rPr>
            </a:br>
            <a:r>
              <a:rPr lang="en-SG" b="1" dirty="0">
                <a:effectLst>
                  <a:glow rad="127000">
                    <a:schemeClr val="tx1"/>
                  </a:glow>
                </a:effectLst>
                <a:latin typeface="Arial" charset="0"/>
                <a:ea typeface="ＭＳ Ｐゴシック" charset="0"/>
                <a:cs typeface="ＭＳ Ｐゴシック" charset="0"/>
              </a:rPr>
              <a:t>(2 Cor 13:14 </a:t>
            </a:r>
            <a:r>
              <a:rPr lang="en-SG" sz="4000" b="1" dirty="0">
                <a:effectLst>
                  <a:glow rad="127000">
                    <a:schemeClr val="tx1"/>
                  </a:glow>
                </a:effectLst>
                <a:latin typeface="Arial" charset="0"/>
                <a:ea typeface="ＭＳ Ｐゴシック" charset="0"/>
                <a:cs typeface="ＭＳ Ｐゴシック" charset="0"/>
              </a:rPr>
              <a:t>NLT</a:t>
            </a:r>
            <a:r>
              <a:rPr lang="en-SG" b="1" dirty="0">
                <a:effectLst>
                  <a:glow rad="127000">
                    <a:schemeClr val="tx1"/>
                  </a:glow>
                </a:effectLst>
                <a:latin typeface="Arial" charset="0"/>
                <a:ea typeface="ＭＳ Ｐゴシック" charset="0"/>
                <a:cs typeface="ＭＳ Ｐゴシック" charset="0"/>
              </a:rPr>
              <a:t>)</a:t>
            </a:r>
            <a:br>
              <a:rPr lang="en-SG" b="1" dirty="0">
                <a:effectLst>
                  <a:glow rad="127000">
                    <a:schemeClr val="tx1"/>
                  </a:glow>
                </a:effectLst>
                <a:latin typeface="Arial" charset="0"/>
                <a:ea typeface="ＭＳ Ｐゴシック" charset="0"/>
                <a:cs typeface="ＭＳ Ｐゴシック" charset="0"/>
              </a:rPr>
            </a:b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42654182"/>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7490" name="Picture 2" descr="https://dg.imgix.net/prayer-for-beginners-g13leaiz-en/landscape/prayer-for-beginners-g13leaiz.jpg?ts=1461346161&amp;ixlib=rails-3.0.2&amp;auto=format%2Ccompress&amp;fit=min&amp;w=700&amp;h=394&amp;dpr=2&amp;ch=Width%2CDPR">
            <a:extLst>
              <a:ext uri="{FF2B5EF4-FFF2-40B4-BE49-F238E27FC236}">
                <a16:creationId xmlns:a16="http://schemas.microsoft.com/office/drawing/2014/main" id="{92F12538-A09B-C34A-A465-8B100635634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92696"/>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3413016"/>
          </a:xfrm>
          <a:effectLst/>
        </p:spPr>
        <p:txBody>
          <a:bodyPr/>
          <a:lstStyle/>
          <a:p>
            <a:pPr>
              <a:defRPr/>
            </a:pPr>
            <a:r>
              <a:rPr lang="en-SG" sz="4800" b="1" dirty="0">
                <a:solidFill>
                  <a:schemeClr val="tx1"/>
                </a:solidFill>
                <a:effectLst>
                  <a:glow rad="127000">
                    <a:schemeClr val="bg1"/>
                  </a:glow>
                </a:effectLst>
                <a:latin typeface="Arial" charset="0"/>
                <a:ea typeface="ＭＳ Ｐゴシック" charset="0"/>
                <a:cs typeface="ＭＳ Ｐゴシック" charset="0"/>
              </a:rPr>
              <a:t>Do you offer your life to God with open hands and heart?</a:t>
            </a:r>
            <a:endParaRPr lang="en-US" sz="4800" b="1" dirty="0">
              <a:solidFill>
                <a:schemeClr val="tx1"/>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32510413"/>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blogs.constantcontact.com/wp-content/uploads/2012/06/11-reasons-people-arent-responding-to-your-facebook-posts-712x372.png">
            <a:extLst>
              <a:ext uri="{FF2B5EF4-FFF2-40B4-BE49-F238E27FC236}">
                <a16:creationId xmlns:a16="http://schemas.microsoft.com/office/drawing/2014/main" id="{BA4894A7-9061-2647-B5D1-5A8061045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2133418"/>
            <a:ext cx="9042400" cy="4724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780928"/>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你怎么能够对</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神对你的心意</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反应灵敏</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E0E1ADD4-BDCA-E348-9C15-B4CB92D8549A}"/>
              </a:ext>
            </a:extLst>
          </p:cNvPr>
          <p:cNvSpPr txBox="1">
            <a:spLocks noChangeArrowheads="1"/>
          </p:cNvSpPr>
          <p:nvPr/>
        </p:nvSpPr>
        <p:spPr bwMode="auto">
          <a:xfrm>
            <a:off x="50800" y="5678545"/>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88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rPr>
              <a:t>哥林多后书</a:t>
            </a:r>
          </a:p>
        </p:txBody>
      </p:sp>
    </p:spTree>
    <p:extLst>
      <p:ext uri="{BB962C8B-B14F-4D97-AF65-F5344CB8AC3E}">
        <p14:creationId xmlns:p14="http://schemas.microsoft.com/office/powerpoint/2010/main" val="328620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Related image">
            <a:extLst>
              <a:ext uri="{FF2B5EF4-FFF2-40B4-BE49-F238E27FC236}">
                <a16:creationId xmlns:a16="http://schemas.microsoft.com/office/drawing/2014/main" id="{024B3F18-807F-E942-99D4-E7E5B4857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4188"/>
            <a:ext cx="9144000" cy="5888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l">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要向</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139CC8AC-8EB0-7449-84C3-3C4FCA4DBDF3}"/>
              </a:ext>
            </a:extLst>
          </p:cNvPr>
          <p:cNvSpPr txBox="1">
            <a:spLocks noChangeArrowheads="1"/>
          </p:cNvSpPr>
          <p:nvPr/>
        </p:nvSpPr>
        <p:spPr bwMode="auto">
          <a:xfrm>
            <a:off x="-129129" y="127005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你的</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领袖</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(1–7)</a:t>
            </a:r>
          </a:p>
        </p:txBody>
      </p:sp>
      <p:sp>
        <p:nvSpPr>
          <p:cNvPr id="6" name="Rectangle 2">
            <a:extLst>
              <a:ext uri="{FF2B5EF4-FFF2-40B4-BE49-F238E27FC236}">
                <a16:creationId xmlns:a16="http://schemas.microsoft.com/office/drawing/2014/main" id="{EB51EF20-33E2-4541-9384-C0DFF322C31E}"/>
              </a:ext>
            </a:extLst>
          </p:cNvPr>
          <p:cNvSpPr txBox="1">
            <a:spLocks noChangeArrowheads="1"/>
          </p:cNvSpPr>
          <p:nvPr/>
        </p:nvSpPr>
        <p:spPr bwMode="auto">
          <a:xfrm>
            <a:off x="28600" y="4225427"/>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有需要的人</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(8–9)</a:t>
            </a:r>
          </a:p>
        </p:txBody>
      </p:sp>
      <p:sp>
        <p:nvSpPr>
          <p:cNvPr id="7" name="Rectangle 2">
            <a:extLst>
              <a:ext uri="{FF2B5EF4-FFF2-40B4-BE49-F238E27FC236}">
                <a16:creationId xmlns:a16="http://schemas.microsoft.com/office/drawing/2014/main" id="{0BDFB58C-E8CB-2243-B91F-4A8372C7AFF9}"/>
              </a:ext>
            </a:extLst>
          </p:cNvPr>
          <p:cNvSpPr txBox="1">
            <a:spLocks noChangeArrowheads="1"/>
          </p:cNvSpPr>
          <p:nvPr/>
        </p:nvSpPr>
        <p:spPr bwMode="auto">
          <a:xfrm>
            <a:off x="4710958" y="223897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(10–13)</a:t>
            </a: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28600" y="5920006"/>
            <a:ext cx="90868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哥林多后书</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主要思想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 name="Rectangle 2"/>
          <p:cNvSpPr txBox="1">
            <a:spLocks noChangeArrowheads="1"/>
          </p:cNvSpPr>
          <p:nvPr/>
        </p:nvSpPr>
        <p:spPr bwMode="auto">
          <a:xfrm>
            <a:off x="2837542" y="5181693"/>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敞开心胸。</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5874218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Related image">
            <a:extLst>
              <a:ext uri="{FF2B5EF4-FFF2-40B4-BE49-F238E27FC236}">
                <a16:creationId xmlns:a16="http://schemas.microsoft.com/office/drawing/2014/main" id="{024B3F18-807F-E942-99D4-E7E5B4857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4188"/>
            <a:ext cx="9144000" cy="5888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l">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要向</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139CC8AC-8EB0-7449-84C3-3C4FCA4DBDF3}"/>
              </a:ext>
            </a:extLst>
          </p:cNvPr>
          <p:cNvSpPr txBox="1">
            <a:spLocks noChangeArrowheads="1"/>
          </p:cNvSpPr>
          <p:nvPr/>
        </p:nvSpPr>
        <p:spPr bwMode="auto">
          <a:xfrm>
            <a:off x="-129129" y="127005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你的</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领袖</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(1–7)</a:t>
            </a:r>
          </a:p>
        </p:txBody>
      </p:sp>
      <p:sp>
        <p:nvSpPr>
          <p:cNvPr id="6" name="Rectangle 2">
            <a:extLst>
              <a:ext uri="{FF2B5EF4-FFF2-40B4-BE49-F238E27FC236}">
                <a16:creationId xmlns:a16="http://schemas.microsoft.com/office/drawing/2014/main" id="{EB51EF20-33E2-4541-9384-C0DFF322C31E}"/>
              </a:ext>
            </a:extLst>
          </p:cNvPr>
          <p:cNvSpPr txBox="1">
            <a:spLocks noChangeArrowheads="1"/>
          </p:cNvSpPr>
          <p:nvPr/>
        </p:nvSpPr>
        <p:spPr bwMode="auto">
          <a:xfrm>
            <a:off x="28600" y="4225427"/>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有需要的人</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(8–9)</a:t>
            </a:r>
          </a:p>
        </p:txBody>
      </p:sp>
      <p:sp>
        <p:nvSpPr>
          <p:cNvPr id="7" name="Rectangle 2">
            <a:extLst>
              <a:ext uri="{FF2B5EF4-FFF2-40B4-BE49-F238E27FC236}">
                <a16:creationId xmlns:a16="http://schemas.microsoft.com/office/drawing/2014/main" id="{0BDFB58C-E8CB-2243-B91F-4A8372C7AFF9}"/>
              </a:ext>
            </a:extLst>
          </p:cNvPr>
          <p:cNvSpPr txBox="1">
            <a:spLocks noChangeArrowheads="1"/>
          </p:cNvSpPr>
          <p:nvPr/>
        </p:nvSpPr>
        <p:spPr bwMode="auto">
          <a:xfrm>
            <a:off x="4710958" y="223897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(10–13)</a:t>
            </a: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28600" y="5920006"/>
            <a:ext cx="90868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zh-CN" altLang="en-US" sz="4800" dirty="0">
                <a:latin typeface="Arial" charset="0"/>
                <a:ea typeface="Osaka" charset="0"/>
                <a:cs typeface="Arial" charset="0"/>
              </a:rPr>
              <a:t>哥林多后书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 name="Rectangle 2"/>
          <p:cNvSpPr txBox="1">
            <a:spLocks noChangeArrowheads="1"/>
          </p:cNvSpPr>
          <p:nvPr/>
        </p:nvSpPr>
        <p:spPr bwMode="auto">
          <a:xfrm>
            <a:off x="2837542" y="5181693"/>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敞开心胸。</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3253245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70" name="Picture 2" descr="https://www.scarymommy.com/wp-content/uploads/2015/04/how-to-talk-to-your-kids-about-god-when-youre-not-religious-featured.jpg?w=700">
            <a:extLst>
              <a:ext uri="{FF2B5EF4-FFF2-40B4-BE49-F238E27FC236}">
                <a16:creationId xmlns:a16="http://schemas.microsoft.com/office/drawing/2014/main" id="{0AAD35FE-6CD5-F74C-A9F1-891998E086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00" y="1231200"/>
            <a:ext cx="9086800" cy="560646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ctr"/>
          <a:lstStyle/>
          <a:p>
            <a:pPr>
              <a:defRPr/>
            </a:pPr>
            <a:r>
              <a:rPr lang="zh-CN" altLang="en-US" sz="3600" dirty="0">
                <a:effectLst>
                  <a:glow rad="127000">
                    <a:schemeClr val="tx1"/>
                  </a:glow>
                </a:effectLst>
                <a:latin typeface="Arial" charset="0"/>
                <a:ea typeface="ＭＳ Ｐゴシック" charset="0"/>
                <a:cs typeface="ＭＳ Ｐゴシック" charset="0"/>
              </a:rPr>
              <a:t>我能这样做来向神敞开心胸</a:t>
            </a:r>
            <a:r>
              <a:rPr lang="en-SG" sz="3600"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28600" y="5920006"/>
            <a:ext cx="90868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哥林多后书</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的应用</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1881285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050467561"/>
      </p:ext>
    </p:extLst>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Arial" charset="0"/>
              </a:rPr>
              <a:t>免费获得该讲解</a:t>
            </a:r>
            <a:r>
              <a:rPr kumimoji="0" lang="en-US" sz="4000" b="1" i="0" u="none" strike="noStrike" kern="1200" cap="none" spc="0" normalizeH="0" baseline="0" noProof="0" dirty="0">
                <a:ln>
                  <a:noFill/>
                </a:ln>
                <a:solidFill>
                  <a:srgbClr val="FFFFFF"/>
                </a:solidFill>
                <a:effectLst/>
                <a:uLnTx/>
                <a:uFillTx/>
                <a:latin typeface="Arial" charset="0"/>
                <a:ea typeface="SimSun"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TW" altLang="en-US" sz="3200" b="1" dirty="0">
                <a:solidFill>
                  <a:srgbClr val="FFFFFF"/>
                </a:solidFill>
                <a:latin typeface="Arial" charset="0"/>
                <a:ea typeface="SimSun" charset="0"/>
                <a:cs typeface="SimSun" charset="0"/>
              </a:rPr>
              <a:t>新约全书讲章</a:t>
            </a:r>
            <a:r>
              <a:rPr lang="en-US" altLang="zh-TW" sz="3200" b="1" dirty="0">
                <a:solidFill>
                  <a:srgbClr val="FFFFFF"/>
                </a:solidFill>
                <a:latin typeface="Arial" charset="0"/>
                <a:ea typeface="SimSun" charset="0"/>
                <a:cs typeface="SimSun" charset="0"/>
              </a:rPr>
              <a:t> • </a:t>
            </a:r>
            <a:r>
              <a:rPr lang="en-US" sz="3200" b="1" dirty="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574266"/>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9"/>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rPr>
              <a:t>圣经学习下载</a:t>
            </a:r>
          </a:p>
        </p:txBody>
      </p:sp>
    </p:spTree>
    <p:extLst>
      <p:ext uri="{BB962C8B-B14F-4D97-AF65-F5344CB8AC3E}">
        <p14:creationId xmlns:p14="http://schemas.microsoft.com/office/powerpoint/2010/main" val="130416825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2" name="Object 2"/>
          <p:cNvGraphicFramePr>
            <a:graphicFrameLocks noGrp="1" noChangeAspect="1"/>
          </p:cNvGraphicFramePr>
          <p:nvPr>
            <p:ph idx="1"/>
          </p:nvPr>
        </p:nvGraphicFramePr>
        <p:xfrm>
          <a:off x="4640263" y="0"/>
          <a:ext cx="4503737" cy="6858000"/>
        </p:xfrm>
        <a:graphic>
          <a:graphicData uri="http://schemas.openxmlformats.org/presentationml/2006/ole">
            <mc:AlternateContent xmlns:mc="http://schemas.openxmlformats.org/markup-compatibility/2006">
              <mc:Choice xmlns:v="urn:schemas-microsoft-com:vml" Requires="v">
                <p:oleObj spid="_x0000_s57401" name="Bitmap Image" r:id="rId3" imgW="5191850" imgH="6323810" progId="Paint.Picture">
                  <p:embed/>
                </p:oleObj>
              </mc:Choice>
              <mc:Fallback>
                <p:oleObj name="Bitmap Image" r:id="rId3" imgW="5191850" imgH="6323810"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0263" y="0"/>
                        <a:ext cx="450373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pic>
        <p:nvPicPr>
          <p:cNvPr id="71683" name="Picture 3" descr="ISRAEL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64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8" name="Rectangle 4"/>
          <p:cNvSpPr>
            <a:spLocks noChangeArrowheads="1"/>
          </p:cNvSpPr>
          <p:nvPr/>
        </p:nvSpPr>
        <p:spPr bwMode="auto">
          <a:xfrm>
            <a:off x="762000" y="2514600"/>
            <a:ext cx="7848600" cy="1190625"/>
          </a:xfrm>
          <a:prstGeom prst="rect">
            <a:avLst/>
          </a:prstGeom>
          <a:solidFill>
            <a:schemeClr val="accent1">
              <a:alpha val="54901"/>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zh-CN" altLang="en-GB" sz="3600">
                <a:solidFill>
                  <a:srgbClr val="000000"/>
                </a:solidFill>
                <a:latin typeface="Arial" charset="0"/>
                <a:cs typeface="Times New Roman" charset="0"/>
              </a:rPr>
              <a:t>今日教会有什么问题是和</a:t>
            </a:r>
          </a:p>
          <a:p>
            <a:pPr eaLnBrk="1" hangingPunct="1"/>
            <a:r>
              <a:rPr lang="zh-CN" altLang="en-GB" sz="3600">
                <a:solidFill>
                  <a:srgbClr val="000000"/>
                </a:solidFill>
                <a:latin typeface="Arial" charset="0"/>
                <a:cs typeface="Times New Roman" charset="0"/>
              </a:rPr>
              <a:t>我们有关的？</a:t>
            </a:r>
            <a:endParaRPr lang="en-GB" altLang="en-US" sz="3600">
              <a:solidFill>
                <a:srgbClr val="000000"/>
              </a:solidFill>
              <a:latin typeface="Arial"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71683"/>
                                        </p:tgtEl>
                                        <p:attrNameLst>
                                          <p:attrName>style.visibility</p:attrName>
                                        </p:attrNameLst>
                                      </p:cBhvr>
                                      <p:to>
                                        <p:strVal val="visible"/>
                                      </p:to>
                                    </p:set>
                                    <p:anim calcmode="lin" valueType="num">
                                      <p:cBhvr>
                                        <p:cTn id="7" dur="1000" fill="hold"/>
                                        <p:tgtEl>
                                          <p:spTgt spid="71683"/>
                                        </p:tgtEl>
                                        <p:attrNameLst>
                                          <p:attrName>ppt_w</p:attrName>
                                        </p:attrNameLst>
                                      </p:cBhvr>
                                      <p:tavLst>
                                        <p:tav tm="0">
                                          <p:val>
                                            <p:fltVal val="0"/>
                                          </p:val>
                                        </p:tav>
                                        <p:tav tm="100000">
                                          <p:val>
                                            <p:strVal val="#ppt_w"/>
                                          </p:val>
                                        </p:tav>
                                      </p:tavLst>
                                    </p:anim>
                                    <p:anim calcmode="lin" valueType="num">
                                      <p:cBhvr>
                                        <p:cTn id="8" dur="1000" fill="hold"/>
                                        <p:tgtEl>
                                          <p:spTgt spid="71683"/>
                                        </p:tgtEl>
                                        <p:attrNameLst>
                                          <p:attrName>ppt_h</p:attrName>
                                        </p:attrNameLst>
                                      </p:cBhvr>
                                      <p:tavLst>
                                        <p:tav tm="0">
                                          <p:val>
                                            <p:fltVal val="0"/>
                                          </p:val>
                                        </p:tav>
                                        <p:tav tm="100000">
                                          <p:val>
                                            <p:strVal val="#ppt_h"/>
                                          </p:val>
                                        </p:tav>
                                      </p:tavLst>
                                    </p:anim>
                                    <p:anim calcmode="lin" valueType="num">
                                      <p:cBhvr>
                                        <p:cTn id="9" dur="1000" fill="hold"/>
                                        <p:tgtEl>
                                          <p:spTgt spid="71683"/>
                                        </p:tgtEl>
                                        <p:attrNameLst>
                                          <p:attrName>style.rotation</p:attrName>
                                        </p:attrNameLst>
                                      </p:cBhvr>
                                      <p:tavLst>
                                        <p:tav tm="0">
                                          <p:val>
                                            <p:fltVal val="90"/>
                                          </p:val>
                                        </p:tav>
                                        <p:tav tm="100000">
                                          <p:val>
                                            <p:fltVal val="0"/>
                                          </p:val>
                                        </p:tav>
                                      </p:tavLst>
                                    </p:anim>
                                    <p:animEffect transition="in" filter="fade">
                                      <p:cBhvr>
                                        <p:cTn id="10" dur="1000"/>
                                        <p:tgtEl>
                                          <p:spTgt spid="71683"/>
                                        </p:tgtEl>
                                      </p:cBhvr>
                                    </p:animEffect>
                                  </p:childTnLst>
                                </p:cTn>
                              </p:par>
                            </p:childTnLst>
                          </p:cTn>
                        </p:par>
                        <p:par>
                          <p:cTn id="11" fill="hold" nodeType="afterGroup">
                            <p:stCondLst>
                              <p:cond delay="1000"/>
                            </p:stCondLst>
                            <p:childTnLst>
                              <p:par>
                                <p:cTn id="12" presetID="29" presetClass="entr" presetSubtype="0" fill="hold" nodeType="afterEffect">
                                  <p:stCondLst>
                                    <p:cond delay="0"/>
                                  </p:stCondLst>
                                  <p:childTnLst>
                                    <p:set>
                                      <p:cBhvr>
                                        <p:cTn id="13" dur="1" fill="hold">
                                          <p:stCondLst>
                                            <p:cond delay="0"/>
                                          </p:stCondLst>
                                        </p:cTn>
                                        <p:tgtEl>
                                          <p:spTgt spid="71682"/>
                                        </p:tgtEl>
                                        <p:attrNameLst>
                                          <p:attrName>style.visibility</p:attrName>
                                        </p:attrNameLst>
                                      </p:cBhvr>
                                      <p:to>
                                        <p:strVal val="visible"/>
                                      </p:to>
                                    </p:set>
                                    <p:anim calcmode="lin" valueType="num">
                                      <p:cBhvr>
                                        <p:cTn id="14" dur="1000" fill="hold"/>
                                        <p:tgtEl>
                                          <p:spTgt spid="71682"/>
                                        </p:tgtEl>
                                        <p:attrNameLst>
                                          <p:attrName>ppt_x</p:attrName>
                                        </p:attrNameLst>
                                      </p:cBhvr>
                                      <p:tavLst>
                                        <p:tav tm="0">
                                          <p:val>
                                            <p:strVal val="#ppt_x-.2"/>
                                          </p:val>
                                        </p:tav>
                                        <p:tav tm="100000">
                                          <p:val>
                                            <p:strVal val="#ppt_x"/>
                                          </p:val>
                                        </p:tav>
                                      </p:tavLst>
                                    </p:anim>
                                    <p:anim calcmode="lin" valueType="num">
                                      <p:cBhvr>
                                        <p:cTn id="15" dur="1000" fill="hold"/>
                                        <p:tgtEl>
                                          <p:spTgt spid="7168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1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8305800" y="1524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en-US" altLang="en-US" sz="2400" b="0">
                <a:latin typeface="Arial" charset="0"/>
              </a:rPr>
              <a:t>164</a:t>
            </a:r>
          </a:p>
        </p:txBody>
      </p:sp>
      <p:sp>
        <p:nvSpPr>
          <p:cNvPr id="69635" name="Text Box 6"/>
          <p:cNvSpPr txBox="1">
            <a:spLocks noChangeArrowheads="1"/>
          </p:cNvSpPr>
          <p:nvPr/>
        </p:nvSpPr>
        <p:spPr bwMode="auto">
          <a:xfrm>
            <a:off x="4081463" y="222250"/>
            <a:ext cx="898525"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zh-CN" altLang="en-US" sz="2800">
                <a:solidFill>
                  <a:srgbClr val="FFFFFF"/>
                </a:solidFill>
                <a:latin typeface="Arial" charset="0"/>
                <a:cs typeface="Arial" charset="0"/>
              </a:rPr>
              <a:t>组织</a:t>
            </a:r>
          </a:p>
        </p:txBody>
      </p:sp>
      <p:sp>
        <p:nvSpPr>
          <p:cNvPr id="24583" name="Text Box 7"/>
          <p:cNvSpPr txBox="1">
            <a:spLocks noChangeArrowheads="1"/>
          </p:cNvSpPr>
          <p:nvPr/>
        </p:nvSpPr>
        <p:spPr bwMode="auto">
          <a:xfrm>
            <a:off x="3040063" y="3163888"/>
            <a:ext cx="2065337" cy="528637"/>
          </a:xfrm>
          <a:prstGeom prst="rect">
            <a:avLst/>
          </a:prstGeom>
          <a:solidFill>
            <a:srgbClr val="B2B2B2"/>
          </a:solidFill>
          <a:ln w="9525">
            <a:solidFill>
              <a:schemeClr val="tx1"/>
            </a:solidFill>
            <a:miter lim="800000"/>
            <a:headEnd/>
            <a:tailEnd/>
          </a:ln>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just" eaLnBrk="1" hangingPunct="1"/>
            <a:r>
              <a:rPr lang="en-US" altLang="zh-CN" sz="2800">
                <a:latin typeface="Arial" charset="0"/>
                <a:cs typeface="Arial" charset="0"/>
              </a:rPr>
              <a:t>8-9	</a:t>
            </a:r>
            <a:r>
              <a:rPr lang="zh-CN" altLang="en-US" sz="2800">
                <a:latin typeface="Arial" charset="0"/>
                <a:cs typeface="Arial" charset="0"/>
              </a:rPr>
              <a:t>奉献</a:t>
            </a:r>
            <a:endParaRPr lang="en-US" altLang="zh-CN" sz="2800">
              <a:latin typeface="Arial" charset="0"/>
              <a:cs typeface="Arial" charset="0"/>
            </a:endParaRPr>
          </a:p>
        </p:txBody>
      </p:sp>
      <p:sp>
        <p:nvSpPr>
          <p:cNvPr id="24584" name="Text Box 8"/>
          <p:cNvSpPr txBox="1">
            <a:spLocks noChangeArrowheads="1"/>
          </p:cNvSpPr>
          <p:nvPr/>
        </p:nvSpPr>
        <p:spPr bwMode="auto">
          <a:xfrm>
            <a:off x="228600" y="1317625"/>
            <a:ext cx="3429000" cy="528638"/>
          </a:xfrm>
          <a:prstGeom prst="rect">
            <a:avLst/>
          </a:prstGeom>
          <a:solidFill>
            <a:srgbClr val="B2B2B2"/>
          </a:solidFill>
          <a:ln w="9525">
            <a:solidFill>
              <a:schemeClr val="tx1"/>
            </a:solidFill>
            <a:miter lim="800000"/>
            <a:headEnd/>
            <a:tailEnd/>
          </a:ln>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just" eaLnBrk="1" hangingPunct="1"/>
            <a:r>
              <a:rPr lang="en-US" altLang="zh-CN" sz="2800">
                <a:latin typeface="Arial" charset="0"/>
                <a:cs typeface="Arial" charset="0"/>
              </a:rPr>
              <a:t>1-7	</a:t>
            </a:r>
            <a:r>
              <a:rPr lang="zh-CN" altLang="en-US" sz="2800">
                <a:latin typeface="Arial" charset="0"/>
                <a:cs typeface="Arial" charset="0"/>
              </a:rPr>
              <a:t>事工上的虔诚</a:t>
            </a:r>
            <a:endParaRPr lang="en-US" altLang="zh-CN" sz="2800">
              <a:latin typeface="Arial" charset="0"/>
              <a:cs typeface="Arial" charset="0"/>
            </a:endParaRPr>
          </a:p>
        </p:txBody>
      </p:sp>
      <p:sp>
        <p:nvSpPr>
          <p:cNvPr id="24585" name="Text Box 9"/>
          <p:cNvSpPr txBox="1">
            <a:spLocks noChangeArrowheads="1"/>
          </p:cNvSpPr>
          <p:nvPr/>
        </p:nvSpPr>
        <p:spPr bwMode="auto">
          <a:xfrm>
            <a:off x="4800600" y="5011738"/>
            <a:ext cx="4038600" cy="528637"/>
          </a:xfrm>
          <a:prstGeom prst="rect">
            <a:avLst/>
          </a:prstGeom>
          <a:solidFill>
            <a:srgbClr val="B2B2B2"/>
          </a:solidFill>
          <a:ln w="9525">
            <a:solidFill>
              <a:schemeClr val="tx1"/>
            </a:solidFill>
            <a:miter lim="800000"/>
            <a:headEnd/>
            <a:tailEnd/>
          </a:ln>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just" eaLnBrk="1" hangingPunct="1"/>
            <a:r>
              <a:rPr lang="en-US" altLang="zh-CN" sz="2800">
                <a:latin typeface="Arial" charset="0"/>
                <a:cs typeface="Arial" charset="0"/>
              </a:rPr>
              <a:t>10-13	     </a:t>
            </a:r>
            <a:r>
              <a:rPr lang="zh-CN" altLang="en-US" sz="2800">
                <a:latin typeface="Arial" charset="0"/>
                <a:cs typeface="Arial" charset="0"/>
              </a:rPr>
              <a:t>事工上的权柄</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84"/>
                                        </p:tgtEl>
                                        <p:attrNameLst>
                                          <p:attrName>style.visibility</p:attrName>
                                        </p:attrNameLst>
                                      </p:cBhvr>
                                      <p:to>
                                        <p:strVal val="visible"/>
                                      </p:to>
                                    </p:set>
                                    <p:anim calcmode="lin" valueType="num">
                                      <p:cBhvr additive="base">
                                        <p:cTn id="7" dur="500" fill="hold"/>
                                        <p:tgtEl>
                                          <p:spTgt spid="24584"/>
                                        </p:tgtEl>
                                        <p:attrNameLst>
                                          <p:attrName>ppt_x</p:attrName>
                                        </p:attrNameLst>
                                      </p:cBhvr>
                                      <p:tavLst>
                                        <p:tav tm="0">
                                          <p:val>
                                            <p:strVal val="0-#ppt_w/2"/>
                                          </p:val>
                                        </p:tav>
                                        <p:tav tm="100000">
                                          <p:val>
                                            <p:strVal val="#ppt_x"/>
                                          </p:val>
                                        </p:tav>
                                      </p:tavLst>
                                    </p:anim>
                                    <p:anim calcmode="lin" valueType="num">
                                      <p:cBhvr additive="base">
                                        <p:cTn id="8" dur="500" fill="hold"/>
                                        <p:tgtEl>
                                          <p:spTgt spid="2458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83"/>
                                        </p:tgtEl>
                                        <p:attrNameLst>
                                          <p:attrName>style.visibility</p:attrName>
                                        </p:attrNameLst>
                                      </p:cBhvr>
                                      <p:to>
                                        <p:strVal val="visible"/>
                                      </p:to>
                                    </p:set>
                                    <p:anim calcmode="lin" valueType="num">
                                      <p:cBhvr additive="base">
                                        <p:cTn id="13" dur="500" fill="hold"/>
                                        <p:tgtEl>
                                          <p:spTgt spid="24583"/>
                                        </p:tgtEl>
                                        <p:attrNameLst>
                                          <p:attrName>ppt_x</p:attrName>
                                        </p:attrNameLst>
                                      </p:cBhvr>
                                      <p:tavLst>
                                        <p:tav tm="0">
                                          <p:val>
                                            <p:strVal val="0-#ppt_w/2"/>
                                          </p:val>
                                        </p:tav>
                                        <p:tav tm="100000">
                                          <p:val>
                                            <p:strVal val="#ppt_x"/>
                                          </p:val>
                                        </p:tav>
                                      </p:tavLst>
                                    </p:anim>
                                    <p:anim calcmode="lin" valueType="num">
                                      <p:cBhvr additive="base">
                                        <p:cTn id="14" dur="500" fill="hold"/>
                                        <p:tgtEl>
                                          <p:spTgt spid="2458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585"/>
                                        </p:tgtEl>
                                        <p:attrNameLst>
                                          <p:attrName>style.visibility</p:attrName>
                                        </p:attrNameLst>
                                      </p:cBhvr>
                                      <p:to>
                                        <p:strVal val="visible"/>
                                      </p:to>
                                    </p:set>
                                    <p:anim calcmode="lin" valueType="num">
                                      <p:cBhvr additive="base">
                                        <p:cTn id="19" dur="500" fill="hold"/>
                                        <p:tgtEl>
                                          <p:spTgt spid="24585"/>
                                        </p:tgtEl>
                                        <p:attrNameLst>
                                          <p:attrName>ppt_x</p:attrName>
                                        </p:attrNameLst>
                                      </p:cBhvr>
                                      <p:tavLst>
                                        <p:tav tm="0">
                                          <p:val>
                                            <p:strVal val="0-#ppt_w/2"/>
                                          </p:val>
                                        </p:tav>
                                        <p:tav tm="100000">
                                          <p:val>
                                            <p:strVal val="#ppt_x"/>
                                          </p:val>
                                        </p:tav>
                                      </p:tavLst>
                                    </p:anim>
                                    <p:anim calcmode="lin" valueType="num">
                                      <p:cBhvr additive="base">
                                        <p:cTn id="20" dur="500" fill="hold"/>
                                        <p:tgtEl>
                                          <p:spTgt spid="245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3" grpId="0" animBg="1" autoUpdateAnimBg="0"/>
      <p:bldP spid="24584" grpId="0" animBg="1" autoUpdateAnimBg="0"/>
      <p:bldP spid="24585"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94241" name="Rectangle 2"/>
          <p:cNvSpPr>
            <a:spLocks noChangeArrowheads="1"/>
          </p:cNvSpPr>
          <p:nvPr/>
        </p:nvSpPr>
        <p:spPr bwMode="auto">
          <a:xfrm>
            <a:off x="0" y="0"/>
            <a:ext cx="9144000" cy="685800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24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394242" name="Rectangle 3"/>
          <p:cNvSpPr>
            <a:spLocks noGrp="1" noChangeArrowheads="1"/>
          </p:cNvSpPr>
          <p:nvPr>
            <p:ph type="title" idx="4294967295"/>
          </p:nvPr>
        </p:nvSpPr>
        <p:spPr>
          <a:xfrm>
            <a:off x="0" y="609600"/>
            <a:ext cx="7772400" cy="1143000"/>
          </a:xfrm>
        </p:spPr>
        <p:txBody>
          <a:bodyPr/>
          <a:lstStyle/>
          <a:p>
            <a:r>
              <a:rPr lang="en-US" altLang="zh-CN">
                <a:latin typeface="Microsoft YaHei UI" panose="020B0503020204020204" pitchFamily="34" charset="-122"/>
                <a:ea typeface="Microsoft YaHei UI" panose="020B0503020204020204" pitchFamily="34" charset="-122"/>
                <a:cs typeface="SimSun" charset="0"/>
              </a:rPr>
              <a:t>Walk Thru the Pauline Epistles</a:t>
            </a:r>
          </a:p>
        </p:txBody>
      </p:sp>
      <p:pic>
        <p:nvPicPr>
          <p:cNvPr id="394244" name="Picture 5" descr="Walk Thru P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2100" y="228600"/>
            <a:ext cx="8851900"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4245" name="Text Box 6"/>
          <p:cNvSpPr txBox="1">
            <a:spLocks noChangeArrowheads="1"/>
          </p:cNvSpPr>
          <p:nvPr/>
        </p:nvSpPr>
        <p:spPr bwMode="auto">
          <a:xfrm>
            <a:off x="8502650" y="0"/>
            <a:ext cx="752129" cy="46166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66"/>
                </a:solidFill>
                <a:effectLst/>
                <a:uLnTx/>
                <a:uFillTx/>
                <a:latin typeface="Microsoft YaHei UI" panose="020B0503020204020204" pitchFamily="34" charset="-122"/>
                <a:ea typeface="Microsoft YaHei UI" panose="020B0503020204020204" pitchFamily="34" charset="-122"/>
              </a:rPr>
              <a:t>143</a:t>
            </a:r>
          </a:p>
        </p:txBody>
      </p:sp>
      <p:grpSp>
        <p:nvGrpSpPr>
          <p:cNvPr id="2" name="Group 7"/>
          <p:cNvGrpSpPr>
            <a:grpSpLocks/>
          </p:cNvGrpSpPr>
          <p:nvPr/>
        </p:nvGrpSpPr>
        <p:grpSpPr bwMode="auto">
          <a:xfrm>
            <a:off x="428625" y="3786188"/>
            <a:ext cx="4038600" cy="2341562"/>
            <a:chOff x="144" y="2365"/>
            <a:chExt cx="2544" cy="1475"/>
          </a:xfrm>
        </p:grpSpPr>
        <p:sp>
          <p:nvSpPr>
            <p:cNvPr id="394313" name="Rectangle 8"/>
            <p:cNvSpPr>
              <a:spLocks noChangeArrowheads="1"/>
            </p:cNvSpPr>
            <p:nvPr/>
          </p:nvSpPr>
          <p:spPr bwMode="auto">
            <a:xfrm>
              <a:off x="144" y="2736"/>
              <a:ext cx="2544" cy="1104"/>
            </a:xfrm>
            <a:prstGeom prst="rect">
              <a:avLst/>
            </a:prstGeom>
            <a:noFill/>
            <a:ln w="571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66"/>
                </a:solidFill>
                <a:effectLst/>
                <a:uLnTx/>
                <a:uFillTx/>
                <a:latin typeface="Microsoft YaHei UI" panose="020B0503020204020204" pitchFamily="34" charset="-122"/>
                <a:ea typeface="Microsoft YaHei UI" panose="020B0503020204020204" pitchFamily="34" charset="-122"/>
                <a:cs typeface="+mn-cs"/>
              </a:endParaRPr>
            </a:p>
          </p:txBody>
        </p:sp>
        <p:sp>
          <p:nvSpPr>
            <p:cNvPr id="394314" name="Text Box 9"/>
            <p:cNvSpPr txBox="1">
              <a:spLocks noChangeArrowheads="1"/>
            </p:cNvSpPr>
            <p:nvPr/>
          </p:nvSpPr>
          <p:spPr bwMode="auto">
            <a:xfrm>
              <a:off x="864" y="2365"/>
              <a:ext cx="50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6666FF"/>
                  </a:solidFill>
                  <a:effectLst/>
                  <a:uLnTx/>
                  <a:uFillTx/>
                  <a:latin typeface="Microsoft YaHei UI" panose="020B0503020204020204" pitchFamily="34" charset="-122"/>
                  <a:ea typeface="Microsoft YaHei UI" panose="020B0503020204020204" pitchFamily="34" charset="-122"/>
                </a:rPr>
                <a:t>宣教</a:t>
              </a:r>
            </a:p>
          </p:txBody>
        </p:sp>
      </p:grpSp>
      <p:grpSp>
        <p:nvGrpSpPr>
          <p:cNvPr id="3" name="Group 10"/>
          <p:cNvGrpSpPr>
            <a:grpSpLocks/>
          </p:cNvGrpSpPr>
          <p:nvPr/>
        </p:nvGrpSpPr>
        <p:grpSpPr bwMode="auto">
          <a:xfrm>
            <a:off x="5143500" y="3857625"/>
            <a:ext cx="930275" cy="2727325"/>
            <a:chOff x="3158" y="2410"/>
            <a:chExt cx="586" cy="1718"/>
          </a:xfrm>
        </p:grpSpPr>
        <p:sp>
          <p:nvSpPr>
            <p:cNvPr id="394311" name="Rectangle 11"/>
            <p:cNvSpPr>
              <a:spLocks noChangeArrowheads="1"/>
            </p:cNvSpPr>
            <p:nvPr/>
          </p:nvSpPr>
          <p:spPr bwMode="auto">
            <a:xfrm>
              <a:off x="3168" y="2736"/>
              <a:ext cx="576"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66"/>
                </a:solidFill>
                <a:effectLst/>
                <a:uLnTx/>
                <a:uFillTx/>
                <a:latin typeface="Microsoft YaHei UI" panose="020B0503020204020204" pitchFamily="34" charset="-122"/>
                <a:ea typeface="Microsoft YaHei UI" panose="020B0503020204020204" pitchFamily="34" charset="-122"/>
                <a:cs typeface="+mn-cs"/>
              </a:endParaRPr>
            </a:p>
          </p:txBody>
        </p:sp>
        <p:sp>
          <p:nvSpPr>
            <p:cNvPr id="394312" name="Text Box 12"/>
            <p:cNvSpPr txBox="1">
              <a:spLocks noChangeArrowheads="1"/>
            </p:cNvSpPr>
            <p:nvPr/>
          </p:nvSpPr>
          <p:spPr bwMode="auto">
            <a:xfrm>
              <a:off x="3158" y="2410"/>
              <a:ext cx="54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9900"/>
                  </a:solidFill>
                  <a:effectLst/>
                  <a:uLnTx/>
                  <a:uFillTx/>
                  <a:latin typeface="Microsoft YaHei UI" panose="020B0503020204020204" pitchFamily="34" charset="-122"/>
                  <a:ea typeface="Microsoft YaHei UI" panose="020B0503020204020204" pitchFamily="34" charset="-122"/>
                </a:rPr>
                <a:t>监狱</a:t>
              </a:r>
            </a:p>
          </p:txBody>
        </p:sp>
      </p:grpSp>
      <p:grpSp>
        <p:nvGrpSpPr>
          <p:cNvPr id="4" name="Group 13"/>
          <p:cNvGrpSpPr>
            <a:grpSpLocks/>
          </p:cNvGrpSpPr>
          <p:nvPr/>
        </p:nvGrpSpPr>
        <p:grpSpPr bwMode="auto">
          <a:xfrm>
            <a:off x="6143625" y="3857625"/>
            <a:ext cx="1981200" cy="1660525"/>
            <a:chOff x="3744" y="2410"/>
            <a:chExt cx="1248" cy="1046"/>
          </a:xfrm>
        </p:grpSpPr>
        <p:sp>
          <p:nvSpPr>
            <p:cNvPr id="394309" name="Rectangle 14"/>
            <p:cNvSpPr>
              <a:spLocks noChangeArrowheads="1"/>
            </p:cNvSpPr>
            <p:nvPr/>
          </p:nvSpPr>
          <p:spPr bwMode="auto">
            <a:xfrm>
              <a:off x="3744" y="2736"/>
              <a:ext cx="1248" cy="720"/>
            </a:xfrm>
            <a:prstGeom prst="rect">
              <a:avLst/>
            </a:prstGeom>
            <a:noFill/>
            <a:ln w="57150">
              <a:solidFill>
                <a:srgbClr val="8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66"/>
                </a:solidFill>
                <a:effectLst/>
                <a:uLnTx/>
                <a:uFillTx/>
                <a:latin typeface="Microsoft YaHei UI" panose="020B0503020204020204" pitchFamily="34" charset="-122"/>
                <a:ea typeface="Microsoft YaHei UI" panose="020B0503020204020204" pitchFamily="34" charset="-122"/>
                <a:cs typeface="+mn-cs"/>
              </a:endParaRPr>
            </a:p>
          </p:txBody>
        </p:sp>
        <p:sp>
          <p:nvSpPr>
            <p:cNvPr id="394310" name="Text Box 15"/>
            <p:cNvSpPr txBox="1">
              <a:spLocks noChangeArrowheads="1"/>
            </p:cNvSpPr>
            <p:nvPr/>
          </p:nvSpPr>
          <p:spPr bwMode="auto">
            <a:xfrm>
              <a:off x="4014" y="2410"/>
              <a:ext cx="50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800000"/>
                  </a:solidFill>
                  <a:effectLst/>
                  <a:uLnTx/>
                  <a:uFillTx/>
                  <a:latin typeface="Microsoft YaHei UI" panose="020B0503020204020204" pitchFamily="34" charset="-122"/>
                  <a:ea typeface="Microsoft YaHei UI" panose="020B0503020204020204" pitchFamily="34" charset="-122"/>
                </a:rPr>
                <a:t>教牧</a:t>
              </a:r>
            </a:p>
          </p:txBody>
        </p:sp>
      </p:grpSp>
      <p:sp>
        <p:nvSpPr>
          <p:cNvPr id="940048" name="Text Box 16"/>
          <p:cNvSpPr txBox="1">
            <a:spLocks noChangeArrowheads="1"/>
          </p:cNvSpPr>
          <p:nvPr/>
        </p:nvSpPr>
        <p:spPr bwMode="auto">
          <a:xfrm rot="-1043853">
            <a:off x="1506538" y="1689100"/>
            <a:ext cx="5730875" cy="17399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CC66"/>
                </a:solidFill>
                <a:effectLst/>
                <a:uLnTx/>
                <a:uFillTx/>
                <a:latin typeface="Microsoft YaHei UI" panose="020B0503020204020204" pitchFamily="34" charset="-122"/>
                <a:ea typeface="Microsoft YaHei UI" panose="020B0503020204020204" pitchFamily="34" charset="-122"/>
              </a:rPr>
              <a:t>罗马书是保罗宣教书信的最后一卷书，但却是新约书信</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CC66"/>
                </a:solidFill>
                <a:effectLst/>
                <a:uLnTx/>
                <a:uFillTx/>
                <a:latin typeface="Microsoft YaHei UI" panose="020B0503020204020204" pitchFamily="34" charset="-122"/>
                <a:ea typeface="Microsoft YaHei UI" panose="020B0503020204020204" pitchFamily="34" charset="-122"/>
              </a:rPr>
              <a:t>中的第一本</a:t>
            </a:r>
          </a:p>
        </p:txBody>
      </p:sp>
      <p:sp>
        <p:nvSpPr>
          <p:cNvPr id="394250" name="Rectangle 17"/>
          <p:cNvSpPr>
            <a:spLocks noChangeArrowheads="1"/>
          </p:cNvSpPr>
          <p:nvPr/>
        </p:nvSpPr>
        <p:spPr bwMode="auto">
          <a:xfrm>
            <a:off x="990600" y="228600"/>
            <a:ext cx="4800600" cy="381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342900" marR="0" lvl="0" indent="-342900" algn="ctr" defTabSz="914400" rtl="0" eaLnBrk="1" fontAlgn="base" latinLnBrk="0" hangingPunct="1">
              <a:lnSpc>
                <a:spcPct val="80000"/>
              </a:lnSpc>
              <a:spcBef>
                <a:spcPct val="20000"/>
              </a:spcBef>
              <a:spcAft>
                <a:spcPct val="0"/>
              </a:spcAft>
              <a:buClr>
                <a:srgbClr val="966400"/>
              </a:buClr>
              <a:buSzPct val="110000"/>
              <a:buFontTx/>
              <a:buNone/>
              <a:tabLst/>
              <a:defRPr/>
            </a:pPr>
            <a:r>
              <a:rPr kumimoji="0" lang="zh-CN" altLang="en-GB"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保罗书信</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综览</a:t>
            </a:r>
            <a:endParaRPr kumimoji="0" lang="zh-CN" altLang="en-GB"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sp>
        <p:nvSpPr>
          <p:cNvPr id="18" name="Rectangle 3" descr="EXPTEXTB"/>
          <p:cNvSpPr>
            <a:spLocks noChangeArrowheads="1"/>
          </p:cNvSpPr>
          <p:nvPr/>
        </p:nvSpPr>
        <p:spPr bwMode="auto">
          <a:xfrm>
            <a:off x="0" y="3777"/>
            <a:ext cx="9144000" cy="6858000"/>
          </a:xfrm>
          <a:prstGeom prst="rect">
            <a:avLst/>
          </a:prstGeom>
          <a:gradFill flip="none" rotWithShape="1">
            <a:gsLst>
              <a:gs pos="0">
                <a:schemeClr val="bg1">
                  <a:lumMod val="75000"/>
                </a:schemeClr>
              </a:gs>
              <a:gs pos="100000">
                <a:schemeClr val="bg2"/>
              </a:gs>
            </a:gsLst>
            <a:path path="circle">
              <a:fillToRect l="50000" t="50000" r="50000" b="50000"/>
            </a:path>
            <a:tileRect/>
          </a:gradFill>
          <a:ln w="38100">
            <a:noFill/>
            <a:miter lim="800000"/>
            <a:headEnd/>
            <a:tailEnd/>
          </a:ln>
          <a:effectLst>
            <a:outerShdw blurRad="63500" dist="20000" dir="5400000" rotWithShape="0">
              <a:srgbClr val="000000">
                <a:alpha val="37999"/>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SimSun" pitchFamily="2" charset="-122"/>
            </a:endParaRPr>
          </a:p>
        </p:txBody>
      </p:sp>
      <p:sp>
        <p:nvSpPr>
          <p:cNvPr id="20" name="Title 33"/>
          <p:cNvSpPr txBox="1">
            <a:spLocks/>
          </p:cNvSpPr>
          <p:nvPr/>
        </p:nvSpPr>
        <p:spPr bwMode="auto">
          <a:xfrm>
            <a:off x="152400" y="206514"/>
            <a:ext cx="7772400" cy="707886"/>
          </a:xfrm>
          <a:prstGeom prst="rect">
            <a:avLst/>
          </a:prstGeom>
          <a:gradFill flip="none" rotWithShape="1">
            <a:gsLst>
              <a:gs pos="0">
                <a:srgbClr val="008000"/>
              </a:gs>
              <a:gs pos="100000">
                <a:srgbClr val="000000"/>
              </a:gs>
            </a:gsLst>
            <a:path path="shape">
              <a:fillToRect l="50000" t="50000" r="50000" b="50000"/>
            </a:path>
            <a:tileRect/>
          </a:gradFill>
          <a:ln w="9525">
            <a:noFill/>
            <a:miter lim="800000"/>
            <a:headEnd/>
            <a:tailEnd/>
          </a:ln>
          <a:effectLst>
            <a:glow rad="101600">
              <a:srgbClr val="008000">
                <a:alpha val="75000"/>
              </a:srgbClr>
            </a:glow>
            <a:outerShdw blurRad="63500" dist="17961" dir="2700000" algn="ctr" rotWithShape="0">
              <a:schemeClr val="tx1">
                <a:alpha val="74998"/>
              </a:schemeClr>
            </a:outerShdw>
          </a:effectLst>
        </p:spPr>
        <p:txBody>
          <a:bodyPr anchor="ct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新约</a:t>
            </a:r>
            <a:r>
              <a:rPr kumimoji="0" lang="zh-TW"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综</a:t>
            </a: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览</a:t>
            </a:r>
            <a:r>
              <a:rPr kumimoji="0" lang="zh-TW"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ja-JP"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charset="0"/>
              </a:rPr>
              <a:t>(</a:t>
            </a: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保罗书</a:t>
            </a:r>
            <a:r>
              <a:rPr kumimoji="0" lang="zh-TW"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charset="0"/>
              </a:rPr>
              <a:t>信</a:t>
            </a:r>
            <a:r>
              <a:rPr kumimoji="0" lang="en-US" altLang="ja-JP"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394255" name="TextBox 27"/>
          <p:cNvSpPr txBox="1">
            <a:spLocks noChangeArrowheads="1"/>
          </p:cNvSpPr>
          <p:nvPr/>
        </p:nvSpPr>
        <p:spPr bwMode="auto">
          <a:xfrm>
            <a:off x="7924800" y="71438"/>
            <a:ext cx="11557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143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38</a:t>
            </a:r>
            <a:b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br>
            <a: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124</a:t>
            </a:r>
            <a:b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br>
            <a: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39-41</a:t>
            </a:r>
          </a:p>
        </p:txBody>
      </p:sp>
      <p:sp>
        <p:nvSpPr>
          <p:cNvPr id="22" name="Text Box 6"/>
          <p:cNvSpPr txBox="1">
            <a:spLocks noChangeArrowheads="1"/>
          </p:cNvSpPr>
          <p:nvPr/>
        </p:nvSpPr>
        <p:spPr bwMode="auto">
          <a:xfrm>
            <a:off x="76200" y="1143000"/>
            <a:ext cx="6248400" cy="707886"/>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「直到世界最偏僻的地方」</a:t>
            </a:r>
            <a:r>
              <a:rPr kumimoji="0" lang="zh-CN"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en-US" altLang="zh-CN"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a:t>
            </a:r>
            <a:r>
              <a:rPr kumimoji="0" lang="zh-TW"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徒</a:t>
            </a:r>
            <a:r>
              <a:rPr kumimoji="0" lang="zh-CN"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en-US" altLang="zh-CN"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16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徒      </a:t>
            </a:r>
            <a:r>
              <a:rPr kumimoji="0" lang="en-US" altLang="zh-CN"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9  13       14  15  16        18          21     27   28</a:t>
            </a:r>
          </a:p>
        </p:txBody>
      </p:sp>
      <p:sp>
        <p:nvSpPr>
          <p:cNvPr id="394258"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夏</a:t>
            </a:r>
            <a:r>
              <a:rPr kumimoji="0" lang="zh-CN"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35-</a:t>
            </a:r>
            <a:b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大</a:t>
            </a:r>
            <a: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马</a:t>
            </a:r>
            <a:r>
              <a:rPr kumimoji="0" lang="zh-TW"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士革</a:t>
            </a:r>
            <a:b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TW"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安提阿</a:t>
            </a:r>
            <a:endPar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59" name="Line 19"/>
          <p:cNvSpPr>
            <a:spLocks noChangeShapeType="1"/>
          </p:cNvSpPr>
          <p:nvPr/>
        </p:nvSpPr>
        <p:spPr bwMode="auto">
          <a:xfrm>
            <a:off x="0" y="2590800"/>
            <a:ext cx="9067800" cy="0"/>
          </a:xfrm>
          <a:prstGeom prst="line">
            <a:avLst/>
          </a:prstGeom>
          <a:noFill/>
          <a:ln w="76200">
            <a:solidFill>
              <a:schemeClr val="tx2"/>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66"/>
              </a:solidFill>
              <a:effectLst/>
              <a:uLnTx/>
              <a:uFillTx/>
              <a:latin typeface="Microsoft YaHei UI" panose="020B0503020204020204" pitchFamily="34" charset="-122"/>
              <a:ea typeface="Microsoft YaHei UI" panose="020B0503020204020204" pitchFamily="34" charset="-122"/>
              <a:cs typeface="+mn-cs"/>
            </a:endParaRPr>
          </a:p>
        </p:txBody>
      </p:sp>
      <p:sp>
        <p:nvSpPr>
          <p:cNvPr id="394260" name="Text Box 7"/>
          <p:cNvSpPr txBox="1">
            <a:spLocks noChangeArrowheads="1"/>
          </p:cNvSpPr>
          <p:nvPr/>
        </p:nvSpPr>
        <p:spPr bwMode="auto">
          <a:xfrm>
            <a:off x="914400" y="2081149"/>
            <a:ext cx="990600" cy="1254189"/>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四月</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48-</a:t>
            </a:r>
            <a:b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九月</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1</a:t>
            </a:r>
            <a:b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加拉太</a:t>
            </a:r>
            <a:endParaRPr kumimoji="0" lang="zh-CN"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9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61"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冬</a:t>
            </a:r>
            <a:r>
              <a:rPr kumimoji="0" lang="zh-CN"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公会</a:t>
            </a:r>
            <a:endParaRPr kumimoji="0" lang="zh-CN" altLang="en-US" sz="16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62" name="Text Box 7"/>
          <p:cNvSpPr txBox="1">
            <a:spLocks noChangeArrowheads="1"/>
          </p:cNvSpPr>
          <p:nvPr/>
        </p:nvSpPr>
        <p:spPr bwMode="auto">
          <a:xfrm>
            <a:off x="2667000" y="2028646"/>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四月</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50-</a:t>
            </a:r>
            <a:b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九月</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2</a:t>
            </a:r>
            <a:b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2400" b="0" i="0" u="none" strike="noStrike" kern="1200" cap="none" spc="0" normalizeH="0" baseline="0" noProof="0" dirty="0">
                <a:ln>
                  <a:noFill/>
                </a:ln>
                <a:solidFill>
                  <a:srgbClr val="000066"/>
                </a:solidFill>
                <a:effectLst/>
                <a:uLnTx/>
                <a:uFillTx/>
                <a:latin typeface="Microsoft YaHei UI" panose="020B0503020204020204" pitchFamily="34" charset="-122"/>
                <a:ea typeface="Microsoft YaHei UI" panose="020B0503020204020204" pitchFamily="34" charset="-122"/>
              </a:rPr>
              <a:t> </a:t>
            </a:r>
            <a:r>
              <a:rPr kumimoji="0" lang="zh-TW"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爱琴海</a:t>
            </a:r>
            <a:endParaRPr kumimoji="0" lang="zh-CN" altLang="en-US" sz="2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9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63" name="Text Box 9"/>
          <p:cNvSpPr txBox="1">
            <a:spLocks noChangeArrowheads="1"/>
          </p:cNvSpPr>
          <p:nvPr/>
        </p:nvSpPr>
        <p:spPr bwMode="auto">
          <a:xfrm>
            <a:off x="3743325" y="2028646"/>
            <a:ext cx="990600" cy="127727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春</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53-</a:t>
            </a:r>
            <a:b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五月</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3</a:t>
            </a:r>
            <a:b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CN"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亚细亚</a:t>
            </a:r>
            <a:endPar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1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64" name="Text Box 17"/>
          <p:cNvSpPr txBox="1">
            <a:spLocks noChangeArrowheads="1"/>
          </p:cNvSpPr>
          <p:nvPr/>
        </p:nvSpPr>
        <p:spPr bwMode="auto">
          <a:xfrm>
            <a:off x="4724400" y="2133600"/>
            <a:ext cx="685800"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五月</a:t>
            </a:r>
            <a:r>
              <a:rPr kumimoji="0" lang="zh-CN"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57-</a:t>
            </a:r>
            <a:br>
              <a:rPr kumimoji="0" lang="en-US" altLang="zh-CN"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八月</a:t>
            </a:r>
            <a:r>
              <a:rPr kumimoji="0" lang="zh-CN"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试验</a:t>
            </a:r>
            <a:endParaRPr kumimoji="0" lang="zh-CN" altLang="en-US" sz="18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66" name="Text Box 10"/>
          <p:cNvSpPr txBox="1">
            <a:spLocks noChangeArrowheads="1"/>
          </p:cNvSpPr>
          <p:nvPr/>
        </p:nvSpPr>
        <p:spPr bwMode="auto">
          <a:xfrm>
            <a:off x="5364163" y="2019960"/>
            <a:ext cx="990600" cy="1246188"/>
          </a:xfrm>
          <a:prstGeom prst="rect">
            <a:avLst/>
          </a:prstGeom>
          <a:solidFill>
            <a:schemeClr val="bg2"/>
          </a:solidFill>
          <a:ln w="12700">
            <a:solidFill>
              <a:schemeClr val="tx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二月</a:t>
            </a:r>
            <a:r>
              <a:rPr kumimoji="0" lang="zh-CN"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60-</a:t>
            </a:r>
            <a:b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三月</a:t>
            </a:r>
            <a:r>
              <a:rPr kumimoji="0" lang="zh-CN"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1</a:t>
            </a:r>
            <a:br>
              <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CN" altLang="en-US" sz="23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罗马</a:t>
            </a:r>
            <a:endParaRPr kumimoji="0" lang="en-US" altLang="zh-CN" sz="23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67" name="Text Box 20"/>
          <p:cNvSpPr txBox="1">
            <a:spLocks noChangeArrowheads="1"/>
          </p:cNvSpPr>
          <p:nvPr/>
        </p:nvSpPr>
        <p:spPr bwMode="auto">
          <a:xfrm>
            <a:off x="8296275" y="2324100"/>
            <a:ext cx="8477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春</a:t>
            </a:r>
            <a:r>
              <a:rPr kumimoji="0" lang="zh-CN"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教会扩展</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1600" b="1" i="0" u="none" strike="noStrike" kern="1200" cap="none" spc="0" normalizeH="0" baseline="0" noProof="0" dirty="0">
              <a:ln>
                <a:noFill/>
              </a:ln>
              <a:solidFill>
                <a:srgbClr val="FFCC66"/>
              </a:solidFill>
              <a:effectLst/>
              <a:uLnTx/>
              <a:uFillTx/>
              <a:latin typeface="Microsoft YaHei UI" panose="020B0503020204020204" pitchFamily="34" charset="-122"/>
              <a:ea typeface="Microsoft YaHei UI" panose="020B0503020204020204" pitchFamily="34" charset="-122"/>
            </a:endParaRPr>
          </a:p>
        </p:txBody>
      </p:sp>
      <p:sp>
        <p:nvSpPr>
          <p:cNvPr id="394268" name="Text Box 11"/>
          <p:cNvSpPr txBox="1">
            <a:spLocks noChangeArrowheads="1"/>
          </p:cNvSpPr>
          <p:nvPr/>
        </p:nvSpPr>
        <p:spPr bwMode="auto">
          <a:xfrm>
            <a:off x="7235825" y="2019960"/>
            <a:ext cx="990600" cy="1262062"/>
          </a:xfrm>
          <a:prstGeom prst="rect">
            <a:avLst/>
          </a:prstGeom>
          <a:solidFill>
            <a:schemeClr val="bg2"/>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秋</a:t>
            </a:r>
            <a:r>
              <a:rPr kumimoji="0" lang="zh-CN"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67-</a:t>
            </a:r>
            <a:b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春</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2</a:t>
            </a:r>
            <a:br>
              <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罗马</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69" name="Text Box 9"/>
          <p:cNvSpPr txBox="1">
            <a:spLocks noChangeArrowheads="1"/>
          </p:cNvSpPr>
          <p:nvPr/>
        </p:nvSpPr>
        <p:spPr bwMode="auto">
          <a:xfrm>
            <a:off x="6324600" y="2028646"/>
            <a:ext cx="990600" cy="127727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春</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62-</a:t>
            </a:r>
            <a:b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冬</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4</a:t>
            </a:r>
            <a:br>
              <a:rPr kumimoji="0" lang="en-US" altLang="zh-CN" sz="36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西班牙</a:t>
            </a:r>
            <a:endPar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1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70"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路加</a:t>
            </a:r>
            <a:endParaRPr kumimoji="0" lang="en-US" sz="16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71" name="Text Box 21"/>
          <p:cNvSpPr txBox="1">
            <a:spLocks noChangeArrowheads="1"/>
          </p:cNvSpPr>
          <p:nvPr/>
        </p:nvSpPr>
        <p:spPr bwMode="auto">
          <a:xfrm>
            <a:off x="0" y="3276600"/>
            <a:ext cx="91440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35        48          49          50          52  53          57       60             62          67           68    95</a:t>
            </a:r>
          </a:p>
        </p:txBody>
      </p:sp>
      <p:sp>
        <p:nvSpPr>
          <p:cNvPr id="394272" name="Text Box 19"/>
          <p:cNvSpPr txBox="1">
            <a:spLocks noChangeArrowheads="1"/>
          </p:cNvSpPr>
          <p:nvPr/>
        </p:nvSpPr>
        <p:spPr bwMode="auto">
          <a:xfrm>
            <a:off x="990600" y="3657600"/>
            <a:ext cx="792163"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马</a:t>
            </a:r>
            <a:r>
              <a:rPr kumimoji="0" lang="zh-TW"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太</a:t>
            </a:r>
            <a:endParaRPr kumimoji="0" 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73" name="Text Box 22"/>
          <p:cNvSpPr txBox="1">
            <a:spLocks noChangeArrowheads="1"/>
          </p:cNvSpPr>
          <p:nvPr/>
        </p:nvSpPr>
        <p:spPr bwMode="auto">
          <a:xfrm>
            <a:off x="5486400" y="3657600"/>
            <a:ext cx="885825"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使徒行传</a:t>
            </a:r>
            <a:endParaRPr kumimoji="0" lang="en-US"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74" name="Text Box 29"/>
          <p:cNvSpPr txBox="1">
            <a:spLocks noChangeArrowheads="1"/>
          </p:cNvSpPr>
          <p:nvPr/>
        </p:nvSpPr>
        <p:spPr bwMode="auto">
          <a:xfrm>
            <a:off x="6599238" y="3657600"/>
            <a:ext cx="792162"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马</a:t>
            </a:r>
            <a:r>
              <a:rPr kumimoji="0" lang="zh-TW"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可</a:t>
            </a:r>
            <a:endParaRPr kumimoji="0" 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75"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约翰</a:t>
            </a:r>
            <a:endParaRPr kumimoji="0" lang="en-US" sz="16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52"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加</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帖上</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54"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林前</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55"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帖下</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56" name="Text Box 24"/>
          <p:cNvSpPr txBox="1">
            <a:spLocks noChangeArrowheads="1"/>
          </p:cNvSpPr>
          <p:nvPr/>
        </p:nvSpPr>
        <p:spPr bwMode="auto">
          <a:xfrm>
            <a:off x="3810000" y="5029200"/>
            <a:ext cx="792163" cy="33813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罗马</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57"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林後</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82" name="Rectangle 8"/>
          <p:cNvSpPr>
            <a:spLocks noChangeArrowheads="1"/>
          </p:cNvSpPr>
          <p:nvPr/>
        </p:nvSpPr>
        <p:spPr bwMode="auto">
          <a:xfrm>
            <a:off x="838200" y="4038600"/>
            <a:ext cx="3886200" cy="1452563"/>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grpSp>
        <p:nvGrpSpPr>
          <p:cNvPr id="7" name="Group 10"/>
          <p:cNvGrpSpPr>
            <a:grpSpLocks/>
          </p:cNvGrpSpPr>
          <p:nvPr/>
        </p:nvGrpSpPr>
        <p:grpSpPr bwMode="auto">
          <a:xfrm>
            <a:off x="5181600" y="4038600"/>
            <a:ext cx="1371600" cy="2584450"/>
            <a:chOff x="3024" y="2736"/>
            <a:chExt cx="724" cy="1498"/>
          </a:xfrm>
        </p:grpSpPr>
        <p:sp>
          <p:nvSpPr>
            <p:cNvPr id="394303"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394304" name="Text Box 12"/>
            <p:cNvSpPr txBox="1">
              <a:spLocks noChangeArrowheads="1"/>
            </p:cNvSpPr>
            <p:nvPr/>
          </p:nvSpPr>
          <p:spPr bwMode="auto">
            <a:xfrm>
              <a:off x="3024" y="3859"/>
              <a:ext cx="724" cy="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a:ln>
                  <a:noFill/>
                </a:ln>
                <a:solidFill>
                  <a:srgbClr val="FF9900"/>
                </a:solidFill>
                <a:effectLst/>
                <a:uLnTx/>
                <a:uFillTx/>
                <a:latin typeface="Microsoft YaHei UI" panose="020B0503020204020204" pitchFamily="34" charset="-122"/>
                <a:ea typeface="Microsoft YaHei UI" panose="020B0503020204020204" pitchFamily="34" charset="-122"/>
              </a:endParaRPr>
            </a:p>
          </p:txBody>
        </p:sp>
      </p:grpSp>
      <p:sp>
        <p:nvSpPr>
          <p:cNvPr id="64"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弗</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65"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西</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6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門</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6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腓</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6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提前</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70" name="Text Box 30"/>
          <p:cNvSpPr txBox="1">
            <a:spLocks noChangeArrowheads="1"/>
          </p:cNvSpPr>
          <p:nvPr/>
        </p:nvSpPr>
        <p:spPr bwMode="auto">
          <a:xfrm>
            <a:off x="6599238" y="4572000"/>
            <a:ext cx="792162" cy="33813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多</a:t>
            </a:r>
            <a:endParaRPr kumimoji="0" 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7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提後</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grpSp>
        <p:nvGrpSpPr>
          <p:cNvPr id="8" name="Group 13"/>
          <p:cNvGrpSpPr>
            <a:grpSpLocks/>
          </p:cNvGrpSpPr>
          <p:nvPr/>
        </p:nvGrpSpPr>
        <p:grpSpPr bwMode="auto">
          <a:xfrm>
            <a:off x="6588125" y="4076676"/>
            <a:ext cx="1981200" cy="1442166"/>
            <a:chOff x="3744" y="2736"/>
            <a:chExt cx="1248" cy="759"/>
          </a:xfrm>
        </p:grpSpPr>
        <p:sp>
          <p:nvSpPr>
            <p:cNvPr id="394301"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394302" name="Text Box 15"/>
            <p:cNvSpPr txBox="1">
              <a:spLocks noChangeArrowheads="1"/>
            </p:cNvSpPr>
            <p:nvPr/>
          </p:nvSpPr>
          <p:spPr bwMode="auto">
            <a:xfrm>
              <a:off x="3888" y="3155"/>
              <a:ext cx="910" cy="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a:ln>
                  <a:noFill/>
                </a:ln>
                <a:solidFill>
                  <a:srgbClr val="FFFF00"/>
                </a:solidFill>
                <a:effectLst/>
                <a:uLnTx/>
                <a:uFillTx/>
                <a:latin typeface="Microsoft YaHei UI" panose="020B0503020204020204" pitchFamily="34" charset="-122"/>
                <a:ea typeface="Microsoft YaHei UI" panose="020B0503020204020204" pitchFamily="34" charset="-122"/>
              </a:endParaRPr>
            </a:p>
          </p:txBody>
        </p:sp>
      </p:grpSp>
      <p:sp>
        <p:nvSpPr>
          <p:cNvPr id="394292" name="Text Box 19"/>
          <p:cNvSpPr txBox="1">
            <a:spLocks noChangeArrowheads="1"/>
          </p:cNvSpPr>
          <p:nvPr/>
        </p:nvSpPr>
        <p:spPr bwMode="auto">
          <a:xfrm>
            <a:off x="152400" y="5861050"/>
            <a:ext cx="1800225"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福音和使徒行</a:t>
            </a:r>
            <a:r>
              <a:rPr kumimoji="0" lang="zh-CN" altLang="en-US" sz="1600" b="1" i="0" u="none" strike="noStrike" kern="1200" cap="none" spc="0" normalizeH="0" baseline="0" noProof="0">
                <a:ln>
                  <a:noFill/>
                </a:ln>
                <a:solidFill>
                  <a:srgbClr val="FFCC66"/>
                </a:solidFill>
                <a:effectLst/>
                <a:uLnTx/>
                <a:uFillTx/>
                <a:latin typeface="Microsoft YaHei UI" panose="020B0503020204020204" pitchFamily="34" charset="-122"/>
                <a:ea typeface="Microsoft YaHei UI" panose="020B0503020204020204" pitchFamily="34" charset="-122"/>
              </a:rPr>
              <a:t>传</a:t>
            </a:r>
            <a:endParaRPr kumimoji="0" lang="en-US" sz="16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93" name="Text Box 12"/>
          <p:cNvSpPr txBox="1">
            <a:spLocks noChangeArrowheads="1"/>
          </p:cNvSpPr>
          <p:nvPr/>
        </p:nvSpPr>
        <p:spPr bwMode="auto">
          <a:xfrm>
            <a:off x="5181600" y="5976938"/>
            <a:ext cx="1371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C000"/>
                </a:solidFill>
                <a:effectLst/>
                <a:uLnTx/>
                <a:uFillTx/>
                <a:latin typeface="Microsoft YaHei UI" panose="020B0503020204020204" pitchFamily="34" charset="-122"/>
                <a:ea typeface="Microsoft YaHei UI" panose="020B0503020204020204" pitchFamily="34" charset="-122"/>
              </a:rPr>
              <a:t>监狱</a:t>
            </a:r>
          </a:p>
        </p:txBody>
      </p:sp>
      <p:sp>
        <p:nvSpPr>
          <p:cNvPr id="78" name="Text Box 19"/>
          <p:cNvSpPr txBox="1">
            <a:spLocks noChangeArrowheads="1"/>
          </p:cNvSpPr>
          <p:nvPr/>
        </p:nvSpPr>
        <p:spPr bwMode="auto">
          <a:xfrm>
            <a:off x="152400" y="6324600"/>
            <a:ext cx="1800225" cy="338138"/>
          </a:xfrm>
          <a:prstGeom prst="rect">
            <a:avLst/>
          </a:prstGeom>
          <a:solidFill>
            <a:srgbClr val="CCFFFF"/>
          </a:solidFill>
          <a:ln w="12700">
            <a:solidFill>
              <a:schemeClr val="tx2"/>
            </a:solidFill>
            <a:miter lim="800000"/>
            <a:headEnd/>
            <a:tailEnd/>
          </a:ln>
          <a:effectLst>
            <a:outerShdw dist="38100" dir="2700000" rotWithShape="0">
              <a:srgbClr val="808080">
                <a:alpha val="42999"/>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保罗书</a:t>
            </a:r>
            <a:r>
              <a:rPr kumimoji="0" lang="zh-TW" alt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信</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95"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1234</a:t>
            </a:r>
          </a:p>
        </p:txBody>
      </p:sp>
      <p:sp>
        <p:nvSpPr>
          <p:cNvPr id="394296" name="Text Box 10"/>
          <p:cNvSpPr txBox="1">
            <a:spLocks noChangeArrowheads="1"/>
          </p:cNvSpPr>
          <p:nvPr/>
        </p:nvSpPr>
        <p:spPr bwMode="auto">
          <a:xfrm>
            <a:off x="2268538" y="6361113"/>
            <a:ext cx="1008062" cy="307975"/>
          </a:xfrm>
          <a:prstGeom prst="rect">
            <a:avLst/>
          </a:prstGeom>
          <a:solidFill>
            <a:schemeClr val="bg2"/>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罗马</a:t>
            </a:r>
          </a:p>
        </p:txBody>
      </p:sp>
      <p:sp>
        <p:nvSpPr>
          <p:cNvPr id="394297" name="Text Box 20"/>
          <p:cNvSpPr txBox="1">
            <a:spLocks noChangeArrowheads="1"/>
          </p:cNvSpPr>
          <p:nvPr/>
        </p:nvSpPr>
        <p:spPr bwMode="auto">
          <a:xfrm>
            <a:off x="3352800" y="5907088"/>
            <a:ext cx="16002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旅程</a:t>
            </a:r>
            <a:endPar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98" name="Text Box 20"/>
          <p:cNvSpPr txBox="1">
            <a:spLocks noChangeArrowheads="1"/>
          </p:cNvSpPr>
          <p:nvPr/>
        </p:nvSpPr>
        <p:spPr bwMode="auto">
          <a:xfrm>
            <a:off x="3352800" y="6370638"/>
            <a:ext cx="1600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收</a:t>
            </a:r>
            <a:r>
              <a:rPr kumimoji="0" lang="zh-CN" altLang="en-US" sz="2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监</a:t>
            </a:r>
          </a:p>
        </p:txBody>
      </p:sp>
      <p:sp>
        <p:nvSpPr>
          <p:cNvPr id="394299" name="Text Box 20"/>
          <p:cNvSpPr txBox="1">
            <a:spLocks noChangeArrowheads="1"/>
          </p:cNvSpPr>
          <p:nvPr/>
        </p:nvSpPr>
        <p:spPr bwMode="auto">
          <a:xfrm>
            <a:off x="6477000" y="663271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Pauline</a:t>
            </a:r>
            <a:endParaRPr kumimoji="0" lang="en-US" altLang="zh-CN"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73" name="Text Box 9">
            <a:extLst>
              <a:ext uri="{FF2B5EF4-FFF2-40B4-BE49-F238E27FC236}">
                <a16:creationId xmlns:a16="http://schemas.microsoft.com/office/drawing/2014/main" id="{209829C2-C5D0-704A-9D26-67D27DAD51B9}"/>
              </a:ext>
            </a:extLst>
          </p:cNvPr>
          <p:cNvSpPr txBox="1">
            <a:spLocks noChangeArrowheads="1"/>
          </p:cNvSpPr>
          <p:nvPr/>
        </p:nvSpPr>
        <p:spPr bwMode="auto">
          <a:xfrm>
            <a:off x="900119" y="4930353"/>
            <a:ext cx="2027231" cy="523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pple LiGothic Medium" charset="0"/>
                <a:ea typeface="Apple LiGothic Medium" charset="0"/>
                <a:cs typeface="Apple LiGothic Medium" charset="0"/>
              </a:rPr>
              <a:t>宣教</a:t>
            </a:r>
          </a:p>
        </p:txBody>
      </p:sp>
      <p:sp>
        <p:nvSpPr>
          <p:cNvPr id="74" name="Text Box 15">
            <a:extLst>
              <a:ext uri="{FF2B5EF4-FFF2-40B4-BE49-F238E27FC236}">
                <a16:creationId xmlns:a16="http://schemas.microsoft.com/office/drawing/2014/main" id="{23DF9AD6-93EB-8F41-B985-4C16A9641329}"/>
              </a:ext>
            </a:extLst>
          </p:cNvPr>
          <p:cNvSpPr txBox="1">
            <a:spLocks noChangeArrowheads="1"/>
          </p:cNvSpPr>
          <p:nvPr/>
        </p:nvSpPr>
        <p:spPr bwMode="auto">
          <a:xfrm>
            <a:off x="6781800" y="4908913"/>
            <a:ext cx="1444625" cy="522662"/>
          </a:xfrm>
          <a:prstGeom prst="rect">
            <a:avLst/>
          </a:prstGeom>
          <a:noFill/>
          <a:ln w="9525">
            <a:noFill/>
            <a:miter lim="800000"/>
            <a:headEnd/>
            <a:tailEnd/>
          </a:ln>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cs typeface="ＭＳ Ｐゴシック" charset="0"/>
              </a:defRPr>
            </a:lvl2pPr>
            <a:lvl3pPr marL="1143000" indent="-228600">
              <a:defRPr kumimoji="1" sz="2400">
                <a:solidFill>
                  <a:schemeClr val="tx1"/>
                </a:solidFill>
                <a:latin typeface="Times New Roman" charset="0"/>
                <a:ea typeface="ＭＳ Ｐゴシック" charset="0"/>
                <a:cs typeface="ＭＳ Ｐゴシック" charset="0"/>
              </a:defRPr>
            </a:lvl3pPr>
            <a:lvl4pPr marL="1600200" indent="-228600">
              <a:defRPr kumimoji="1" sz="2400">
                <a:solidFill>
                  <a:schemeClr val="tx1"/>
                </a:solidFill>
                <a:latin typeface="Times New Roman" charset="0"/>
                <a:ea typeface="ＭＳ Ｐゴシック" charset="0"/>
                <a:cs typeface="ＭＳ Ｐゴシック" charset="0"/>
              </a:defRPr>
            </a:lvl4pPr>
            <a:lvl5pPr marL="2057400" indent="-228600">
              <a:defRPr kumimoji="1" sz="2400">
                <a:solidFill>
                  <a:schemeClr val="tx1"/>
                </a:solidFill>
                <a:latin typeface="Times New Roman" charset="0"/>
                <a:ea typeface="ＭＳ Ｐゴシック" charset="0"/>
                <a:cs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cs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cs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cs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Times New Roman" charset="0"/>
                <a:ea typeface="ＭＳ Ｐゴシック" charset="0"/>
              </a:rPr>
              <a:t>教</a:t>
            </a:r>
            <a:r>
              <a:rPr kumimoji="0" lang="en-US" sz="2800" b="0"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pple LiGothic Medium" charset="0"/>
                <a:ea typeface="Apple LiGothic Medium" charset="0"/>
                <a:cs typeface="Apple LiGothic Medium" charset="0"/>
              </a:rPr>
              <a:t>牧</a:t>
            </a:r>
            <a:endParaRPr kumimoji="0" lang="zh-CN" altLang="en-US" sz="28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pple LiGothic Medium" charset="0"/>
              <a:ea typeface="Apple LiGothic Medium" charset="0"/>
              <a:cs typeface="Apple LiGothic Medium" charset="0"/>
            </a:endParaRPr>
          </a:p>
        </p:txBody>
      </p:sp>
    </p:spTree>
    <p:extLst>
      <p:ext uri="{BB962C8B-B14F-4D97-AF65-F5344CB8AC3E}">
        <p14:creationId xmlns:p14="http://schemas.microsoft.com/office/powerpoint/2010/main" val="1825335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428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dissolve">
                                      <p:cBhvr>
                                        <p:cTn id="69" dur="500"/>
                                        <p:tgtEl>
                                          <p:spTgt spid="7"/>
                                        </p:tgtEl>
                                      </p:cBhvr>
                                    </p:animEffect>
                                  </p:childTnLst>
                                </p:cTn>
                              </p:par>
                              <p:par>
                                <p:cTn id="70" presetID="1" presetClass="entr" presetSubtype="0" fill="hold" grpId="0" nodeType="withEffect">
                                  <p:stCondLst>
                                    <p:cond delay="0"/>
                                  </p:stCondLst>
                                  <p:childTnLst>
                                    <p:set>
                                      <p:cBhvr>
                                        <p:cTn id="71" dur="1" fill="hold">
                                          <p:stCondLst>
                                            <p:cond delay="0"/>
                                          </p:stCondLst>
                                        </p:cTn>
                                        <p:tgtEl>
                                          <p:spTgt spid="39429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nodeType="click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dissolve">
                                      <p:cBhvr>
                                        <p:cTn id="76" dur="500"/>
                                        <p:tgtEl>
                                          <p:spTgt spid="8"/>
                                        </p:tgtEl>
                                      </p:cBhvr>
                                    </p:animEffect>
                                  </p:childTnLst>
                                </p:cTn>
                              </p:par>
                              <p:par>
                                <p:cTn id="77" presetID="1" presetClass="entr" presetSubtype="0" fill="hold" grpId="0" nodeType="withEffect">
                                  <p:stCondLst>
                                    <p:cond delay="0"/>
                                  </p:stCondLst>
                                  <p:childTnLst>
                                    <p:set>
                                      <p:cBhvr>
                                        <p:cTn id="78"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56" grpId="0" animBg="1"/>
      <p:bldP spid="57" grpId="0" animBg="1"/>
      <p:bldP spid="394282" grpId="0" animBg="1"/>
      <p:bldP spid="64" grpId="0" animBg="1"/>
      <p:bldP spid="65" grpId="0" animBg="1"/>
      <p:bldP spid="67" grpId="0" animBg="1"/>
      <p:bldP spid="68" grpId="0" animBg="1"/>
      <p:bldP spid="69" grpId="0" animBg="1"/>
      <p:bldP spid="70" grpId="0" animBg="1"/>
      <p:bldP spid="71" grpId="0" animBg="1"/>
      <p:bldP spid="394293" grpId="0"/>
      <p:bldP spid="78" grpId="0" animBg="1"/>
      <p:bldP spid="73" grpId="0"/>
      <p:bldP spid="74" grpId="0"/>
    </p:bldLst>
  </p:timing>
</p:sld>
</file>

<file path=ppt/slides/slide2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7688263" y="152400"/>
            <a:ext cx="13033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en-US" altLang="en-US" sz="2400" b="0">
                <a:latin typeface="Arial" charset="0"/>
              </a:rPr>
              <a:t>165-166</a:t>
            </a:r>
          </a:p>
        </p:txBody>
      </p:sp>
      <p:sp>
        <p:nvSpPr>
          <p:cNvPr id="70659" name="Text Box 3"/>
          <p:cNvSpPr txBox="1">
            <a:spLocks noChangeArrowheads="1"/>
          </p:cNvSpPr>
          <p:nvPr/>
        </p:nvSpPr>
        <p:spPr bwMode="auto">
          <a:xfrm>
            <a:off x="4097338" y="146050"/>
            <a:ext cx="898525"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zh-CN" altLang="en-US" sz="2800">
                <a:solidFill>
                  <a:srgbClr val="FFFFFF"/>
                </a:solidFill>
                <a:latin typeface="Arial" charset="0"/>
                <a:cs typeface="Arial" charset="0"/>
              </a:rPr>
              <a:t>概要</a:t>
            </a:r>
          </a:p>
        </p:txBody>
      </p:sp>
      <p:sp>
        <p:nvSpPr>
          <p:cNvPr id="23557" name="Text Box 5"/>
          <p:cNvSpPr txBox="1">
            <a:spLocks noChangeArrowheads="1"/>
          </p:cNvSpPr>
          <p:nvPr/>
        </p:nvSpPr>
        <p:spPr bwMode="auto">
          <a:xfrm>
            <a:off x="457200" y="1089025"/>
            <a:ext cx="8153400" cy="1196975"/>
          </a:xfrm>
          <a:prstGeom prst="rect">
            <a:avLst/>
          </a:prstGeom>
          <a:solidFill>
            <a:srgbClr val="CCFFFF"/>
          </a:solidFill>
          <a:ln w="9525">
            <a:solidFill>
              <a:schemeClr val="tx1"/>
            </a:solidFill>
            <a:miter lim="800000"/>
            <a:headEnd/>
            <a:tailEnd/>
          </a:ln>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en-US" altLang="zh-CN" sz="2400">
                <a:solidFill>
                  <a:srgbClr val="000000"/>
                </a:solidFill>
                <a:latin typeface="Arial" charset="0"/>
                <a:cs typeface="Arial" charset="0"/>
              </a:rPr>
              <a:t>(1-7</a:t>
            </a:r>
            <a:r>
              <a:rPr lang="zh-CN" altLang="en-US" sz="2400">
                <a:solidFill>
                  <a:srgbClr val="000000"/>
                </a:solidFill>
                <a:latin typeface="Arial" charset="0"/>
                <a:cs typeface="Arial" charset="0"/>
              </a:rPr>
              <a:t>章</a:t>
            </a:r>
            <a:r>
              <a:rPr lang="en-US" altLang="zh-CN" sz="2400">
                <a:solidFill>
                  <a:srgbClr val="000000"/>
                </a:solidFill>
                <a:latin typeface="Arial" charset="0"/>
                <a:cs typeface="Arial" charset="0"/>
              </a:rPr>
              <a:t>) </a:t>
            </a:r>
            <a:r>
              <a:rPr lang="zh-CN" altLang="en-US" sz="2400">
                <a:solidFill>
                  <a:srgbClr val="000000"/>
                </a:solidFill>
                <a:latin typeface="Arial" charset="0"/>
                <a:cs typeface="Arial" charset="0"/>
              </a:rPr>
              <a:t>保罗感谢神给他的安慰，</a:t>
            </a:r>
            <a:r>
              <a:rPr lang="zh-CN" altLang="en-US" sz="2400">
                <a:solidFill>
                  <a:srgbClr val="000000"/>
                </a:solidFill>
                <a:latin typeface="Times New Roman" charset="0"/>
                <a:cs typeface="Arial" charset="0"/>
              </a:rPr>
              <a:t>回应那制造诽谤的假使徒关于保罗事工的虔诚，和劝勉信徒恢复他们的自信来保证保罗在哥林多所立的根基。</a:t>
            </a:r>
            <a:endParaRPr lang="en-US" altLang="zh-CN" sz="2400">
              <a:solidFill>
                <a:srgbClr val="000000"/>
              </a:solidFill>
              <a:latin typeface="Arial" charset="0"/>
              <a:cs typeface="Arial" charset="0"/>
            </a:endParaRPr>
          </a:p>
        </p:txBody>
      </p:sp>
      <p:sp>
        <p:nvSpPr>
          <p:cNvPr id="23558" name="Text Box 6"/>
          <p:cNvSpPr txBox="1">
            <a:spLocks noChangeArrowheads="1"/>
          </p:cNvSpPr>
          <p:nvPr/>
        </p:nvSpPr>
        <p:spPr bwMode="auto">
          <a:xfrm>
            <a:off x="457200" y="2895600"/>
            <a:ext cx="8229600" cy="1196975"/>
          </a:xfrm>
          <a:prstGeom prst="rect">
            <a:avLst/>
          </a:prstGeom>
          <a:solidFill>
            <a:srgbClr val="CCFFFF"/>
          </a:solidFill>
          <a:ln w="9525">
            <a:solidFill>
              <a:schemeClr val="tx1"/>
            </a:solidFill>
            <a:miter lim="800000"/>
            <a:headEnd/>
            <a:tailEnd/>
          </a:ln>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en-US" altLang="zh-CN" sz="2400">
                <a:solidFill>
                  <a:srgbClr val="000000"/>
                </a:solidFill>
                <a:latin typeface="Arial" charset="0"/>
                <a:cs typeface="Arial" charset="0"/>
              </a:rPr>
              <a:t>(8-9</a:t>
            </a:r>
            <a:r>
              <a:rPr lang="zh-CN" altLang="en-US" sz="2400">
                <a:solidFill>
                  <a:srgbClr val="000000"/>
                </a:solidFill>
                <a:latin typeface="Arial" charset="0"/>
                <a:cs typeface="Arial" charset="0"/>
              </a:rPr>
              <a:t>章</a:t>
            </a:r>
            <a:r>
              <a:rPr lang="en-US" altLang="zh-CN" sz="2400">
                <a:solidFill>
                  <a:srgbClr val="000000"/>
                </a:solidFill>
                <a:latin typeface="Arial" charset="0"/>
                <a:cs typeface="Arial" charset="0"/>
              </a:rPr>
              <a:t>) </a:t>
            </a:r>
            <a:r>
              <a:rPr lang="zh-CN" altLang="en-US" sz="2400">
                <a:solidFill>
                  <a:srgbClr val="000000"/>
                </a:solidFill>
                <a:latin typeface="Arial" charset="0"/>
                <a:cs typeface="Arial" charset="0"/>
              </a:rPr>
              <a:t>保罗解释榜样，目的，筹备，奉献给耶路撒冷教会的益处来鼓励哥林多教会完成他们要帮助这些受苦的圣徒的应许。</a:t>
            </a:r>
            <a:endParaRPr lang="en-US" altLang="en-US" sz="2400" b="0">
              <a:solidFill>
                <a:srgbClr val="000000"/>
              </a:solidFill>
              <a:latin typeface="Arial" charset="0"/>
              <a:cs typeface="Arial" charset="0"/>
            </a:endParaRPr>
          </a:p>
        </p:txBody>
      </p:sp>
      <p:sp>
        <p:nvSpPr>
          <p:cNvPr id="23559" name="Text Box 7"/>
          <p:cNvSpPr txBox="1">
            <a:spLocks noChangeArrowheads="1"/>
          </p:cNvSpPr>
          <p:nvPr/>
        </p:nvSpPr>
        <p:spPr bwMode="auto">
          <a:xfrm>
            <a:off x="457200" y="4724400"/>
            <a:ext cx="8229600" cy="1196975"/>
          </a:xfrm>
          <a:prstGeom prst="rect">
            <a:avLst/>
          </a:prstGeom>
          <a:solidFill>
            <a:srgbClr val="CCFFFF"/>
          </a:solidFill>
          <a:ln w="9525">
            <a:solidFill>
              <a:schemeClr val="tx1"/>
            </a:solidFill>
            <a:miter lim="800000"/>
            <a:headEnd/>
            <a:tailEnd/>
          </a:ln>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just" eaLnBrk="1" hangingPunct="1"/>
            <a:r>
              <a:rPr lang="en-US" altLang="zh-CN" sz="2400">
                <a:solidFill>
                  <a:srgbClr val="000000"/>
                </a:solidFill>
                <a:latin typeface="Arial" charset="0"/>
                <a:cs typeface="Arial" charset="0"/>
              </a:rPr>
              <a:t>(10-13</a:t>
            </a:r>
            <a:r>
              <a:rPr lang="zh-CN" altLang="en-US" sz="2400">
                <a:solidFill>
                  <a:srgbClr val="000000"/>
                </a:solidFill>
                <a:latin typeface="Arial" charset="0"/>
                <a:cs typeface="Arial" charset="0"/>
              </a:rPr>
              <a:t>章</a:t>
            </a:r>
            <a:r>
              <a:rPr lang="en-US" altLang="zh-CN" sz="2400">
                <a:solidFill>
                  <a:srgbClr val="000000"/>
                </a:solidFill>
                <a:latin typeface="Arial" charset="0"/>
                <a:cs typeface="Arial" charset="0"/>
              </a:rPr>
              <a:t>) </a:t>
            </a:r>
            <a:r>
              <a:rPr lang="zh-CN" altLang="en-US" sz="2400">
                <a:solidFill>
                  <a:srgbClr val="000000"/>
                </a:solidFill>
                <a:latin typeface="Arial" charset="0"/>
                <a:cs typeface="Arial" charset="0"/>
              </a:rPr>
              <a:t>保罗证明他的使徒权柄来对抗假使徒好让哥林多信徒来尊敬他的使徒权柄及他还没亲自来探访时所为基督牺牲的一切。</a:t>
            </a:r>
            <a:endParaRPr lang="en-US" altLang="zh-CN" sz="2400">
              <a:solidFill>
                <a:srgbClr val="0000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Effect transition="in" filter="checkerboard(across)">
                                      <p:cBhvr>
                                        <p:cTn id="7" dur="500"/>
                                        <p:tgtEl>
                                          <p:spTgt spid="235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3558"/>
                                        </p:tgtEl>
                                        <p:attrNameLst>
                                          <p:attrName>style.visibility</p:attrName>
                                        </p:attrNameLst>
                                      </p:cBhvr>
                                      <p:to>
                                        <p:strVal val="visible"/>
                                      </p:to>
                                    </p:set>
                                    <p:animEffect transition="in" filter="checkerboard(across)">
                                      <p:cBhvr>
                                        <p:cTn id="12" dur="500"/>
                                        <p:tgtEl>
                                          <p:spTgt spid="2355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3559"/>
                                        </p:tgtEl>
                                        <p:attrNameLst>
                                          <p:attrName>style.visibility</p:attrName>
                                        </p:attrNameLst>
                                      </p:cBhvr>
                                      <p:to>
                                        <p:strVal val="visible"/>
                                      </p:to>
                                    </p:set>
                                    <p:animEffect transition="in" filter="checkerboard(across)">
                                      <p:cBhvr>
                                        <p:cTn id="17" dur="500"/>
                                        <p:tgtEl>
                                          <p:spTgt spid="23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nimBg="1" autoUpdateAnimBg="0"/>
      <p:bldP spid="23558" grpId="0" animBg="1" autoUpdateAnimBg="0"/>
      <p:bldP spid="23559" grpId="0" animBg="1" autoUpdateAnimBg="0"/>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p:cNvSpPr>
            <a:spLocks noGrp="1" noChangeArrowheads="1"/>
          </p:cNvSpPr>
          <p:nvPr>
            <p:ph type="title"/>
          </p:nvPr>
        </p:nvSpPr>
        <p:spPr/>
        <p:txBody>
          <a:bodyPr/>
          <a:lstStyle/>
          <a:p>
            <a:pPr eaLnBrk="1" hangingPunct="1"/>
            <a:endParaRPr lang="en-US">
              <a:latin typeface="Arial" charset="0"/>
            </a:endParaRPr>
          </a:p>
        </p:txBody>
      </p:sp>
      <p:pic>
        <p:nvPicPr>
          <p:cNvPr id="378882" name="Picture 3" descr="beaches3"/>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sp>
        <p:nvSpPr>
          <p:cNvPr id="83972" name="WordArt 4"/>
          <p:cNvSpPr>
            <a:spLocks noChangeArrowheads="1" noChangeShapeType="1" noTextEdit="1"/>
          </p:cNvSpPr>
          <p:nvPr/>
        </p:nvSpPr>
        <p:spPr bwMode="auto">
          <a:xfrm>
            <a:off x="76200" y="76200"/>
            <a:ext cx="6629400" cy="2590800"/>
          </a:xfrm>
          <a:prstGeom prst="rect">
            <a:avLst/>
          </a:prstGeom>
        </p:spPr>
        <p:txBody>
          <a:bodyPr wrap="none" fromWordArt="1">
            <a:prstTxWarp prst="textSlantUp">
              <a:avLst>
                <a:gd name="adj" fmla="val 55556"/>
              </a:avLst>
            </a:prstTxWarp>
          </a:bodyPr>
          <a:lstStyle/>
          <a:p>
            <a:r>
              <a:rPr lang="zh-CN" altLang="en-US" sz="8800" kern="0" dirty="0">
                <a:solidFill>
                  <a:srgbClr val="FFFFFF"/>
                </a:solidFill>
                <a:latin typeface="Arial" charset="0"/>
                <a:ea typeface="Osaka" charset="0"/>
                <a:cs typeface="Arial" charset="0"/>
              </a:rPr>
              <a:t>哥林多后书</a:t>
            </a:r>
            <a:endParaRPr lang="en-US" sz="3600" b="0" kern="10" dirty="0">
              <a:ln w="9525">
                <a:solidFill>
                  <a:srgbClr val="000000"/>
                </a:solidFill>
                <a:round/>
                <a:headEnd/>
                <a:tailEnd/>
              </a:ln>
              <a:solidFill>
                <a:srgbClr val="FF0000"/>
              </a:solidFill>
              <a:latin typeface="Arial Black"/>
              <a:ea typeface="Arial Black"/>
              <a:cs typeface="Arial Black"/>
            </a:endParaRPr>
          </a:p>
        </p:txBody>
      </p:sp>
      <p:sp>
        <p:nvSpPr>
          <p:cNvPr id="83973" name="WordArt 5"/>
          <p:cNvSpPr>
            <a:spLocks noChangeArrowheads="1" noChangeShapeType="1" noTextEdit="1"/>
          </p:cNvSpPr>
          <p:nvPr/>
        </p:nvSpPr>
        <p:spPr bwMode="auto">
          <a:xfrm>
            <a:off x="5791200" y="1447800"/>
            <a:ext cx="2667000" cy="9144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r>
              <a:rPr lang="en-US" sz="3600" b="0" kern="10">
                <a:solidFill>
                  <a:srgbClr val="FFFF99"/>
                </a:solidFill>
                <a:effectLst>
                  <a:outerShdw blurRad="63500" dist="46662" dir="2115817" algn="ctr" rotWithShape="0">
                    <a:srgbClr val="B2B2B2">
                      <a:alpha val="79999"/>
                    </a:srgbClr>
                  </a:outerShdw>
                </a:effectLst>
                <a:latin typeface="Times New Roman"/>
                <a:ea typeface="Times New Roman"/>
                <a:cs typeface="Times New Roman"/>
              </a:rPr>
              <a:t>Presented By</a:t>
            </a:r>
          </a:p>
        </p:txBody>
      </p:sp>
      <p:pic>
        <p:nvPicPr>
          <p:cNvPr id="83974" name="Picture 6" descr="PMDTR00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2471738"/>
            <a:ext cx="4267200" cy="4081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5" name="Text Box 7"/>
          <p:cNvSpPr txBox="1">
            <a:spLocks noChangeArrowheads="1"/>
          </p:cNvSpPr>
          <p:nvPr/>
        </p:nvSpPr>
        <p:spPr bwMode="auto">
          <a:xfrm>
            <a:off x="5394325" y="2286000"/>
            <a:ext cx="3521075" cy="420687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000">
                <a:solidFill>
                  <a:srgbClr val="FFFFFF"/>
                </a:solidFill>
                <a:effectLst>
                  <a:outerShdw blurRad="38100" dist="38100" dir="2700000" algn="tl">
                    <a:srgbClr val="DDDDDD"/>
                  </a:outerShdw>
                </a:effectLst>
                <a:latin typeface="Garamond" charset="0"/>
                <a:cs typeface="Arial" charset="0"/>
              </a:rPr>
              <a:t>Timothy Sng</a:t>
            </a:r>
          </a:p>
          <a:p>
            <a:pPr eaLnBrk="1" hangingPunct="1">
              <a:defRPr/>
            </a:pPr>
            <a:r>
              <a:rPr lang="en-US" sz="3000">
                <a:solidFill>
                  <a:srgbClr val="FFFFFF"/>
                </a:solidFill>
                <a:effectLst>
                  <a:outerShdw blurRad="38100" dist="38100" dir="2700000" algn="tl">
                    <a:srgbClr val="DDDDDD"/>
                  </a:outerShdw>
                </a:effectLst>
                <a:latin typeface="Garamond" charset="0"/>
                <a:cs typeface="Arial" charset="0"/>
              </a:rPr>
              <a:t>Jordan Tan</a:t>
            </a:r>
          </a:p>
          <a:p>
            <a:pPr eaLnBrk="1" hangingPunct="1">
              <a:defRPr/>
            </a:pPr>
            <a:r>
              <a:rPr lang="en-US" sz="3000">
                <a:solidFill>
                  <a:srgbClr val="FFFFFF"/>
                </a:solidFill>
                <a:effectLst>
                  <a:outerShdw blurRad="38100" dist="38100" dir="2700000" algn="tl">
                    <a:srgbClr val="DDDDDD"/>
                  </a:outerShdw>
                </a:effectLst>
                <a:latin typeface="Garamond" charset="0"/>
                <a:cs typeface="Arial" charset="0"/>
              </a:rPr>
              <a:t>Chong Wong Mui</a:t>
            </a:r>
          </a:p>
          <a:p>
            <a:pPr eaLnBrk="1" hangingPunct="1">
              <a:defRPr/>
            </a:pPr>
            <a:r>
              <a:rPr lang="en-US" sz="3000">
                <a:solidFill>
                  <a:srgbClr val="FFFFFF"/>
                </a:solidFill>
                <a:effectLst>
                  <a:outerShdw blurRad="38100" dist="38100" dir="2700000" algn="tl">
                    <a:srgbClr val="DDDDDD"/>
                  </a:outerShdw>
                </a:effectLst>
                <a:latin typeface="Garamond" charset="0"/>
                <a:cs typeface="Arial" charset="0"/>
              </a:rPr>
              <a:t>Timothy Pang</a:t>
            </a:r>
          </a:p>
          <a:p>
            <a:pPr eaLnBrk="1" hangingPunct="1">
              <a:defRPr/>
            </a:pPr>
            <a:r>
              <a:rPr lang="en-US" sz="3000">
                <a:solidFill>
                  <a:srgbClr val="FFFFFF"/>
                </a:solidFill>
                <a:effectLst>
                  <a:outerShdw blurRad="38100" dist="38100" dir="2700000" algn="tl">
                    <a:srgbClr val="DDDDDD"/>
                  </a:outerShdw>
                </a:effectLst>
                <a:latin typeface="Garamond" charset="0"/>
                <a:cs typeface="Arial" charset="0"/>
              </a:rPr>
              <a:t>Zajamo</a:t>
            </a:r>
          </a:p>
          <a:p>
            <a:pPr eaLnBrk="1" hangingPunct="1">
              <a:defRPr/>
            </a:pPr>
            <a:r>
              <a:rPr lang="en-US" sz="3000">
                <a:solidFill>
                  <a:srgbClr val="FFFFFF"/>
                </a:solidFill>
                <a:effectLst>
                  <a:outerShdw blurRad="38100" dist="38100" dir="2700000" algn="tl">
                    <a:srgbClr val="DDDDDD"/>
                  </a:outerShdw>
                </a:effectLst>
                <a:latin typeface="Garamond" charset="0"/>
                <a:cs typeface="Arial" charset="0"/>
              </a:rPr>
              <a:t>Lochumi</a:t>
            </a:r>
          </a:p>
          <a:p>
            <a:pPr eaLnBrk="1" hangingPunct="1">
              <a:defRPr/>
            </a:pPr>
            <a:r>
              <a:rPr lang="en-US" sz="3000">
                <a:solidFill>
                  <a:srgbClr val="FFFFFF"/>
                </a:solidFill>
                <a:effectLst>
                  <a:outerShdw blurRad="38100" dist="38100" dir="2700000" algn="tl">
                    <a:srgbClr val="DDDDDD"/>
                  </a:outerShdw>
                </a:effectLst>
                <a:latin typeface="Garamond" charset="0"/>
                <a:cs typeface="Arial" charset="0"/>
              </a:rPr>
              <a:t>Joyce</a:t>
            </a:r>
          </a:p>
          <a:p>
            <a:pPr eaLnBrk="1" hangingPunct="1">
              <a:defRPr/>
            </a:pPr>
            <a:r>
              <a:rPr lang="en-US" sz="3000">
                <a:solidFill>
                  <a:srgbClr val="FFFFFF"/>
                </a:solidFill>
                <a:effectLst>
                  <a:outerShdw blurRad="38100" dist="38100" dir="2700000" algn="tl">
                    <a:srgbClr val="DDDDDD"/>
                  </a:outerShdw>
                </a:effectLst>
                <a:latin typeface="Garamond" charset="0"/>
                <a:cs typeface="Arial" charset="0"/>
              </a:rPr>
              <a:t>Vincent Lee</a:t>
            </a:r>
          </a:p>
          <a:p>
            <a:pPr eaLnBrk="1" hangingPunct="1">
              <a:defRPr/>
            </a:pPr>
            <a:r>
              <a:rPr lang="en-US" sz="3000">
                <a:solidFill>
                  <a:srgbClr val="FFFFFF"/>
                </a:solidFill>
                <a:effectLst>
                  <a:outerShdw blurRad="38100" dist="38100" dir="2700000" algn="tl">
                    <a:srgbClr val="DDDDDD"/>
                  </a:outerShdw>
                </a:effectLst>
                <a:latin typeface="Garamond" charset="0"/>
                <a:cs typeface="Arial" charset="0"/>
              </a:rPr>
              <a:t>Patrick Fung</a:t>
            </a:r>
          </a:p>
        </p:txBody>
      </p:sp>
      <p:sp>
        <p:nvSpPr>
          <p:cNvPr id="83976" name="WordArt 8"/>
          <p:cNvSpPr>
            <a:spLocks noChangeArrowheads="1" noChangeShapeType="1" noTextEdit="1"/>
          </p:cNvSpPr>
          <p:nvPr/>
        </p:nvSpPr>
        <p:spPr bwMode="auto">
          <a:xfrm>
            <a:off x="4876800" y="2667000"/>
            <a:ext cx="4800600" cy="2438400"/>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sp3d>
          </a:bodyPr>
          <a:lstStyle/>
          <a:p>
            <a:pPr lvl="0" defTabSz="456893" eaLnBrk="0" hangingPunct="0">
              <a:defRPr/>
            </a:pPr>
            <a:r>
              <a:rPr lang="zh-CN" altLang="en-US" sz="3600" b="0"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成圣</a:t>
            </a:r>
            <a:endParaRPr lang="en-US" sz="3600" b="0"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3859598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83974"/>
                                        </p:tgtEl>
                                        <p:attrNameLst>
                                          <p:attrName>style.visibility</p:attrName>
                                        </p:attrNameLst>
                                      </p:cBhvr>
                                      <p:to>
                                        <p:strVal val="visible"/>
                                      </p:to>
                                    </p:set>
                                    <p:anim calcmode="lin" valueType="num">
                                      <p:cBhvr>
                                        <p:cTn id="7" dur="1000" fill="hold"/>
                                        <p:tgtEl>
                                          <p:spTgt spid="83974"/>
                                        </p:tgtEl>
                                        <p:attrNameLst>
                                          <p:attrName>ppt_w</p:attrName>
                                        </p:attrNameLst>
                                      </p:cBhvr>
                                      <p:tavLst>
                                        <p:tav tm="0">
                                          <p:val>
                                            <p:strVal val="#ppt_w*0.70"/>
                                          </p:val>
                                        </p:tav>
                                        <p:tav tm="100000">
                                          <p:val>
                                            <p:strVal val="#ppt_w"/>
                                          </p:val>
                                        </p:tav>
                                      </p:tavLst>
                                    </p:anim>
                                    <p:anim calcmode="lin" valueType="num">
                                      <p:cBhvr>
                                        <p:cTn id="8" dur="1000" fill="hold"/>
                                        <p:tgtEl>
                                          <p:spTgt spid="83974"/>
                                        </p:tgtEl>
                                        <p:attrNameLst>
                                          <p:attrName>ppt_h</p:attrName>
                                        </p:attrNameLst>
                                      </p:cBhvr>
                                      <p:tavLst>
                                        <p:tav tm="0">
                                          <p:val>
                                            <p:strVal val="#ppt_h"/>
                                          </p:val>
                                        </p:tav>
                                        <p:tav tm="100000">
                                          <p:val>
                                            <p:strVal val="#ppt_h"/>
                                          </p:val>
                                        </p:tav>
                                      </p:tavLst>
                                    </p:anim>
                                    <p:animEffect transition="in" filter="fade">
                                      <p:cBhvr>
                                        <p:cTn id="9" dur="1000"/>
                                        <p:tgtEl>
                                          <p:spTgt spid="83974"/>
                                        </p:tgtEl>
                                      </p:cBhvr>
                                    </p:animEffect>
                                  </p:childTnLst>
                                </p:cTn>
                              </p:par>
                            </p:childTnLst>
                          </p:cTn>
                        </p:par>
                        <p:par>
                          <p:cTn id="10" fill="hold" nodeType="afterGroup">
                            <p:stCondLst>
                              <p:cond delay="1000"/>
                            </p:stCondLst>
                            <p:childTnLst>
                              <p:par>
                                <p:cTn id="11" presetID="12" presetClass="entr" presetSubtype="4" fill="hold" grpId="0" nodeType="afterEffect">
                                  <p:stCondLst>
                                    <p:cond delay="0"/>
                                  </p:stCondLst>
                                  <p:childTnLst>
                                    <p:set>
                                      <p:cBhvr>
                                        <p:cTn id="12" dur="1" fill="hold">
                                          <p:stCondLst>
                                            <p:cond delay="0"/>
                                          </p:stCondLst>
                                        </p:cTn>
                                        <p:tgtEl>
                                          <p:spTgt spid="83972"/>
                                        </p:tgtEl>
                                        <p:attrNameLst>
                                          <p:attrName>style.visibility</p:attrName>
                                        </p:attrNameLst>
                                      </p:cBhvr>
                                      <p:to>
                                        <p:strVal val="visible"/>
                                      </p:to>
                                    </p:set>
                                    <p:animEffect transition="in" filter="slide(fromBottom)">
                                      <p:cBhvr>
                                        <p:cTn id="13" dur="500"/>
                                        <p:tgtEl>
                                          <p:spTgt spid="83972"/>
                                        </p:tgtEl>
                                      </p:cBhvr>
                                    </p:animEffect>
                                  </p:childTnLst>
                                </p:cTn>
                              </p:par>
                            </p:childTnLst>
                          </p:cTn>
                        </p:par>
                        <p:par>
                          <p:cTn id="14" fill="hold" nodeType="afterGroup">
                            <p:stCondLst>
                              <p:cond delay="1500"/>
                            </p:stCondLst>
                            <p:childTnLst>
                              <p:par>
                                <p:cTn id="15" presetID="28" presetClass="entr" presetSubtype="0" fill="hold" grpId="0" nodeType="afterEffect">
                                  <p:stCondLst>
                                    <p:cond delay="0"/>
                                  </p:stCondLst>
                                  <p:childTnLst>
                                    <p:set>
                                      <p:cBhvr>
                                        <p:cTn id="16" dur="1" fill="hold">
                                          <p:stCondLst>
                                            <p:cond delay="0"/>
                                          </p:stCondLst>
                                        </p:cTn>
                                        <p:tgtEl>
                                          <p:spTgt spid="83973"/>
                                        </p:tgtEl>
                                        <p:attrNameLst>
                                          <p:attrName>style.visibility</p:attrName>
                                        </p:attrNameLst>
                                      </p:cBhvr>
                                      <p:to>
                                        <p:strVal val="visible"/>
                                      </p:to>
                                    </p:set>
                                    <p:anim calcmode="lin" valueType="num">
                                      <p:cBhvr>
                                        <p:cTn id="17" dur="15000" fill="hold"/>
                                        <p:tgtEl>
                                          <p:spTgt spid="83973"/>
                                        </p:tgtEl>
                                        <p:attrNameLst>
                                          <p:attrName>ppt_x</p:attrName>
                                        </p:attrNameLst>
                                      </p:cBhvr>
                                      <p:tavLst>
                                        <p:tav tm="0">
                                          <p:val>
                                            <p:strVal val="#ppt_x"/>
                                          </p:val>
                                        </p:tav>
                                        <p:tav tm="100000">
                                          <p:val>
                                            <p:strVal val="#ppt_x"/>
                                          </p:val>
                                        </p:tav>
                                      </p:tavLst>
                                    </p:anim>
                                    <p:anim calcmode="lin" valueType="num">
                                      <p:cBhvr>
                                        <p:cTn id="18" dur="15000" fill="hold"/>
                                        <p:tgtEl>
                                          <p:spTgt spid="83973"/>
                                        </p:tgtEl>
                                        <p:attrNameLst>
                                          <p:attrName>ppt_y</p:attrName>
                                        </p:attrNameLst>
                                      </p:cBhvr>
                                      <p:tavLst>
                                        <p:tav tm="0">
                                          <p:val>
                                            <p:strVal val="#ppt_y+1"/>
                                          </p:val>
                                        </p:tav>
                                        <p:tav tm="100000">
                                          <p:val>
                                            <p:strVal val="#ppt_y-1"/>
                                          </p:val>
                                        </p:tav>
                                      </p:tavLst>
                                    </p:anim>
                                  </p:childTnLst>
                                </p:cTn>
                              </p:par>
                              <p:par>
                                <p:cTn id="19" presetID="28" presetClass="entr" presetSubtype="0" fill="hold" grpId="0" nodeType="withEffect">
                                  <p:stCondLst>
                                    <p:cond delay="0"/>
                                  </p:stCondLst>
                                  <p:childTnLst>
                                    <p:set>
                                      <p:cBhvr>
                                        <p:cTn id="20" dur="1" fill="hold">
                                          <p:stCondLst>
                                            <p:cond delay="0"/>
                                          </p:stCondLst>
                                        </p:cTn>
                                        <p:tgtEl>
                                          <p:spTgt spid="83975"/>
                                        </p:tgtEl>
                                        <p:attrNameLst>
                                          <p:attrName>style.visibility</p:attrName>
                                        </p:attrNameLst>
                                      </p:cBhvr>
                                      <p:to>
                                        <p:strVal val="visible"/>
                                      </p:to>
                                    </p:set>
                                    <p:anim calcmode="lin" valueType="num">
                                      <p:cBhvr>
                                        <p:cTn id="21" dur="15000" fill="hold"/>
                                        <p:tgtEl>
                                          <p:spTgt spid="83975"/>
                                        </p:tgtEl>
                                        <p:attrNameLst>
                                          <p:attrName>ppt_x</p:attrName>
                                        </p:attrNameLst>
                                      </p:cBhvr>
                                      <p:tavLst>
                                        <p:tav tm="0">
                                          <p:val>
                                            <p:strVal val="#ppt_x"/>
                                          </p:val>
                                        </p:tav>
                                        <p:tav tm="100000">
                                          <p:val>
                                            <p:strVal val="#ppt_x"/>
                                          </p:val>
                                        </p:tav>
                                      </p:tavLst>
                                    </p:anim>
                                    <p:anim calcmode="lin" valueType="num">
                                      <p:cBhvr>
                                        <p:cTn id="22" dur="15000" fill="hold"/>
                                        <p:tgtEl>
                                          <p:spTgt spid="83975"/>
                                        </p:tgtEl>
                                        <p:attrNameLst>
                                          <p:attrName>ppt_y</p:attrName>
                                        </p:attrNameLst>
                                      </p:cBhvr>
                                      <p:tavLst>
                                        <p:tav tm="0">
                                          <p:val>
                                            <p:strVal val="#ppt_y+1"/>
                                          </p:val>
                                        </p:tav>
                                        <p:tav tm="100000">
                                          <p:val>
                                            <p:strVal val="#ppt_y-1"/>
                                          </p:val>
                                        </p:tav>
                                      </p:tavLst>
                                    </p:anim>
                                  </p:childTnLst>
                                </p:cTn>
                              </p:par>
                            </p:childTnLst>
                          </p:cTn>
                        </p:par>
                        <p:par>
                          <p:cTn id="23" fill="hold" nodeType="afterGroup">
                            <p:stCondLst>
                              <p:cond delay="16500"/>
                            </p:stCondLst>
                            <p:childTnLst>
                              <p:par>
                                <p:cTn id="24" presetID="23" presetClass="entr" presetSubtype="36" fill="hold" grpId="0" nodeType="afterEffect">
                                  <p:stCondLst>
                                    <p:cond delay="0"/>
                                  </p:stCondLst>
                                  <p:childTnLst>
                                    <p:set>
                                      <p:cBhvr>
                                        <p:cTn id="25" dur="1" fill="hold">
                                          <p:stCondLst>
                                            <p:cond delay="0"/>
                                          </p:stCondLst>
                                        </p:cTn>
                                        <p:tgtEl>
                                          <p:spTgt spid="83976"/>
                                        </p:tgtEl>
                                        <p:attrNameLst>
                                          <p:attrName>style.visibility</p:attrName>
                                        </p:attrNameLst>
                                      </p:cBhvr>
                                      <p:to>
                                        <p:strVal val="visible"/>
                                      </p:to>
                                    </p:set>
                                    <p:anim calcmode="lin" valueType="num">
                                      <p:cBhvr>
                                        <p:cTn id="26" dur="1000" fill="hold"/>
                                        <p:tgtEl>
                                          <p:spTgt spid="83976"/>
                                        </p:tgtEl>
                                        <p:attrNameLst>
                                          <p:attrName>ppt_w</p:attrName>
                                        </p:attrNameLst>
                                      </p:cBhvr>
                                      <p:tavLst>
                                        <p:tav tm="0">
                                          <p:val>
                                            <p:strVal val="(6*min(max(#ppt_w*#ppt_h,.3),1)-7.4)/-.7*#ppt_w"/>
                                          </p:val>
                                        </p:tav>
                                        <p:tav tm="100000">
                                          <p:val>
                                            <p:strVal val="#ppt_w"/>
                                          </p:val>
                                        </p:tav>
                                      </p:tavLst>
                                    </p:anim>
                                    <p:anim calcmode="lin" valueType="num">
                                      <p:cBhvr>
                                        <p:cTn id="27" dur="1000" fill="hold"/>
                                        <p:tgtEl>
                                          <p:spTgt spid="83976"/>
                                        </p:tgtEl>
                                        <p:attrNameLst>
                                          <p:attrName>ppt_h</p:attrName>
                                        </p:attrNameLst>
                                      </p:cBhvr>
                                      <p:tavLst>
                                        <p:tav tm="0">
                                          <p:val>
                                            <p:strVal val="(6*min(max(#ppt_w*#ppt_h,.3),1)-7.4)/-.7*#ppt_h"/>
                                          </p:val>
                                        </p:tav>
                                        <p:tav tm="100000">
                                          <p:val>
                                            <p:strVal val="#ppt_h"/>
                                          </p:val>
                                        </p:tav>
                                      </p:tavLst>
                                    </p:anim>
                                    <p:anim calcmode="lin" valueType="num">
                                      <p:cBhvr>
                                        <p:cTn id="28" dur="1000" fill="hold"/>
                                        <p:tgtEl>
                                          <p:spTgt spid="83976"/>
                                        </p:tgtEl>
                                        <p:attrNameLst>
                                          <p:attrName>ppt_x</p:attrName>
                                        </p:attrNameLst>
                                      </p:cBhvr>
                                      <p:tavLst>
                                        <p:tav tm="0">
                                          <p:val>
                                            <p:fltVal val="0.5"/>
                                          </p:val>
                                        </p:tav>
                                        <p:tav tm="100000">
                                          <p:val>
                                            <p:strVal val="#ppt_x"/>
                                          </p:val>
                                        </p:tav>
                                      </p:tavLst>
                                    </p:anim>
                                    <p:anim calcmode="lin" valueType="num">
                                      <p:cBhvr>
                                        <p:cTn id="29" dur="1000" fill="hold"/>
                                        <p:tgtEl>
                                          <p:spTgt spid="8397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nimBg="1"/>
      <p:bldP spid="83973" grpId="0" animBg="1"/>
      <p:bldP spid="83975" grpId="0"/>
      <p:bldP spid="83976" grpId="0" animBg="1"/>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578028682"/>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Arial" charset="0"/>
                <a:ea typeface="SimSun" charset="0"/>
                <a:cs typeface="SimSun" charset="0"/>
              </a:rPr>
              <a:t>新约全书链接地址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600" b="0" dirty="0">
                <a:solidFill>
                  <a:srgbClr val="FFFFFF"/>
                </a:solidFill>
                <a:ea typeface="SimSun" charset="0"/>
                <a:cs typeface="Arial" charset="0"/>
              </a:rPr>
              <a:t>免费获得该讲解</a:t>
            </a:r>
            <a:r>
              <a:rPr lang="en-US" sz="3600" b="0" dirty="0">
                <a:solidFill>
                  <a:srgbClr val="FFFFFF"/>
                </a:solidFill>
                <a:ea typeface="SimSun" charset="0"/>
                <a:cs typeface="Arial" charset="0"/>
              </a:rPr>
              <a:t>!</a:t>
            </a:r>
            <a:endParaRPr lang="en-US" sz="1200" b="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600"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14273347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6866"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6919" name="Slide" r:id="rId3" imgW="4572180" imgH="3428876" progId="PowerPoint.Slide.8">
                  <p:embed/>
                </p:oleObj>
              </mc:Choice>
              <mc:Fallback>
                <p:oleObj name="Slide" r:id="rId3" imgW="4572180" imgH="3428876" progId="PowerPoint.Slid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7890"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7943" name="Slide" r:id="rId3" imgW="4572180" imgH="3428876" progId="PowerPoint.Slide.8">
                  <p:embed/>
                </p:oleObj>
              </mc:Choice>
              <mc:Fallback>
                <p:oleObj name="Slide" r:id="rId3" imgW="4572180" imgH="3428876" progId="PowerPoint.Slid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302028" y="1341867"/>
            <a:ext cx="8489194"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8F8F8"/>
                </a:solidFill>
                <a:effectLst/>
                <a:uLnTx/>
                <a:uFillTx/>
                <a:latin typeface="Microsoft YaHei UI" panose="020B0503020204020204" pitchFamily="34" charset="-122"/>
                <a:ea typeface="Microsoft YaHei UI" panose="020B0503020204020204" pitchFamily="34" charset="-122"/>
                <a:cs typeface="Arial" charset="0"/>
              </a:rPr>
              <a:t>护卫使徒的权柄</a:t>
            </a:r>
            <a:endParaRPr kumimoji="0" lang="en-US" sz="4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8" name="Rectangle 2">
            <a:extLst>
              <a:ext uri="{FF2B5EF4-FFF2-40B4-BE49-F238E27FC236}">
                <a16:creationId xmlns:a16="http://schemas.microsoft.com/office/drawing/2014/main" id="{45B40956-2548-7640-9BFB-3D327084311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哥林多后书</a:t>
            </a:r>
          </a:p>
        </p:txBody>
      </p:sp>
    </p:spTree>
    <p:extLst>
      <p:ext uri="{BB962C8B-B14F-4D97-AF65-F5344CB8AC3E}">
        <p14:creationId xmlns:p14="http://schemas.microsoft.com/office/powerpoint/2010/main" val="23650681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8914"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8967" name="Slide" r:id="rId3" imgW="4572180" imgH="3428876" progId="PowerPoint.Slide.8">
                  <p:embed/>
                </p:oleObj>
              </mc:Choice>
              <mc:Fallback>
                <p:oleObj name="Slide" r:id="rId3" imgW="4572180" imgH="3428876" progId="PowerPoint.Slid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9938"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9991" name="Slide" r:id="rId3" imgW="4572180" imgH="3428876" progId="PowerPoint.Slide.8">
                  <p:embed/>
                </p:oleObj>
              </mc:Choice>
              <mc:Fallback>
                <p:oleObj name="Slide" r:id="rId3" imgW="4572180" imgH="3428876" progId="PowerPoint.Slid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5"/>
          <p:cNvSpPr>
            <a:spLocks noGrp="1" noChangeArrowheads="1"/>
          </p:cNvSpPr>
          <p:nvPr>
            <p:ph type="title" idx="4294967295"/>
          </p:nvPr>
        </p:nvSpPr>
        <p:spPr>
          <a:xfrm>
            <a:off x="250825" y="-423863"/>
            <a:ext cx="3744913" cy="396875"/>
          </a:xfrm>
        </p:spPr>
        <p:txBody>
          <a:bodyPr/>
          <a:lstStyle/>
          <a:p>
            <a:pPr eaLnBrk="1" hangingPunct="1"/>
            <a:r>
              <a:rPr lang="en-US" sz="2000">
                <a:latin typeface="Times New Roman" charset="0"/>
                <a:ea typeface="ＭＳ Ｐゴシック" charset="0"/>
              </a:rPr>
              <a:t>2 Corinthians Book Chart</a:t>
            </a:r>
          </a:p>
        </p:txBody>
      </p:sp>
      <p:graphicFrame>
        <p:nvGraphicFramePr>
          <p:cNvPr id="25" name="Table 24"/>
          <p:cNvGraphicFramePr>
            <a:graphicFrameLocks noGrp="1"/>
          </p:cNvGraphicFramePr>
          <p:nvPr>
            <p:extLst>
              <p:ext uri="{D42A27DB-BD31-4B8C-83A1-F6EECF244321}">
                <p14:modId xmlns:p14="http://schemas.microsoft.com/office/powerpoint/2010/main" val="1512279514"/>
              </p:ext>
            </p:extLst>
          </p:nvPr>
        </p:nvGraphicFramePr>
        <p:xfrm>
          <a:off x="-2" y="0"/>
          <a:ext cx="9180514" cy="6857998"/>
        </p:xfrm>
        <a:graphic>
          <a:graphicData uri="http://schemas.openxmlformats.org/drawingml/2006/table">
            <a:tbl>
              <a:tblPr/>
              <a:tblGrid>
                <a:gridCol w="765043">
                  <a:extLst>
                    <a:ext uri="{9D8B030D-6E8A-4147-A177-3AD203B41FA5}">
                      <a16:colId xmlns:a16="http://schemas.microsoft.com/office/drawing/2014/main" val="20000"/>
                    </a:ext>
                  </a:extLst>
                </a:gridCol>
                <a:gridCol w="765043">
                  <a:extLst>
                    <a:ext uri="{9D8B030D-6E8A-4147-A177-3AD203B41FA5}">
                      <a16:colId xmlns:a16="http://schemas.microsoft.com/office/drawing/2014/main" val="20001"/>
                    </a:ext>
                  </a:extLst>
                </a:gridCol>
                <a:gridCol w="765043">
                  <a:extLst>
                    <a:ext uri="{9D8B030D-6E8A-4147-A177-3AD203B41FA5}">
                      <a16:colId xmlns:a16="http://schemas.microsoft.com/office/drawing/2014/main" val="20002"/>
                    </a:ext>
                  </a:extLst>
                </a:gridCol>
                <a:gridCol w="849218">
                  <a:extLst>
                    <a:ext uri="{9D8B030D-6E8A-4147-A177-3AD203B41FA5}">
                      <a16:colId xmlns:a16="http://schemas.microsoft.com/office/drawing/2014/main" val="20003"/>
                    </a:ext>
                  </a:extLst>
                </a:gridCol>
                <a:gridCol w="686297">
                  <a:extLst>
                    <a:ext uri="{9D8B030D-6E8A-4147-A177-3AD203B41FA5}">
                      <a16:colId xmlns:a16="http://schemas.microsoft.com/office/drawing/2014/main" val="20004"/>
                    </a:ext>
                  </a:extLst>
                </a:gridCol>
                <a:gridCol w="650660">
                  <a:extLst>
                    <a:ext uri="{9D8B030D-6E8A-4147-A177-3AD203B41FA5}">
                      <a16:colId xmlns:a16="http://schemas.microsoft.com/office/drawing/2014/main" val="20005"/>
                    </a:ext>
                  </a:extLst>
                </a:gridCol>
                <a:gridCol w="867546">
                  <a:extLst>
                    <a:ext uri="{9D8B030D-6E8A-4147-A177-3AD203B41FA5}">
                      <a16:colId xmlns:a16="http://schemas.microsoft.com/office/drawing/2014/main" val="20006"/>
                    </a:ext>
                  </a:extLst>
                </a:gridCol>
                <a:gridCol w="722955">
                  <a:extLst>
                    <a:ext uri="{9D8B030D-6E8A-4147-A177-3AD203B41FA5}">
                      <a16:colId xmlns:a16="http://schemas.microsoft.com/office/drawing/2014/main" val="20007"/>
                    </a:ext>
                  </a:extLst>
                </a:gridCol>
                <a:gridCol w="650660">
                  <a:extLst>
                    <a:ext uri="{9D8B030D-6E8A-4147-A177-3AD203B41FA5}">
                      <a16:colId xmlns:a16="http://schemas.microsoft.com/office/drawing/2014/main" val="20008"/>
                    </a:ext>
                  </a:extLst>
                </a:gridCol>
                <a:gridCol w="795251">
                  <a:extLst>
                    <a:ext uri="{9D8B030D-6E8A-4147-A177-3AD203B41FA5}">
                      <a16:colId xmlns:a16="http://schemas.microsoft.com/office/drawing/2014/main" val="20009"/>
                    </a:ext>
                  </a:extLst>
                </a:gridCol>
                <a:gridCol w="897755">
                  <a:extLst>
                    <a:ext uri="{9D8B030D-6E8A-4147-A177-3AD203B41FA5}">
                      <a16:colId xmlns:a16="http://schemas.microsoft.com/office/drawing/2014/main" val="20010"/>
                    </a:ext>
                  </a:extLst>
                </a:gridCol>
                <a:gridCol w="765043">
                  <a:extLst>
                    <a:ext uri="{9D8B030D-6E8A-4147-A177-3AD203B41FA5}">
                      <a16:colId xmlns:a16="http://schemas.microsoft.com/office/drawing/2014/main" val="20011"/>
                    </a:ext>
                  </a:extLst>
                </a:gridCol>
              </a:tblGrid>
              <a:tr h="638484">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400" b="1" i="0" u="none" strike="noStrike" cap="none" normalizeH="0" baseline="0" dirty="0">
                          <a:ln>
                            <a:noFill/>
                          </a:ln>
                          <a:solidFill>
                            <a:srgbClr val="F8F8F8"/>
                          </a:solidFill>
                          <a:effectLst/>
                          <a:latin typeface="Arial" charset="0"/>
                          <a:ea typeface="ＭＳ Ｐゴシック" charset="0"/>
                          <a:cs typeface="Arial" charset="0"/>
                        </a:rPr>
                        <a:t>辩护使徒的权柄</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3333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10463">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90"/>
                          </a:solidFill>
                          <a:effectLst/>
                          <a:latin typeface="Arial"/>
                          <a:ea typeface="ＭＳ Ｐゴシック" charset="0"/>
                          <a:cs typeface="Arial"/>
                        </a:rPr>
                        <a:t> 事奉的诚意</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90"/>
                          </a:solidFill>
                          <a:effectLst/>
                          <a:latin typeface="Arial"/>
                          <a:ea typeface="ＭＳ Ｐゴシック" charset="0"/>
                          <a:cs typeface="Arial"/>
                        </a:rPr>
                        <a:t>奉献</a:t>
                      </a:r>
                      <a:endParaRPr kumimoji="0" lang="en-US" sz="20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dirty="0">
                          <a:ln>
                            <a:noFill/>
                          </a:ln>
                          <a:solidFill>
                            <a:srgbClr val="000090"/>
                          </a:solidFill>
                          <a:effectLst/>
                          <a:latin typeface="Arial"/>
                          <a:ea typeface="ＭＳ Ｐゴシック" charset="0"/>
                          <a:cs typeface="Arial"/>
                        </a:rPr>
                        <a:t> 事奉权柄</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37">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dirty="0">
                          <a:ln>
                            <a:noFill/>
                          </a:ln>
                          <a:solidFill>
                            <a:srgbClr val="000090"/>
                          </a:solidFill>
                          <a:effectLst/>
                          <a:latin typeface="Arial"/>
                          <a:ea typeface="ＭＳ Ｐゴシック" charset="0"/>
                          <a:cs typeface="Arial"/>
                        </a:rPr>
                        <a:t>1–7 </a:t>
                      </a:r>
                      <a:r>
                        <a:rPr kumimoji="1" lang="zh-CN" altLang="en-US" sz="2000" b="1" i="0" u="none" strike="noStrike" cap="none" normalizeH="0" baseline="0" dirty="0">
                          <a:ln>
                            <a:noFill/>
                          </a:ln>
                          <a:solidFill>
                            <a:srgbClr val="000090"/>
                          </a:solidFill>
                          <a:effectLst/>
                          <a:latin typeface="Arial"/>
                          <a:ea typeface="ＭＳ Ｐゴシック" charset="0"/>
                          <a:cs typeface="Arial"/>
                        </a:rPr>
                        <a:t>章</a:t>
                      </a:r>
                      <a:endParaRPr kumimoji="0" lang="en-US" sz="20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8–9 </a:t>
                      </a:r>
                      <a:r>
                        <a:rPr kumimoji="0" lang="zh-CN" altLang="en-US" sz="2000" b="1" i="0" u="none" strike="noStrike" cap="none" normalizeH="0" baseline="0" dirty="0">
                          <a:ln>
                            <a:noFill/>
                          </a:ln>
                          <a:solidFill>
                            <a:srgbClr val="000090"/>
                          </a:solidFill>
                          <a:effectLst/>
                          <a:latin typeface="Arial"/>
                          <a:ea typeface="ＭＳ Ｐゴシック" charset="0"/>
                          <a:cs typeface="Arial"/>
                        </a:rPr>
                        <a:t>章</a:t>
                      </a:r>
                      <a:endParaRPr kumimoji="0" lang="en-US" sz="20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dirty="0">
                          <a:ln>
                            <a:noFill/>
                          </a:ln>
                          <a:solidFill>
                            <a:srgbClr val="000090"/>
                          </a:solidFill>
                          <a:effectLst/>
                          <a:latin typeface="Arial"/>
                          <a:ea typeface="ＭＳ Ｐゴシック" charset="0"/>
                          <a:cs typeface="Arial"/>
                        </a:rPr>
                        <a:t>10–13 </a:t>
                      </a:r>
                      <a:r>
                        <a:rPr kumimoji="1" lang="zh-CN" altLang="en-US" sz="2000" b="1" i="0" u="none" strike="noStrike" cap="none" normalizeH="0" baseline="0" dirty="0">
                          <a:ln>
                            <a:noFill/>
                          </a:ln>
                          <a:solidFill>
                            <a:srgbClr val="000090"/>
                          </a:solidFill>
                          <a:effectLst/>
                          <a:latin typeface="Arial"/>
                          <a:ea typeface="ＭＳ Ｐゴシック" charset="0"/>
                          <a:cs typeface="Arial"/>
                        </a:rPr>
                        <a:t>章</a:t>
                      </a:r>
                      <a:endParaRPr kumimoji="0" lang="en-US" sz="20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807011">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dirty="0">
                          <a:ln>
                            <a:noFill/>
                          </a:ln>
                          <a:solidFill>
                            <a:srgbClr val="000090"/>
                          </a:solidFill>
                          <a:effectLst/>
                          <a:latin typeface="Arial"/>
                          <a:ea typeface="ＭＳ Ｐゴシック" charset="0"/>
                          <a:cs typeface="Arial"/>
                        </a:rPr>
                        <a:t> 辩护保罗的用意</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90"/>
                          </a:solidFill>
                          <a:effectLst/>
                          <a:latin typeface="Arial"/>
                          <a:ea typeface="ＭＳ Ｐゴシック" charset="0"/>
                          <a:cs typeface="Arial"/>
                        </a:rPr>
                        <a:t> 辩护保罗的价值</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dirty="0">
                          <a:ln>
                            <a:noFill/>
                          </a:ln>
                          <a:solidFill>
                            <a:srgbClr val="000090"/>
                          </a:solidFill>
                          <a:effectLst/>
                          <a:latin typeface="Arial"/>
                          <a:ea typeface="ＭＳ Ｐゴシック" charset="0"/>
                          <a:cs typeface="Arial"/>
                        </a:rPr>
                        <a:t> 辩护保罗的品质</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22472">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dirty="0">
                          <a:ln>
                            <a:noFill/>
                          </a:ln>
                          <a:solidFill>
                            <a:srgbClr val="000090"/>
                          </a:solidFill>
                          <a:effectLst/>
                          <a:latin typeface="Arial"/>
                          <a:ea typeface="ＭＳ Ｐゴシック" charset="0"/>
                          <a:cs typeface="Arial"/>
                        </a:rPr>
                        <a:t>保罗的人格</a:t>
                      </a:r>
                      <a:endParaRPr kumimoji="1" lang="en-GB" sz="20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90"/>
                          </a:solidFill>
                          <a:effectLst/>
                          <a:latin typeface="Arial"/>
                          <a:ea typeface="ＭＳ Ｐゴシック" charset="0"/>
                          <a:cs typeface="Arial"/>
                        </a:rPr>
                        <a:t> 收集圣徒的捐助</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000" b="1" i="0" u="none" strike="noStrike" cap="none" normalizeH="0" baseline="0" dirty="0">
                          <a:ln>
                            <a:noFill/>
                          </a:ln>
                          <a:solidFill>
                            <a:srgbClr val="000090"/>
                          </a:solidFill>
                          <a:effectLst/>
                          <a:latin typeface="Arial"/>
                          <a:ea typeface="ＭＳ Ｐゴシック" charset="0"/>
                          <a:cs typeface="Arial"/>
                        </a:rPr>
                        <a:t>保罗的资格</a:t>
                      </a:r>
                      <a:endParaRPr kumimoji="1" lang="en-GB" sz="20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195988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a:ea typeface="ＭＳ Ｐゴシック" charset="0"/>
                          <a:cs typeface="Arial"/>
                        </a:rPr>
                        <a:t>致敬</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1600" b="1" i="0" u="none" strike="noStrike" cap="none" normalizeH="0" baseline="0" dirty="0">
                          <a:ln>
                            <a:noFill/>
                          </a:ln>
                          <a:solidFill>
                            <a:srgbClr val="000090"/>
                          </a:solidFill>
                          <a:effectLst/>
                          <a:latin typeface="Arial"/>
                          <a:ea typeface="ＭＳ Ｐゴシック" charset="0"/>
                          <a:cs typeface="Arial"/>
                        </a:rPr>
                        <a:t>辩护行为</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a:ea typeface="ＭＳ Ｐゴシック" charset="0"/>
                          <a:cs typeface="Arial"/>
                        </a:rPr>
                        <a:t>辩护事工</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a:ea typeface="ＭＳ Ｐゴシック" charset="0"/>
                          <a:cs typeface="Arial"/>
                        </a:rPr>
                        <a:t>恢复自信</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zh-CN" altLang="en-US" sz="1600" b="1" dirty="0">
                          <a:solidFill>
                            <a:srgbClr val="000090"/>
                          </a:solidFill>
                          <a:latin typeface="Arial"/>
                          <a:cs typeface="Arial"/>
                        </a:rPr>
                        <a:t>榜样</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zh-CN" altLang="en-US" sz="1600" b="1" dirty="0">
                          <a:solidFill>
                            <a:srgbClr val="000090"/>
                          </a:solidFill>
                          <a:latin typeface="Arial"/>
                          <a:cs typeface="Arial"/>
                        </a:rPr>
                        <a:t>目的</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zh-CN" altLang="en-US" sz="1600" b="1" dirty="0">
                          <a:solidFill>
                            <a:srgbClr val="000090"/>
                          </a:solidFill>
                          <a:latin typeface="Arial"/>
                          <a:cs typeface="Arial"/>
                        </a:rPr>
                        <a:t>筹备</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zh-CN" altLang="en-US" sz="1600" b="1" dirty="0">
                          <a:solidFill>
                            <a:srgbClr val="000090"/>
                          </a:solidFill>
                          <a:latin typeface="Arial"/>
                          <a:cs typeface="Arial"/>
                        </a:rPr>
                        <a:t>益处</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zh-CN" altLang="en-US" sz="1600" b="1" dirty="0">
                          <a:solidFill>
                            <a:srgbClr val="000090"/>
                          </a:solidFill>
                          <a:latin typeface="Arial"/>
                          <a:cs typeface="Arial"/>
                        </a:rPr>
                        <a:t>抵抗</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zh-CN" altLang="en-US" sz="1600" b="1" dirty="0">
                          <a:solidFill>
                            <a:srgbClr val="000090"/>
                          </a:solidFill>
                          <a:latin typeface="Arial"/>
                          <a:cs typeface="Arial"/>
                        </a:rPr>
                        <a:t>进攻</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zh-CN" altLang="en-US" sz="1600" b="1" dirty="0">
                          <a:solidFill>
                            <a:srgbClr val="000090"/>
                          </a:solidFill>
                          <a:latin typeface="Arial"/>
                          <a:cs typeface="Arial"/>
                        </a:rPr>
                        <a:t>警告</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zh-CN" altLang="en-US" sz="1600" b="1" dirty="0">
                          <a:solidFill>
                            <a:srgbClr val="000090"/>
                          </a:solidFill>
                          <a:latin typeface="Arial"/>
                          <a:cs typeface="Arial"/>
                        </a:rPr>
                        <a:t>终结</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extLst>
                  <a:ext uri="{0D108BD9-81ED-4DB2-BD59-A6C34878D82A}">
                    <a16:rowId xmlns:a16="http://schemas.microsoft.com/office/drawing/2014/main" val="10005"/>
                  </a:ext>
                </a:extLst>
              </a:tr>
              <a:tr h="62247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1:1-11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1:12–2:16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3:1–6:10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6:11–7:16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8:1-9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8:10-16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8:16–9:5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9:6-</a:t>
                      </a:r>
                      <a:br>
                        <a:rPr kumimoji="0" lang="en-US" sz="1600" b="1" i="0" u="none" strike="noStrike" cap="none" normalizeH="0" baseline="0" dirty="0">
                          <a:ln>
                            <a:noFill/>
                          </a:ln>
                          <a:solidFill>
                            <a:srgbClr val="000090"/>
                          </a:solidFill>
                          <a:effectLst/>
                          <a:latin typeface="Arial"/>
                          <a:ea typeface="ＭＳ Ｐゴシック" charset="0"/>
                          <a:cs typeface="Arial"/>
                        </a:rPr>
                      </a:br>
                      <a:r>
                        <a:rPr kumimoji="0" lang="en-US" sz="1600" b="1" i="0" u="none" strike="noStrike" cap="none" normalizeH="0" baseline="0" dirty="0">
                          <a:ln>
                            <a:noFill/>
                          </a:ln>
                          <a:solidFill>
                            <a:srgbClr val="000090"/>
                          </a:solidFill>
                          <a:effectLst/>
                          <a:latin typeface="Arial"/>
                          <a:ea typeface="ＭＳ Ｐゴシック" charset="0"/>
                          <a:cs typeface="Arial"/>
                        </a:rPr>
                        <a:t>15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11:1–12:18</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12:19–13:10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13:11-14</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510387">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a:ea typeface="ＭＳ Ｐゴシック" charset="0"/>
                          <a:cs typeface="Arial"/>
                        </a:rPr>
                        <a:t>马其顿</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10387">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90"/>
                          </a:solidFill>
                          <a:effectLst/>
                          <a:latin typeface="Arial"/>
                          <a:ea typeface="ＭＳ Ｐゴシック" charset="0"/>
                          <a:cs typeface="Arial"/>
                        </a:rPr>
                        <a:t>公元</a:t>
                      </a:r>
                      <a:r>
                        <a:rPr kumimoji="0" lang="en-US" sz="1600" b="1" i="0" u="none" strike="noStrike" cap="none" normalizeH="0" baseline="0" dirty="0">
                          <a:ln>
                            <a:noFill/>
                          </a:ln>
                          <a:solidFill>
                            <a:srgbClr val="000090"/>
                          </a:solidFill>
                          <a:effectLst/>
                          <a:latin typeface="Arial"/>
                          <a:ea typeface="ＭＳ Ｐゴシック" charset="0"/>
                          <a:cs typeface="Arial"/>
                        </a:rPr>
                        <a:t>56</a:t>
                      </a:r>
                      <a:r>
                        <a:rPr kumimoji="0" lang="zh-CN" altLang="en-US" sz="1600" b="1" i="0" u="none" strike="noStrike" cap="none" normalizeH="0" baseline="0" dirty="0">
                          <a:ln>
                            <a:noFill/>
                          </a:ln>
                          <a:solidFill>
                            <a:srgbClr val="000090"/>
                          </a:solidFill>
                          <a:effectLst/>
                          <a:latin typeface="Arial"/>
                          <a:ea typeface="ＭＳ Ｐゴシック" charset="0"/>
                          <a:cs typeface="Arial"/>
                        </a:rPr>
                        <a:t>年 秋天</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161795"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a:solidFill>
                  <a:srgbClr val="FFFFFF"/>
                </a:solidFill>
                <a:latin typeface="Arial" charset="0"/>
                <a:cs typeface="Arial" charset="0"/>
              </a:rPr>
              <a:t>162</a:t>
            </a:r>
          </a:p>
        </p:txBody>
      </p:sp>
    </p:spTree>
    <p:extLst>
      <p:ext uri="{BB962C8B-B14F-4D97-AF65-F5344CB8AC3E}">
        <p14:creationId xmlns:p14="http://schemas.microsoft.com/office/powerpoint/2010/main" val="21238774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41" name="Text Box 2"/>
          <p:cNvSpPr txBox="1">
            <a:spLocks noChangeArrowheads="1"/>
          </p:cNvSpPr>
          <p:nvPr/>
        </p:nvSpPr>
        <p:spPr bwMode="auto">
          <a:xfrm>
            <a:off x="8287833" y="76200"/>
            <a:ext cx="72808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162</a:t>
            </a:r>
          </a:p>
        </p:txBody>
      </p:sp>
      <p:sp>
        <p:nvSpPr>
          <p:cNvPr id="163842" name="Text Box 3"/>
          <p:cNvSpPr txBox="1">
            <a:spLocks noChangeArrowheads="1"/>
          </p:cNvSpPr>
          <p:nvPr/>
        </p:nvSpPr>
        <p:spPr bwMode="auto">
          <a:xfrm>
            <a:off x="3543053" y="228600"/>
            <a:ext cx="1988045"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SimSun" charset="0"/>
              </a:rPr>
              <a:t>哥林多后书</a:t>
            </a:r>
          </a:p>
        </p:txBody>
      </p:sp>
      <p:sp>
        <p:nvSpPr>
          <p:cNvPr id="163843" name="Text Box 6"/>
          <p:cNvSpPr txBox="1">
            <a:spLocks noChangeArrowheads="1"/>
          </p:cNvSpPr>
          <p:nvPr/>
        </p:nvSpPr>
        <p:spPr bwMode="auto">
          <a:xfrm>
            <a:off x="1371600" y="1447800"/>
            <a:ext cx="6400800" cy="3539430"/>
          </a:xfrm>
          <a:prstGeom prst="rect">
            <a:avLst/>
          </a:prstGeom>
          <a:solidFill>
            <a:srgbClr val="F8F8F8"/>
          </a:solidFill>
          <a:ln w="9525">
            <a:solidFill>
              <a:schemeClr val="hlink"/>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1" i="0" u="sng"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保罗</a:t>
            </a:r>
            <a:r>
              <a:rPr kumimoji="0" lang="zh-CN" altLang="en-US" sz="3200" b="0" i="1" u="none" strike="noStrike" kern="1200" cap="none" spc="0" normalizeH="0" baseline="0" noProof="0" dirty="0">
                <a:ln>
                  <a:noFill/>
                </a:ln>
                <a:solidFill>
                  <a:srgbClr val="660066"/>
                </a:solidFill>
                <a:effectLst/>
                <a:uLnTx/>
                <a:uFillTx/>
                <a:latin typeface="Microsoft YaHei UI" panose="020B0503020204020204" pitchFamily="34" charset="-122"/>
                <a:ea typeface="Microsoft YaHei UI" panose="020B0503020204020204" pitchFamily="34" charset="-122"/>
                <a:cs typeface="Arial" charset="0"/>
              </a:rPr>
              <a:t>辩护他的使徒地位</a:t>
            </a:r>
            <a:r>
              <a:rPr kumimoji="0" lang="zh-CN" altLang="en-US" sz="3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为对抗假使徒的攻击来确保哥林多信徒的</a:t>
            </a:r>
            <a:r>
              <a:rPr kumimoji="0" lang="zh-CN" altLang="en-US" sz="3200" b="0" i="1" u="none" strike="noStrike" kern="1200" cap="none" spc="0" normalizeH="0" baseline="0" noProof="0" dirty="0">
                <a:ln>
                  <a:noFill/>
                </a:ln>
                <a:solidFill>
                  <a:srgbClr val="660066"/>
                </a:solidFill>
                <a:effectLst/>
                <a:uLnTx/>
                <a:uFillTx/>
                <a:latin typeface="Microsoft YaHei UI" panose="020B0503020204020204" pitchFamily="34" charset="-122"/>
                <a:ea typeface="Microsoft YaHei UI" panose="020B0503020204020204" pitchFamily="34" charset="-122"/>
                <a:cs typeface="Arial" charset="0"/>
              </a:rPr>
              <a:t>教义根基</a:t>
            </a:r>
            <a:r>
              <a:rPr kumimoji="0" lang="zh-CN" altLang="en-US" sz="3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及他们答应要给耶路撒冷圣徒的捐助，因此供应给今日教会领袖的</a:t>
            </a:r>
            <a:r>
              <a:rPr kumimoji="0" lang="zh-CN" altLang="en-US" sz="2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一个</a:t>
            </a:r>
            <a:r>
              <a:rPr kumimoji="0" lang="zh-CN" altLang="en-US" sz="3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尊重榜样。</a:t>
            </a:r>
            <a:r>
              <a:rPr kumimoji="0" lang="en-US" altLang="zh-CN"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 </a:t>
            </a:r>
          </a:p>
        </p:txBody>
      </p:sp>
      <p:sp>
        <p:nvSpPr>
          <p:cNvPr id="2" name="Title 1"/>
          <p:cNvSpPr>
            <a:spLocks noGrp="1"/>
          </p:cNvSpPr>
          <p:nvPr>
            <p:ph type="title" idx="4294967295"/>
          </p:nvPr>
        </p:nvSpPr>
        <p:spPr>
          <a:xfrm>
            <a:off x="827088" y="1460272"/>
            <a:ext cx="7620000" cy="542925"/>
          </a:xfrm>
        </p:spPr>
        <p:txBody>
          <a:bodyPr/>
          <a:lstStyle/>
          <a:p>
            <a:pPr eaLnBrk="1" hangingPunct="1">
              <a:defRPr/>
            </a:pPr>
            <a:r>
              <a:rPr lang="zh-SG" altLang="en-US" sz="3200" b="1" u="sng" kern="1200" dirty="0">
                <a:solidFill>
                  <a:srgbClr val="000000"/>
                </a:solidFill>
                <a:latin typeface="Microsoft YaHei UI" panose="020B0503020204020204" pitchFamily="34" charset="-122"/>
                <a:ea typeface="Microsoft YaHei UI" panose="020B0503020204020204" pitchFamily="34" charset="-122"/>
                <a:cs typeface="SimSun"/>
              </a:rPr>
              <a:t>总结概要</a:t>
            </a:r>
            <a:endParaRPr lang="en-US"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122735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3842"/>
                                        </p:tgtEl>
                                        <p:attrNameLst>
                                          <p:attrName>style.visibility</p:attrName>
                                        </p:attrNameLst>
                                      </p:cBhvr>
                                      <p:to>
                                        <p:strVal val="visible"/>
                                      </p:to>
                                    </p:set>
                                    <p:animEffect transition="in" filter="wipe(down)">
                                      <p:cBhvr>
                                        <p:cTn id="7" dur="500"/>
                                        <p:tgtEl>
                                          <p:spTgt spid="163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2"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en-US" altLang="en-US" sz="2400" b="0">
                <a:latin typeface="Arial" charset="0"/>
              </a:rPr>
              <a:t>162</a:t>
            </a:r>
          </a:p>
        </p:txBody>
      </p:sp>
      <p:sp>
        <p:nvSpPr>
          <p:cNvPr id="43011" name="Text Box 3"/>
          <p:cNvSpPr txBox="1">
            <a:spLocks noChangeArrowheads="1"/>
          </p:cNvSpPr>
          <p:nvPr/>
        </p:nvSpPr>
        <p:spPr bwMode="auto">
          <a:xfrm>
            <a:off x="4081463" y="207963"/>
            <a:ext cx="898525" cy="5191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zh-CN" altLang="en-US" sz="2800">
                <a:solidFill>
                  <a:srgbClr val="F8F8F8"/>
                </a:solidFill>
                <a:latin typeface="Arial" charset="0"/>
                <a:cs typeface="Arial" charset="0"/>
              </a:rPr>
              <a:t>应用</a:t>
            </a:r>
            <a:endParaRPr lang="en-US" altLang="zh-CN" sz="2800">
              <a:solidFill>
                <a:srgbClr val="F8F8F8"/>
              </a:solidFill>
              <a:latin typeface="Arial" charset="0"/>
              <a:cs typeface="Arial" charset="0"/>
            </a:endParaRPr>
          </a:p>
        </p:txBody>
      </p:sp>
      <p:sp>
        <p:nvSpPr>
          <p:cNvPr id="16389" name="Text Box 5"/>
          <p:cNvSpPr txBox="1">
            <a:spLocks noChangeArrowheads="1"/>
          </p:cNvSpPr>
          <p:nvPr/>
        </p:nvSpPr>
        <p:spPr bwMode="auto">
          <a:xfrm>
            <a:off x="990600" y="1266825"/>
            <a:ext cx="7086600" cy="2654300"/>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buFontTx/>
              <a:buAutoNum type="arabicPeriod"/>
            </a:pPr>
            <a:r>
              <a:rPr lang="zh-CN" altLang="en-US" sz="2800" dirty="0">
                <a:solidFill>
                  <a:srgbClr val="000000"/>
                </a:solidFill>
                <a:latin typeface="Arial" charset="0"/>
                <a:cs typeface="Arial" charset="0"/>
              </a:rPr>
              <a:t>给教会的普通信徒</a:t>
            </a:r>
            <a:r>
              <a:rPr lang="en-US" altLang="zh-CN" sz="2800" dirty="0">
                <a:solidFill>
                  <a:srgbClr val="000000"/>
                </a:solidFill>
                <a:latin typeface="Arial" charset="0"/>
                <a:cs typeface="Arial" charset="0"/>
              </a:rPr>
              <a:t>: </a:t>
            </a:r>
          </a:p>
          <a:p>
            <a:pPr eaLnBrk="1" hangingPunct="1"/>
            <a:r>
              <a:rPr lang="zh-CN" altLang="en-US" sz="2800" dirty="0">
                <a:solidFill>
                  <a:srgbClr val="000000"/>
                </a:solidFill>
                <a:latin typeface="Arial" charset="0"/>
                <a:cs typeface="Arial" charset="0"/>
              </a:rPr>
              <a:t>你时常批评你的属灵领袖吗？</a:t>
            </a:r>
            <a:endParaRPr lang="en-US" altLang="zh-CN" sz="2800" dirty="0">
              <a:solidFill>
                <a:srgbClr val="000000"/>
              </a:solidFill>
              <a:latin typeface="Arial" charset="0"/>
              <a:cs typeface="Arial" charset="0"/>
            </a:endParaRPr>
          </a:p>
          <a:p>
            <a:pPr eaLnBrk="1" hangingPunct="1"/>
            <a:r>
              <a:rPr lang="en-US" altLang="zh-CN" sz="2800" dirty="0">
                <a:solidFill>
                  <a:srgbClr val="000000"/>
                </a:solidFill>
                <a:latin typeface="Arial" charset="0"/>
                <a:cs typeface="Arial" charset="0"/>
              </a:rPr>
              <a:t>(</a:t>
            </a:r>
            <a:r>
              <a:rPr lang="zh-CN" altLang="en-US" sz="2800" dirty="0">
                <a:solidFill>
                  <a:srgbClr val="000000"/>
                </a:solidFill>
                <a:latin typeface="Arial" charset="0"/>
                <a:cs typeface="Arial" charset="0"/>
              </a:rPr>
              <a:t>换句话说，你是否有问题顺服权柄？</a:t>
            </a:r>
            <a:r>
              <a:rPr lang="en-US" altLang="zh-CN" sz="2800" dirty="0">
                <a:solidFill>
                  <a:srgbClr val="000000"/>
                </a:solidFill>
                <a:latin typeface="Arial" charset="0"/>
                <a:cs typeface="Arial" charset="0"/>
              </a:rPr>
              <a:t>)</a:t>
            </a:r>
          </a:p>
          <a:p>
            <a:pPr eaLnBrk="1" hangingPunct="1"/>
            <a:r>
              <a:rPr lang="en-US" altLang="zh-CN" sz="2800" dirty="0">
                <a:solidFill>
                  <a:srgbClr val="000000"/>
                </a:solidFill>
                <a:latin typeface="Arial" charset="0"/>
                <a:cs typeface="Arial" charset="0"/>
              </a:rPr>
              <a:t> </a:t>
            </a:r>
          </a:p>
          <a:p>
            <a:pPr eaLnBrk="1" hangingPunct="1"/>
            <a:r>
              <a:rPr lang="en-US" altLang="zh-CN" sz="2800" dirty="0">
                <a:solidFill>
                  <a:srgbClr val="000000"/>
                </a:solidFill>
                <a:latin typeface="Arial" charset="0"/>
                <a:cs typeface="Arial" charset="0"/>
              </a:rPr>
              <a:t>2. </a:t>
            </a:r>
            <a:r>
              <a:rPr lang="zh-CN" altLang="en-US" sz="2800" dirty="0">
                <a:solidFill>
                  <a:srgbClr val="000000"/>
                </a:solidFill>
                <a:latin typeface="Arial" charset="0"/>
                <a:cs typeface="Arial" charset="0"/>
              </a:rPr>
              <a:t>给属灵领袖</a:t>
            </a:r>
            <a:r>
              <a:rPr lang="en-US" altLang="zh-CN" sz="2800" dirty="0">
                <a:solidFill>
                  <a:srgbClr val="000000"/>
                </a:solidFill>
                <a:latin typeface="Arial" charset="0"/>
                <a:cs typeface="Arial" charset="0"/>
              </a:rPr>
              <a:t>: </a:t>
            </a:r>
          </a:p>
          <a:p>
            <a:pPr eaLnBrk="1" hangingPunct="1"/>
            <a:r>
              <a:rPr lang="zh-CN" altLang="en-US" sz="2800" dirty="0">
                <a:solidFill>
                  <a:srgbClr val="000000"/>
                </a:solidFill>
                <a:latin typeface="Arial" charset="0"/>
                <a:cs typeface="Arial" charset="0"/>
              </a:rPr>
              <a:t>你是否害怕辩护神所给你的属灵权柄？</a:t>
            </a:r>
            <a:endParaRPr lang="en-US" altLang="zh-CN" sz="2800" dirty="0">
              <a:solidFill>
                <a:srgbClr val="0000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9">
                                            <p:txEl>
                                              <p:pRg st="0" end="0"/>
                                            </p:txEl>
                                          </p:spTgt>
                                        </p:tgtEl>
                                        <p:attrNameLst>
                                          <p:attrName>style.visibility</p:attrName>
                                        </p:attrNameLst>
                                      </p:cBhvr>
                                      <p:to>
                                        <p:strVal val="visible"/>
                                      </p:to>
                                    </p:set>
                                    <p:anim calcmode="lin" valueType="num">
                                      <p:cBhvr additive="base">
                                        <p:cTn id="7" dur="500" fill="hold"/>
                                        <p:tgtEl>
                                          <p:spTgt spid="1638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389">
                                            <p:txEl>
                                              <p:pRg st="1" end="1"/>
                                            </p:txEl>
                                          </p:spTgt>
                                        </p:tgtEl>
                                        <p:attrNameLst>
                                          <p:attrName>style.visibility</p:attrName>
                                        </p:attrNameLst>
                                      </p:cBhvr>
                                      <p:to>
                                        <p:strVal val="visible"/>
                                      </p:to>
                                    </p:set>
                                    <p:anim calcmode="lin" valueType="num">
                                      <p:cBhvr additive="base">
                                        <p:cTn id="13" dur="500" fill="hold"/>
                                        <p:tgtEl>
                                          <p:spTgt spid="1638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38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389">
                                            <p:txEl>
                                              <p:pRg st="2" end="2"/>
                                            </p:txEl>
                                          </p:spTgt>
                                        </p:tgtEl>
                                        <p:attrNameLst>
                                          <p:attrName>style.visibility</p:attrName>
                                        </p:attrNameLst>
                                      </p:cBhvr>
                                      <p:to>
                                        <p:strVal val="visible"/>
                                      </p:to>
                                    </p:set>
                                    <p:anim calcmode="lin" valueType="num">
                                      <p:cBhvr additive="base">
                                        <p:cTn id="19" dur="500" fill="hold"/>
                                        <p:tgtEl>
                                          <p:spTgt spid="1638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38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389">
                                            <p:txEl>
                                              <p:pRg st="3" end="3"/>
                                            </p:txEl>
                                          </p:spTgt>
                                        </p:tgtEl>
                                        <p:attrNameLst>
                                          <p:attrName>style.visibility</p:attrName>
                                        </p:attrNameLst>
                                      </p:cBhvr>
                                      <p:to>
                                        <p:strVal val="visible"/>
                                      </p:to>
                                    </p:set>
                                    <p:anim calcmode="lin" valueType="num">
                                      <p:cBhvr additive="base">
                                        <p:cTn id="25" dur="500" fill="hold"/>
                                        <p:tgtEl>
                                          <p:spTgt spid="1638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38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389">
                                            <p:txEl>
                                              <p:pRg st="4" end="4"/>
                                            </p:txEl>
                                          </p:spTgt>
                                        </p:tgtEl>
                                        <p:attrNameLst>
                                          <p:attrName>style.visibility</p:attrName>
                                        </p:attrNameLst>
                                      </p:cBhvr>
                                      <p:to>
                                        <p:strVal val="visible"/>
                                      </p:to>
                                    </p:set>
                                    <p:anim calcmode="lin" valueType="num">
                                      <p:cBhvr additive="base">
                                        <p:cTn id="31" dur="500" fill="hold"/>
                                        <p:tgtEl>
                                          <p:spTgt spid="1638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38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389">
                                            <p:txEl>
                                              <p:pRg st="5" end="5"/>
                                            </p:txEl>
                                          </p:spTgt>
                                        </p:tgtEl>
                                        <p:attrNameLst>
                                          <p:attrName>style.visibility</p:attrName>
                                        </p:attrNameLst>
                                      </p:cBhvr>
                                      <p:to>
                                        <p:strVal val="visible"/>
                                      </p:to>
                                    </p:set>
                                    <p:anim calcmode="lin" valueType="num">
                                      <p:cBhvr additive="base">
                                        <p:cTn id="37" dur="500" fill="hold"/>
                                        <p:tgtEl>
                                          <p:spTgt spid="1638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38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en-US" altLang="en-US" sz="2400" b="0">
                <a:latin typeface="Arial" charset="0"/>
              </a:rPr>
              <a:t>163</a:t>
            </a:r>
          </a:p>
        </p:txBody>
      </p:sp>
      <p:sp>
        <p:nvSpPr>
          <p:cNvPr id="44035" name="Text Box 3"/>
          <p:cNvSpPr txBox="1">
            <a:spLocks noChangeArrowheads="1"/>
          </p:cNvSpPr>
          <p:nvPr/>
        </p:nvSpPr>
        <p:spPr bwMode="auto">
          <a:xfrm>
            <a:off x="3911600" y="207963"/>
            <a:ext cx="1255713" cy="5191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zh-CN" altLang="en-US" sz="2800">
                <a:solidFill>
                  <a:srgbClr val="FFFFFF"/>
                </a:solidFill>
                <a:latin typeface="Arial" charset="0"/>
                <a:cs typeface="Arial" charset="0"/>
              </a:rPr>
              <a:t>原作者</a:t>
            </a:r>
            <a:endParaRPr lang="en-US" altLang="en-US" sz="2800">
              <a:solidFill>
                <a:srgbClr val="FFFFFF"/>
              </a:solidFill>
              <a:latin typeface="Arial" charset="0"/>
              <a:cs typeface="Arial" charset="0"/>
            </a:endParaRPr>
          </a:p>
        </p:txBody>
      </p:sp>
      <p:sp>
        <p:nvSpPr>
          <p:cNvPr id="17413" name="Text Box 5"/>
          <p:cNvSpPr txBox="1">
            <a:spLocks noChangeArrowheads="1"/>
          </p:cNvSpPr>
          <p:nvPr/>
        </p:nvSpPr>
        <p:spPr bwMode="auto">
          <a:xfrm>
            <a:off x="306388" y="1143000"/>
            <a:ext cx="4113212" cy="4401205"/>
          </a:xfrm>
          <a:prstGeom prst="rect">
            <a:avLst/>
          </a:prstGeom>
          <a:solidFill>
            <a:schemeClr val="bg1"/>
          </a:solidFill>
          <a:ln>
            <a:noFill/>
          </a:ln>
        </p:spPr>
        <p:txBody>
          <a:bodyPr>
            <a:spAutoFit/>
          </a:bodyPr>
          <a:lstStyle>
            <a:defPPr>
              <a:defRPr lang="en-US"/>
            </a:defPPr>
            <a:lvl1pPr marL="457200" indent="-457200" eaLnBrk="1" hangingPunct="1">
              <a:buFontTx/>
              <a:buAutoNum type="arabicPeriod"/>
              <a:defRPr sz="2800">
                <a:solidFill>
                  <a:srgbClr val="000000"/>
                </a:solidFill>
                <a:latin typeface="Arial" charset="0"/>
                <a:cs typeface="Arial"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indent="0">
              <a:buNone/>
            </a:pPr>
            <a:r>
              <a:rPr lang="zh-CN" altLang="en-US" u="sng" dirty="0"/>
              <a:t>外部证据</a:t>
            </a:r>
            <a:endParaRPr lang="en-US" altLang="zh-CN" u="sng" dirty="0"/>
          </a:p>
          <a:p>
            <a:pPr marL="0" indent="0">
              <a:buNone/>
            </a:pPr>
            <a:r>
              <a:rPr lang="zh-CN" altLang="en-US" dirty="0"/>
              <a:t>从早期基督教长老的遗书里，一些想象力丰富的批评家也赞同保罗是保罗书信的原作者。支持保罗是作者的早期教会作者包括</a:t>
            </a:r>
            <a:r>
              <a:rPr lang="en-US" altLang="zh-CN" dirty="0"/>
              <a:t>:</a:t>
            </a:r>
            <a:r>
              <a:rPr lang="zh-CN" altLang="en-US" dirty="0"/>
              <a:t>坡旅甲</a:t>
            </a:r>
            <a:r>
              <a:rPr lang="en-US" altLang="zh-CN" dirty="0"/>
              <a:t>(Polycarp)</a:t>
            </a:r>
            <a:r>
              <a:rPr lang="zh-CN" altLang="en-US" dirty="0"/>
              <a:t>，及其他人，包括了第二世纪的穆拉多利片断</a:t>
            </a:r>
            <a:r>
              <a:rPr lang="en-US" altLang="zh-CN" dirty="0"/>
              <a:t>(</a:t>
            </a:r>
            <a:r>
              <a:rPr lang="en-US" altLang="zh-CN" dirty="0" err="1"/>
              <a:t>Muratonian</a:t>
            </a:r>
            <a:r>
              <a:rPr lang="en-US" altLang="zh-CN" dirty="0"/>
              <a:t> Fragment)</a:t>
            </a:r>
            <a:r>
              <a:rPr lang="zh-CN" altLang="en-US" dirty="0"/>
              <a:t>。</a:t>
            </a:r>
          </a:p>
        </p:txBody>
      </p:sp>
      <p:sp>
        <p:nvSpPr>
          <p:cNvPr id="17414" name="Text Box 6"/>
          <p:cNvSpPr txBox="1">
            <a:spLocks noChangeArrowheads="1"/>
          </p:cNvSpPr>
          <p:nvPr/>
        </p:nvSpPr>
        <p:spPr bwMode="auto">
          <a:xfrm>
            <a:off x="4802188" y="2438400"/>
            <a:ext cx="4113212" cy="1384995"/>
          </a:xfrm>
          <a:prstGeom prst="rect">
            <a:avLst/>
          </a:prstGeom>
          <a:solidFill>
            <a:schemeClr val="bg1"/>
          </a:solidFill>
          <a:ln>
            <a:noFill/>
          </a:ln>
        </p:spPr>
        <p:txBody>
          <a:bodyPr>
            <a:spAutoFit/>
          </a:bodyPr>
          <a:lstStyle>
            <a:defPPr>
              <a:defRPr lang="en-US"/>
            </a:defPPr>
            <a:lvl1pPr marL="457200" indent="-457200" eaLnBrk="1" hangingPunct="1">
              <a:buFontTx/>
              <a:buAutoNum type="arabicPeriod"/>
              <a:defRPr sz="2800">
                <a:solidFill>
                  <a:srgbClr val="000000"/>
                </a:solidFill>
                <a:latin typeface="Arial" charset="0"/>
                <a:cs typeface="Arial"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indent="0">
              <a:buNone/>
            </a:pPr>
            <a:r>
              <a:rPr lang="zh-CN" altLang="en-US" u="sng" dirty="0"/>
              <a:t>内部证据</a:t>
            </a:r>
            <a:endParaRPr lang="en-US" altLang="zh-CN" u="sng" dirty="0"/>
          </a:p>
          <a:p>
            <a:pPr marL="0" indent="0">
              <a:buNone/>
            </a:pPr>
            <a:r>
              <a:rPr lang="zh-CN" altLang="en-US" dirty="0"/>
              <a:t>这书信的前言更加强调表明保罗是原作者</a:t>
            </a:r>
            <a:r>
              <a:rPr lang="en-US" altLang="zh-CN" dirty="0"/>
              <a:t>(1:1)</a:t>
            </a:r>
            <a:r>
              <a:rPr lang="zh-CN" altLang="en-US" dirty="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 calcmode="lin" valueType="num">
                                      <p:cBhvr additive="base">
                                        <p:cTn id="7" dur="500" fill="hold"/>
                                        <p:tgtEl>
                                          <p:spTgt spid="17413"/>
                                        </p:tgtEl>
                                        <p:attrNameLst>
                                          <p:attrName>ppt_x</p:attrName>
                                        </p:attrNameLst>
                                      </p:cBhvr>
                                      <p:tavLst>
                                        <p:tav tm="0">
                                          <p:val>
                                            <p:strVal val="0-#ppt_w/2"/>
                                          </p:val>
                                        </p:tav>
                                        <p:tav tm="100000">
                                          <p:val>
                                            <p:strVal val="#ppt_x"/>
                                          </p:val>
                                        </p:tav>
                                      </p:tavLst>
                                    </p:anim>
                                    <p:anim calcmode="lin" valueType="num">
                                      <p:cBhvr additive="base">
                                        <p:cTn id="8" dur="500" fill="hold"/>
                                        <p:tgtEl>
                                          <p:spTgt spid="1741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7414"/>
                                        </p:tgtEl>
                                        <p:attrNameLst>
                                          <p:attrName>style.visibility</p:attrName>
                                        </p:attrNameLst>
                                      </p:cBhvr>
                                      <p:to>
                                        <p:strVal val="visible"/>
                                      </p:to>
                                    </p:set>
                                    <p:anim calcmode="lin" valueType="num">
                                      <p:cBhvr additive="base">
                                        <p:cTn id="13" dur="500" fill="hold"/>
                                        <p:tgtEl>
                                          <p:spTgt spid="17414"/>
                                        </p:tgtEl>
                                        <p:attrNameLst>
                                          <p:attrName>ppt_x</p:attrName>
                                        </p:attrNameLst>
                                      </p:cBhvr>
                                      <p:tavLst>
                                        <p:tav tm="0">
                                          <p:val>
                                            <p:strVal val="1+#ppt_w/2"/>
                                          </p:val>
                                        </p:tav>
                                        <p:tav tm="100000">
                                          <p:val>
                                            <p:strVal val="#ppt_x"/>
                                          </p:val>
                                        </p:tav>
                                      </p:tavLst>
                                    </p:anim>
                                    <p:anim calcmode="lin" valueType="num">
                                      <p:cBhvr additive="base">
                                        <p:cTn id="14" dur="500" fill="hold"/>
                                        <p:tgtEl>
                                          <p:spTgt spid="174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autoUpdateAnimBg="0"/>
      <p:bldP spid="17414"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en-US" altLang="en-US" sz="2400" b="0">
                <a:latin typeface="Arial" charset="0"/>
              </a:rPr>
              <a:t>163</a:t>
            </a:r>
          </a:p>
        </p:txBody>
      </p:sp>
      <p:sp>
        <p:nvSpPr>
          <p:cNvPr id="47107" name="Text Box 3"/>
          <p:cNvSpPr txBox="1">
            <a:spLocks noChangeArrowheads="1"/>
          </p:cNvSpPr>
          <p:nvPr/>
        </p:nvSpPr>
        <p:spPr bwMode="auto">
          <a:xfrm>
            <a:off x="4081463" y="207963"/>
            <a:ext cx="898525" cy="5191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zh-CN" altLang="en-US" sz="2800">
                <a:solidFill>
                  <a:srgbClr val="FFFFFF"/>
                </a:solidFill>
                <a:latin typeface="Arial" charset="0"/>
                <a:cs typeface="Arial" charset="0"/>
              </a:rPr>
              <a:t>场面</a:t>
            </a:r>
            <a:endParaRPr lang="en-US" altLang="en-US" sz="2800">
              <a:solidFill>
                <a:srgbClr val="FFFFFF"/>
              </a:solidFill>
              <a:latin typeface="Arial" charset="0"/>
              <a:cs typeface="Arial" charset="0"/>
            </a:endParaRPr>
          </a:p>
        </p:txBody>
      </p:sp>
      <p:sp>
        <p:nvSpPr>
          <p:cNvPr id="19462" name="Text Box 6"/>
          <p:cNvSpPr txBox="1">
            <a:spLocks noChangeArrowheads="1"/>
          </p:cNvSpPr>
          <p:nvPr/>
        </p:nvSpPr>
        <p:spPr bwMode="auto">
          <a:xfrm>
            <a:off x="457200" y="5257800"/>
            <a:ext cx="8305800" cy="70167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buFont typeface="Wingdings" charset="2"/>
              <a:buNone/>
            </a:pPr>
            <a:r>
              <a:rPr lang="zh-CN" altLang="en-US" b="0">
                <a:solidFill>
                  <a:srgbClr val="F8F8F8"/>
                </a:solidFill>
                <a:latin typeface="Arial" charset="0"/>
                <a:cs typeface="Arial" charset="0"/>
              </a:rPr>
              <a:t>不过，保罗还是觉得他应该写哥林多后书来辩护他自己并对抗这少数反抗者。</a:t>
            </a:r>
            <a:endParaRPr lang="en-US" altLang="zh-CN" b="0">
              <a:solidFill>
                <a:srgbClr val="F8F8F8"/>
              </a:solidFill>
              <a:latin typeface="Arial" charset="0"/>
              <a:cs typeface="Arial" charset="0"/>
            </a:endParaRPr>
          </a:p>
        </p:txBody>
      </p:sp>
      <p:sp>
        <p:nvSpPr>
          <p:cNvPr id="19464" name="Text Box 8"/>
          <p:cNvSpPr txBox="1">
            <a:spLocks noChangeArrowheads="1"/>
          </p:cNvSpPr>
          <p:nvPr/>
        </p:nvSpPr>
        <p:spPr bwMode="auto">
          <a:xfrm>
            <a:off x="457200" y="990600"/>
            <a:ext cx="8153400" cy="711200"/>
          </a:xfrm>
          <a:prstGeom prst="rect">
            <a:avLst/>
          </a:prstGeom>
          <a:solidFill>
            <a:srgbClr val="000000"/>
          </a:solidFill>
          <a:ln w="9525">
            <a:solidFill>
              <a:schemeClr val="tx1"/>
            </a:solidFill>
            <a:miter lim="800000"/>
            <a:headEnd/>
            <a:tailEnd/>
          </a:ln>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buFont typeface="Wingdings" charset="2"/>
              <a:buNone/>
            </a:pPr>
            <a:r>
              <a:rPr lang="zh-CN" altLang="en-US" b="0">
                <a:solidFill>
                  <a:srgbClr val="F8F8F8"/>
                </a:solidFill>
                <a:latin typeface="Arial" charset="0"/>
                <a:cs typeface="Arial" charset="0"/>
              </a:rPr>
              <a:t>在保罗写哥林多前书的一年内，假使徒潜入教会并搬弄是非令会友指证保罗骄傲，易变，外表及讲道不吸引，不老实及不配做使徒。</a:t>
            </a:r>
            <a:endParaRPr lang="en-US" altLang="zh-CN" b="0">
              <a:solidFill>
                <a:srgbClr val="F8F8F8"/>
              </a:solidFill>
              <a:latin typeface="Arial" charset="0"/>
              <a:cs typeface="Arial" charset="0"/>
            </a:endParaRPr>
          </a:p>
        </p:txBody>
      </p:sp>
      <p:sp>
        <p:nvSpPr>
          <p:cNvPr id="19465" name="Text Box 9"/>
          <p:cNvSpPr txBox="1">
            <a:spLocks noChangeArrowheads="1"/>
          </p:cNvSpPr>
          <p:nvPr/>
        </p:nvSpPr>
        <p:spPr bwMode="auto">
          <a:xfrm>
            <a:off x="457200" y="2209800"/>
            <a:ext cx="8229600" cy="711200"/>
          </a:xfrm>
          <a:prstGeom prst="rect">
            <a:avLst/>
          </a:prstGeom>
          <a:solidFill>
            <a:srgbClr val="000000"/>
          </a:solidFill>
          <a:ln w="9525">
            <a:solidFill>
              <a:schemeClr val="tx1"/>
            </a:solidFill>
            <a:miter lim="800000"/>
            <a:headEnd/>
            <a:tailEnd/>
          </a:ln>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buFont typeface="Wingdings" charset="2"/>
              <a:buNone/>
            </a:pPr>
            <a:r>
              <a:rPr lang="zh-CN" altLang="en-US" b="0">
                <a:solidFill>
                  <a:srgbClr val="F8F8F8"/>
                </a:solidFill>
                <a:latin typeface="Arial" charset="0"/>
                <a:cs typeface="Arial" charset="0"/>
              </a:rPr>
              <a:t>保罗认为这威胁有足够的理由他亲自去探访教会，而他提到这第二次探访为“忧愁的探访”。</a:t>
            </a:r>
            <a:endParaRPr lang="en-US" altLang="zh-CN" b="0">
              <a:solidFill>
                <a:srgbClr val="F8F8F8"/>
              </a:solidFill>
              <a:latin typeface="Arial" charset="0"/>
              <a:cs typeface="Arial" charset="0"/>
            </a:endParaRPr>
          </a:p>
        </p:txBody>
      </p:sp>
      <p:sp>
        <p:nvSpPr>
          <p:cNvPr id="19466" name="Text Box 10"/>
          <p:cNvSpPr txBox="1">
            <a:spLocks noChangeArrowheads="1"/>
          </p:cNvSpPr>
          <p:nvPr/>
        </p:nvSpPr>
        <p:spPr bwMode="auto">
          <a:xfrm>
            <a:off x="457200" y="3429000"/>
            <a:ext cx="8229600" cy="1320800"/>
          </a:xfrm>
          <a:prstGeom prst="rect">
            <a:avLst/>
          </a:prstGeom>
          <a:solidFill>
            <a:srgbClr val="000000"/>
          </a:solidFill>
          <a:ln w="9525">
            <a:solidFill>
              <a:schemeClr val="tx1"/>
            </a:solidFill>
            <a:miter lim="800000"/>
            <a:headEnd/>
            <a:tailEnd/>
          </a:ln>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zh-CN" altLang="en-US" b="0">
                <a:solidFill>
                  <a:srgbClr val="F8F8F8"/>
                </a:solidFill>
                <a:latin typeface="Arial" charset="0"/>
                <a:cs typeface="Arial" charset="0"/>
              </a:rPr>
              <a:t>第二次离开这教会之后，保罗写了一封忧愁的信</a:t>
            </a:r>
            <a:r>
              <a:rPr lang="en-US" altLang="zh-CN" b="0">
                <a:solidFill>
                  <a:srgbClr val="F8F8F8"/>
                </a:solidFill>
                <a:latin typeface="Arial" charset="0"/>
                <a:cs typeface="Arial" charset="0"/>
              </a:rPr>
              <a:t> (</a:t>
            </a:r>
            <a:r>
              <a:rPr lang="zh-CN" altLang="en-US" b="0">
                <a:solidFill>
                  <a:srgbClr val="F8F8F8"/>
                </a:solidFill>
                <a:latin typeface="Arial" charset="0"/>
                <a:cs typeface="Arial" charset="0"/>
              </a:rPr>
              <a:t>他第三封给教会的信</a:t>
            </a:r>
            <a:r>
              <a:rPr lang="en-US" altLang="zh-CN" b="0">
                <a:solidFill>
                  <a:srgbClr val="F8F8F8"/>
                </a:solidFill>
                <a:latin typeface="Arial" charset="0"/>
                <a:cs typeface="Arial" charset="0"/>
              </a:rPr>
              <a:t>) </a:t>
            </a:r>
            <a:r>
              <a:rPr lang="zh-CN" altLang="en-US" b="0">
                <a:solidFill>
                  <a:srgbClr val="F8F8F8"/>
                </a:solidFill>
                <a:latin typeface="Arial" charset="0"/>
                <a:cs typeface="Arial" charset="0"/>
              </a:rPr>
              <a:t>来催促教会纪律反抗的领袖。提多交送此信，然后在马其顿和保罗相遇。他带了好消息提到大多数的哥林多信徒都因反抗保罗的使徒权柄而悔改了。</a:t>
            </a:r>
            <a:endParaRPr lang="en-US" altLang="en-US" b="0">
              <a:solidFill>
                <a:srgbClr val="F8F8F8"/>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464"/>
                                        </p:tgtEl>
                                        <p:attrNameLst>
                                          <p:attrName>style.visibility</p:attrName>
                                        </p:attrNameLst>
                                      </p:cBhvr>
                                      <p:to>
                                        <p:strVal val="visible"/>
                                      </p:to>
                                    </p:set>
                                    <p:anim calcmode="lin" valueType="num">
                                      <p:cBhvr additive="base">
                                        <p:cTn id="7" dur="500" fill="hold"/>
                                        <p:tgtEl>
                                          <p:spTgt spid="19464"/>
                                        </p:tgtEl>
                                        <p:attrNameLst>
                                          <p:attrName>ppt_x</p:attrName>
                                        </p:attrNameLst>
                                      </p:cBhvr>
                                      <p:tavLst>
                                        <p:tav tm="0">
                                          <p:val>
                                            <p:strVal val="#ppt_x"/>
                                          </p:val>
                                        </p:tav>
                                        <p:tav tm="100000">
                                          <p:val>
                                            <p:strVal val="#ppt_x"/>
                                          </p:val>
                                        </p:tav>
                                      </p:tavLst>
                                    </p:anim>
                                    <p:anim calcmode="lin" valueType="num">
                                      <p:cBhvr additive="base">
                                        <p:cTn id="8" dur="500" fill="hold"/>
                                        <p:tgtEl>
                                          <p:spTgt spid="1946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9465"/>
                                        </p:tgtEl>
                                        <p:attrNameLst>
                                          <p:attrName>style.visibility</p:attrName>
                                        </p:attrNameLst>
                                      </p:cBhvr>
                                      <p:to>
                                        <p:strVal val="visible"/>
                                      </p:to>
                                    </p:set>
                                    <p:anim calcmode="lin" valueType="num">
                                      <p:cBhvr additive="base">
                                        <p:cTn id="13" dur="500" fill="hold"/>
                                        <p:tgtEl>
                                          <p:spTgt spid="19465"/>
                                        </p:tgtEl>
                                        <p:attrNameLst>
                                          <p:attrName>ppt_x</p:attrName>
                                        </p:attrNameLst>
                                      </p:cBhvr>
                                      <p:tavLst>
                                        <p:tav tm="0">
                                          <p:val>
                                            <p:strVal val="#ppt_x"/>
                                          </p:val>
                                        </p:tav>
                                        <p:tav tm="100000">
                                          <p:val>
                                            <p:strVal val="#ppt_x"/>
                                          </p:val>
                                        </p:tav>
                                      </p:tavLst>
                                    </p:anim>
                                    <p:anim calcmode="lin" valueType="num">
                                      <p:cBhvr additive="base">
                                        <p:cTn id="14" dur="500" fill="hold"/>
                                        <p:tgtEl>
                                          <p:spTgt spid="19465"/>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9466"/>
                                        </p:tgtEl>
                                        <p:attrNameLst>
                                          <p:attrName>style.visibility</p:attrName>
                                        </p:attrNameLst>
                                      </p:cBhvr>
                                      <p:to>
                                        <p:strVal val="visible"/>
                                      </p:to>
                                    </p:set>
                                    <p:anim calcmode="lin" valueType="num">
                                      <p:cBhvr additive="base">
                                        <p:cTn id="19" dur="500" fill="hold"/>
                                        <p:tgtEl>
                                          <p:spTgt spid="19466"/>
                                        </p:tgtEl>
                                        <p:attrNameLst>
                                          <p:attrName>ppt_x</p:attrName>
                                        </p:attrNameLst>
                                      </p:cBhvr>
                                      <p:tavLst>
                                        <p:tav tm="0">
                                          <p:val>
                                            <p:strVal val="#ppt_x"/>
                                          </p:val>
                                        </p:tav>
                                        <p:tav tm="100000">
                                          <p:val>
                                            <p:strVal val="#ppt_x"/>
                                          </p:val>
                                        </p:tav>
                                      </p:tavLst>
                                    </p:anim>
                                    <p:anim calcmode="lin" valueType="num">
                                      <p:cBhvr additive="base">
                                        <p:cTn id="20" dur="500" fill="hold"/>
                                        <p:tgtEl>
                                          <p:spTgt spid="1946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9462"/>
                                        </p:tgtEl>
                                        <p:attrNameLst>
                                          <p:attrName>style.visibility</p:attrName>
                                        </p:attrNameLst>
                                      </p:cBhvr>
                                      <p:to>
                                        <p:strVal val="visible"/>
                                      </p:to>
                                    </p:set>
                                    <p:anim calcmode="lin" valueType="num">
                                      <p:cBhvr additive="base">
                                        <p:cTn id="25" dur="500" fill="hold"/>
                                        <p:tgtEl>
                                          <p:spTgt spid="19462"/>
                                        </p:tgtEl>
                                        <p:attrNameLst>
                                          <p:attrName>ppt_x</p:attrName>
                                        </p:attrNameLst>
                                      </p:cBhvr>
                                      <p:tavLst>
                                        <p:tav tm="0">
                                          <p:val>
                                            <p:strVal val="#ppt_x"/>
                                          </p:val>
                                        </p:tav>
                                        <p:tav tm="100000">
                                          <p:val>
                                            <p:strVal val="#ppt_x"/>
                                          </p:val>
                                        </p:tav>
                                      </p:tavLst>
                                    </p:anim>
                                    <p:anim calcmode="lin" valueType="num">
                                      <p:cBhvr additive="base">
                                        <p:cTn id="26" dur="500" fill="hold"/>
                                        <p:tgtEl>
                                          <p:spTgt spid="1946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animBg="1" autoUpdateAnimBg="0"/>
      <p:bldP spid="19464" grpId="0" animBg="1" autoUpdateAnimBg="0"/>
      <p:bldP spid="19465" grpId="0" animBg="1" autoUpdateAnimBg="0"/>
      <p:bldP spid="19466"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en-US" altLang="en-US" sz="2400" b="0">
                <a:latin typeface="Arial" charset="0"/>
              </a:rPr>
              <a:t>164</a:t>
            </a:r>
          </a:p>
        </p:txBody>
      </p:sp>
      <p:sp>
        <p:nvSpPr>
          <p:cNvPr id="48131" name="Text Box 3"/>
          <p:cNvSpPr txBox="1">
            <a:spLocks noChangeArrowheads="1"/>
          </p:cNvSpPr>
          <p:nvPr/>
        </p:nvSpPr>
        <p:spPr bwMode="auto">
          <a:xfrm>
            <a:off x="4084638" y="207963"/>
            <a:ext cx="898525" cy="5191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zh-CN" altLang="en-US" sz="2800">
                <a:solidFill>
                  <a:srgbClr val="FFFFFF"/>
                </a:solidFill>
                <a:latin typeface="Arial" charset="0"/>
                <a:cs typeface="Arial" charset="0"/>
              </a:rPr>
              <a:t>特征</a:t>
            </a:r>
            <a:endParaRPr lang="en-US" altLang="en-US" sz="2800">
              <a:solidFill>
                <a:srgbClr val="FFFFFF"/>
              </a:solidFill>
              <a:latin typeface="Arial" charset="0"/>
              <a:cs typeface="Arial" charset="0"/>
            </a:endParaRPr>
          </a:p>
        </p:txBody>
      </p:sp>
      <p:sp>
        <p:nvSpPr>
          <p:cNvPr id="21508" name="Text Box 4"/>
          <p:cNvSpPr txBox="1">
            <a:spLocks noChangeArrowheads="1"/>
          </p:cNvSpPr>
          <p:nvPr/>
        </p:nvSpPr>
        <p:spPr bwMode="auto">
          <a:xfrm>
            <a:off x="457200" y="4572000"/>
            <a:ext cx="8305800" cy="835025"/>
          </a:xfrm>
          <a:prstGeom prst="rect">
            <a:avLst/>
          </a:prstGeom>
          <a:solidFill>
            <a:schemeClr val="bg1"/>
          </a:solidFill>
          <a:ln w="12700" cap="sq">
            <a:solidFill>
              <a:schemeClr val="tx1"/>
            </a:solidFill>
            <a:miter lim="800000"/>
            <a:headEnd type="none" w="sm" len="sm"/>
            <a:tailEnd type="none" w="sm" len="sm"/>
          </a:ln>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buFont typeface="Wingdings" charset="2"/>
              <a:buNone/>
            </a:pPr>
            <a:r>
              <a:rPr lang="zh-CN" altLang="en-US" sz="2400" b="0">
                <a:solidFill>
                  <a:srgbClr val="000000"/>
                </a:solidFill>
                <a:latin typeface="Arial" charset="0"/>
                <a:cs typeface="Arial" charset="0"/>
              </a:rPr>
              <a:t>这封信扩张了保罗之前所给的关于捐助的命令</a:t>
            </a:r>
            <a:r>
              <a:rPr lang="en-US" altLang="zh-CN" sz="2400" b="0">
                <a:solidFill>
                  <a:srgbClr val="000000"/>
                </a:solidFill>
                <a:latin typeface="Arial" charset="0"/>
                <a:cs typeface="Arial" charset="0"/>
              </a:rPr>
              <a:t> (</a:t>
            </a:r>
            <a:r>
              <a:rPr lang="zh-CN" altLang="en-US" sz="2400" b="0">
                <a:solidFill>
                  <a:srgbClr val="000000"/>
                </a:solidFill>
                <a:latin typeface="Arial" charset="0"/>
                <a:cs typeface="Arial" charset="0"/>
              </a:rPr>
              <a:t>林前 </a:t>
            </a:r>
            <a:r>
              <a:rPr lang="en-US" altLang="zh-CN" sz="2400" b="0">
                <a:solidFill>
                  <a:srgbClr val="000000"/>
                </a:solidFill>
                <a:latin typeface="Arial" charset="0"/>
                <a:cs typeface="Arial" charset="0"/>
              </a:rPr>
              <a:t>16:1-4) </a:t>
            </a:r>
            <a:r>
              <a:rPr lang="zh-CN" altLang="en-US" sz="2400" b="0">
                <a:solidFill>
                  <a:srgbClr val="000000"/>
                </a:solidFill>
                <a:latin typeface="Arial" charset="0"/>
                <a:cs typeface="Arial" charset="0"/>
              </a:rPr>
              <a:t>加起来是最长的教导关于新约的奉献 </a:t>
            </a:r>
            <a:r>
              <a:rPr lang="en-US" altLang="zh-CN" sz="2400" b="0">
                <a:solidFill>
                  <a:srgbClr val="000000"/>
                </a:solidFill>
                <a:latin typeface="Arial" charset="0"/>
                <a:cs typeface="Arial" charset="0"/>
              </a:rPr>
              <a:t>(</a:t>
            </a:r>
            <a:r>
              <a:rPr lang="zh-CN" altLang="en-US" sz="2400" b="0">
                <a:solidFill>
                  <a:srgbClr val="000000"/>
                </a:solidFill>
                <a:latin typeface="Arial" charset="0"/>
                <a:cs typeface="Arial" charset="0"/>
              </a:rPr>
              <a:t>林后 </a:t>
            </a:r>
            <a:r>
              <a:rPr lang="en-US" altLang="zh-CN" sz="2400" b="0">
                <a:solidFill>
                  <a:srgbClr val="000000"/>
                </a:solidFill>
                <a:latin typeface="Arial" charset="0"/>
                <a:cs typeface="Arial" charset="0"/>
              </a:rPr>
              <a:t>8-9)</a:t>
            </a:r>
            <a:r>
              <a:rPr lang="zh-CN" altLang="en-US" sz="2400" b="0">
                <a:solidFill>
                  <a:srgbClr val="000000"/>
                </a:solidFill>
                <a:latin typeface="Arial" charset="0"/>
                <a:cs typeface="Arial" charset="0"/>
              </a:rPr>
              <a:t>。</a:t>
            </a:r>
          </a:p>
        </p:txBody>
      </p:sp>
      <p:sp>
        <p:nvSpPr>
          <p:cNvPr id="21509" name="Text Box 5"/>
          <p:cNvSpPr txBox="1">
            <a:spLocks noChangeArrowheads="1"/>
          </p:cNvSpPr>
          <p:nvPr/>
        </p:nvSpPr>
        <p:spPr bwMode="auto">
          <a:xfrm>
            <a:off x="457200" y="990600"/>
            <a:ext cx="8153400" cy="831850"/>
          </a:xfrm>
          <a:prstGeom prst="rect">
            <a:avLst/>
          </a:prstGeom>
          <a:solidFill>
            <a:schemeClr val="bg1"/>
          </a:solidFill>
          <a:ln w="9525">
            <a:solidFill>
              <a:schemeClr val="tx1"/>
            </a:solidFill>
            <a:miter lim="800000"/>
            <a:headEnd/>
            <a:tailEnd/>
          </a:ln>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buFont typeface="Wingdings" charset="2"/>
              <a:buNone/>
            </a:pPr>
            <a:r>
              <a:rPr lang="zh-CN" altLang="en-US" sz="2400" b="0">
                <a:solidFill>
                  <a:srgbClr val="000000"/>
                </a:solidFill>
                <a:latin typeface="Arial" charset="0"/>
                <a:cs typeface="Arial" charset="0"/>
              </a:rPr>
              <a:t>哥林多后书显明保罗的人格，用意，优先事项，渴望及感情</a:t>
            </a:r>
            <a:r>
              <a:rPr lang="en-US" altLang="zh-CN" sz="2400" b="0">
                <a:solidFill>
                  <a:srgbClr val="000000"/>
                </a:solidFill>
                <a:latin typeface="Arial" charset="0"/>
                <a:cs typeface="Arial" charset="0"/>
              </a:rPr>
              <a:t>—</a:t>
            </a:r>
            <a:r>
              <a:rPr lang="zh-CN" altLang="en-US" sz="2400" b="0">
                <a:solidFill>
                  <a:srgbClr val="000000"/>
                </a:solidFill>
                <a:latin typeface="Arial" charset="0"/>
                <a:cs typeface="Arial" charset="0"/>
              </a:rPr>
              <a:t>多过其他新约书信。</a:t>
            </a:r>
            <a:endParaRPr lang="en-US" altLang="zh-CN" sz="2400" b="0">
              <a:solidFill>
                <a:srgbClr val="000000"/>
              </a:solidFill>
              <a:latin typeface="Arial" charset="0"/>
              <a:cs typeface="Arial" charset="0"/>
            </a:endParaRPr>
          </a:p>
        </p:txBody>
      </p:sp>
      <p:sp>
        <p:nvSpPr>
          <p:cNvPr id="21510" name="Text Box 6"/>
          <p:cNvSpPr txBox="1">
            <a:spLocks noChangeArrowheads="1"/>
          </p:cNvSpPr>
          <p:nvPr/>
        </p:nvSpPr>
        <p:spPr bwMode="auto">
          <a:xfrm>
            <a:off x="457200" y="2336800"/>
            <a:ext cx="8229600" cy="466725"/>
          </a:xfrm>
          <a:prstGeom prst="rect">
            <a:avLst/>
          </a:prstGeom>
          <a:solidFill>
            <a:schemeClr val="bg1"/>
          </a:solidFill>
          <a:ln w="9525">
            <a:solidFill>
              <a:schemeClr val="tx1"/>
            </a:solidFill>
            <a:miter lim="800000"/>
            <a:headEnd/>
            <a:tailEnd/>
          </a:ln>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buFont typeface="Wingdings" charset="2"/>
              <a:buNone/>
            </a:pPr>
            <a:r>
              <a:rPr lang="zh-CN" altLang="en-US" sz="2400" b="0">
                <a:solidFill>
                  <a:srgbClr val="000000"/>
                </a:solidFill>
                <a:latin typeface="Arial" charset="0"/>
                <a:cs typeface="Arial" charset="0"/>
              </a:rPr>
              <a:t>这封书信可能是今日教会最少拿来教导及证道。</a:t>
            </a:r>
            <a:endParaRPr lang="en-US" altLang="zh-CN" sz="2400" b="0">
              <a:solidFill>
                <a:srgbClr val="000000"/>
              </a:solidFill>
              <a:latin typeface="Arial" charset="0"/>
              <a:cs typeface="Arial" charset="0"/>
            </a:endParaRPr>
          </a:p>
        </p:txBody>
      </p:sp>
      <p:sp>
        <p:nvSpPr>
          <p:cNvPr id="21511" name="Text Box 7"/>
          <p:cNvSpPr txBox="1">
            <a:spLocks noChangeArrowheads="1"/>
          </p:cNvSpPr>
          <p:nvPr/>
        </p:nvSpPr>
        <p:spPr bwMode="auto">
          <a:xfrm>
            <a:off x="457200" y="3429000"/>
            <a:ext cx="8229600" cy="466725"/>
          </a:xfrm>
          <a:prstGeom prst="rect">
            <a:avLst/>
          </a:prstGeom>
          <a:solidFill>
            <a:schemeClr val="bg1"/>
          </a:solidFill>
          <a:ln w="9525">
            <a:solidFill>
              <a:schemeClr val="tx1"/>
            </a:solidFill>
            <a:miter lim="800000"/>
            <a:headEnd/>
            <a:tailEnd/>
          </a:ln>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zh-CN" altLang="en-US" sz="2400" b="0">
                <a:solidFill>
                  <a:srgbClr val="000000"/>
                </a:solidFill>
                <a:latin typeface="Times New Roman" charset="0"/>
              </a:rPr>
              <a:t>哥林多后书也许是保罗最没系统的书信。</a:t>
            </a:r>
            <a:endParaRPr lang="en-US" altLang="en-US" sz="2400" b="0">
              <a:solidFill>
                <a:srgbClr val="0000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box(in)">
                                      <p:cBhvr>
                                        <p:cTn id="7" dur="500"/>
                                        <p:tgtEl>
                                          <p:spTgt spid="215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1510"/>
                                        </p:tgtEl>
                                        <p:attrNameLst>
                                          <p:attrName>style.visibility</p:attrName>
                                        </p:attrNameLst>
                                      </p:cBhvr>
                                      <p:to>
                                        <p:strVal val="visible"/>
                                      </p:to>
                                    </p:set>
                                    <p:animEffect transition="in" filter="box(in)">
                                      <p:cBhvr>
                                        <p:cTn id="12" dur="500"/>
                                        <p:tgtEl>
                                          <p:spTgt spid="215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1511"/>
                                        </p:tgtEl>
                                        <p:attrNameLst>
                                          <p:attrName>style.visibility</p:attrName>
                                        </p:attrNameLst>
                                      </p:cBhvr>
                                      <p:to>
                                        <p:strVal val="visible"/>
                                      </p:to>
                                    </p:set>
                                    <p:animEffect transition="in" filter="box(in)">
                                      <p:cBhvr>
                                        <p:cTn id="17" dur="500"/>
                                        <p:tgtEl>
                                          <p:spTgt spid="215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1508"/>
                                        </p:tgtEl>
                                        <p:attrNameLst>
                                          <p:attrName>style.visibility</p:attrName>
                                        </p:attrNameLst>
                                      </p:cBhvr>
                                      <p:to>
                                        <p:strVal val="visible"/>
                                      </p:to>
                                    </p:set>
                                    <p:animEffect transition="in" filter="box(in)">
                                      <p:cBhvr>
                                        <p:cTn id="22" dur="5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animBg="1" autoUpdateAnimBg="0"/>
      <p:bldP spid="21509" grpId="0" animBg="1" autoUpdateAnimBg="0"/>
      <p:bldP spid="21510" grpId="0" animBg="1" autoUpdateAnimBg="0"/>
      <p:bldP spid="21511"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en-US" altLang="en-US" sz="2400" b="0">
                <a:latin typeface="Arial" charset="0"/>
              </a:rPr>
              <a:t>164</a:t>
            </a:r>
          </a:p>
        </p:txBody>
      </p:sp>
      <p:sp>
        <p:nvSpPr>
          <p:cNvPr id="49155" name="Text Box 3"/>
          <p:cNvSpPr txBox="1">
            <a:spLocks noChangeArrowheads="1"/>
          </p:cNvSpPr>
          <p:nvPr/>
        </p:nvSpPr>
        <p:spPr bwMode="auto">
          <a:xfrm>
            <a:off x="4094163" y="207963"/>
            <a:ext cx="898525" cy="5191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zh-CN" altLang="en-US" sz="2800">
                <a:solidFill>
                  <a:srgbClr val="FFFFFF"/>
                </a:solidFill>
                <a:latin typeface="Arial" charset="0"/>
                <a:cs typeface="Arial" charset="0"/>
              </a:rPr>
              <a:t>辩论</a:t>
            </a:r>
            <a:endParaRPr lang="en-US" altLang="en-US" sz="2800">
              <a:solidFill>
                <a:srgbClr val="FFFFFF"/>
              </a:solidFill>
              <a:latin typeface="Arial" charset="0"/>
              <a:cs typeface="Arial" charset="0"/>
            </a:endParaRPr>
          </a:p>
        </p:txBody>
      </p:sp>
      <p:sp>
        <p:nvSpPr>
          <p:cNvPr id="22533" name="Text Box 5"/>
          <p:cNvSpPr txBox="1">
            <a:spLocks noChangeArrowheads="1"/>
          </p:cNvSpPr>
          <p:nvPr/>
        </p:nvSpPr>
        <p:spPr bwMode="auto">
          <a:xfrm>
            <a:off x="457200" y="1368425"/>
            <a:ext cx="8153400" cy="2292350"/>
          </a:xfrm>
          <a:prstGeom prst="rect">
            <a:avLst/>
          </a:prstGeom>
          <a:solidFill>
            <a:srgbClr val="CCFFCC"/>
          </a:solidFill>
          <a:ln w="9525">
            <a:solidFill>
              <a:schemeClr val="tx1"/>
            </a:solidFill>
            <a:miter lim="800000"/>
            <a:headEnd/>
            <a:tailEnd/>
          </a:ln>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buFont typeface="Wingdings" charset="2"/>
              <a:buNone/>
            </a:pPr>
            <a:r>
              <a:rPr lang="zh-CN" altLang="en-US" sz="2400">
                <a:solidFill>
                  <a:srgbClr val="000000"/>
                </a:solidFill>
                <a:latin typeface="Arial" charset="0"/>
                <a:cs typeface="Arial" charset="0"/>
              </a:rPr>
              <a:t>保罗写哥林多后书是为了辩护他的使徒权柄并对抗那制造诽谤的假使徒。他成功地和信徒沟通他对事奉的虔诚好让信徒相信他</a:t>
            </a:r>
            <a:r>
              <a:rPr lang="en-US" altLang="zh-CN" sz="2400">
                <a:solidFill>
                  <a:srgbClr val="000000"/>
                </a:solidFill>
                <a:latin typeface="Arial" charset="0"/>
                <a:cs typeface="Arial" charset="0"/>
              </a:rPr>
              <a:t> (1-7</a:t>
            </a:r>
            <a:r>
              <a:rPr lang="zh-CN" altLang="en-US" sz="2400">
                <a:solidFill>
                  <a:srgbClr val="000000"/>
                </a:solidFill>
                <a:latin typeface="Arial" charset="0"/>
                <a:cs typeface="Arial" charset="0"/>
              </a:rPr>
              <a:t>章</a:t>
            </a:r>
            <a:r>
              <a:rPr lang="en-US" altLang="zh-CN" sz="2400">
                <a:solidFill>
                  <a:srgbClr val="000000"/>
                </a:solidFill>
                <a:latin typeface="Arial" charset="0"/>
                <a:cs typeface="Arial" charset="0"/>
              </a:rPr>
              <a:t>) </a:t>
            </a:r>
            <a:r>
              <a:rPr lang="zh-CN" altLang="en-US" sz="2400">
                <a:solidFill>
                  <a:srgbClr val="000000"/>
                </a:solidFill>
                <a:latin typeface="Arial" charset="0"/>
                <a:cs typeface="Arial" charset="0"/>
              </a:rPr>
              <a:t>在他们还没收完去年所应许的捐助</a:t>
            </a:r>
            <a:r>
              <a:rPr lang="en-US" altLang="zh-CN" sz="2400">
                <a:solidFill>
                  <a:srgbClr val="000000"/>
                </a:solidFill>
                <a:latin typeface="Arial" charset="0"/>
                <a:cs typeface="Arial" charset="0"/>
              </a:rPr>
              <a:t> (8-9</a:t>
            </a:r>
            <a:r>
              <a:rPr lang="zh-CN" altLang="en-US" sz="2400">
                <a:solidFill>
                  <a:srgbClr val="000000"/>
                </a:solidFill>
                <a:latin typeface="Arial" charset="0"/>
                <a:cs typeface="Arial" charset="0"/>
              </a:rPr>
              <a:t>章</a:t>
            </a:r>
            <a:r>
              <a:rPr lang="en-US" altLang="zh-CN" sz="2400">
                <a:solidFill>
                  <a:srgbClr val="000000"/>
                </a:solidFill>
                <a:latin typeface="Arial" charset="0"/>
                <a:cs typeface="Arial" charset="0"/>
              </a:rPr>
              <a:t>)</a:t>
            </a:r>
            <a:r>
              <a:rPr lang="zh-CN" altLang="en-US" sz="2400">
                <a:solidFill>
                  <a:srgbClr val="000000"/>
                </a:solidFill>
                <a:latin typeface="Arial" charset="0"/>
                <a:cs typeface="Arial" charset="0"/>
              </a:rPr>
              <a:t>，经过了一些辩护及进攻，宣告了他使徒地位的证据</a:t>
            </a:r>
            <a:r>
              <a:rPr lang="en-US" altLang="zh-CN" sz="2400">
                <a:solidFill>
                  <a:srgbClr val="000000"/>
                </a:solidFill>
                <a:latin typeface="Arial" charset="0"/>
                <a:cs typeface="Arial" charset="0"/>
              </a:rPr>
              <a:t> (10-13</a:t>
            </a:r>
            <a:r>
              <a:rPr lang="zh-CN" altLang="en-US" sz="2400">
                <a:solidFill>
                  <a:srgbClr val="000000"/>
                </a:solidFill>
                <a:latin typeface="Arial" charset="0"/>
                <a:cs typeface="Arial" charset="0"/>
              </a:rPr>
              <a:t>章</a:t>
            </a:r>
            <a:r>
              <a:rPr lang="en-US" altLang="zh-CN" sz="2400">
                <a:solidFill>
                  <a:srgbClr val="000000"/>
                </a:solidFill>
                <a:latin typeface="Arial" charset="0"/>
                <a:cs typeface="Arial" charset="0"/>
              </a:rPr>
              <a:t>)</a:t>
            </a:r>
            <a:r>
              <a:rPr lang="zh-CN" altLang="en-US" sz="2400">
                <a:solidFill>
                  <a:srgbClr val="000000"/>
                </a:solidFill>
                <a:latin typeface="Arial" charset="0"/>
                <a:cs typeface="Arial" charset="0"/>
              </a:rPr>
              <a:t>。因此，这封信纪录了他的个人资料，足够支持他在教会面前的正直，以便不败给敌人。</a:t>
            </a:r>
            <a:r>
              <a:rPr lang="en-US" altLang="zh-CN" sz="2400">
                <a:solidFill>
                  <a:srgbClr val="000000"/>
                </a:solidFill>
                <a:latin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533"/>
                                        </p:tgtEl>
                                        <p:attrNameLst>
                                          <p:attrName>style.visibility</p:attrName>
                                        </p:attrNameLst>
                                      </p:cBhvr>
                                      <p:to>
                                        <p:strVal val="visible"/>
                                      </p:to>
                                    </p:set>
                                    <p:anim calcmode="lin" valueType="num">
                                      <p:cBhvr>
                                        <p:cTn id="7" dur="1000" fill="hold"/>
                                        <p:tgtEl>
                                          <p:spTgt spid="22533"/>
                                        </p:tgtEl>
                                        <p:attrNameLst>
                                          <p:attrName>ppt_w</p:attrName>
                                        </p:attrNameLst>
                                      </p:cBhvr>
                                      <p:tavLst>
                                        <p:tav tm="0">
                                          <p:val>
                                            <p:fltVal val="0"/>
                                          </p:val>
                                        </p:tav>
                                        <p:tav tm="100000">
                                          <p:val>
                                            <p:strVal val="#ppt_w"/>
                                          </p:val>
                                        </p:tav>
                                      </p:tavLst>
                                    </p:anim>
                                    <p:anim calcmode="lin" valueType="num">
                                      <p:cBhvr>
                                        <p:cTn id="8" dur="1000" fill="hold"/>
                                        <p:tgtEl>
                                          <p:spTgt spid="22533"/>
                                        </p:tgtEl>
                                        <p:attrNameLst>
                                          <p:attrName>ppt_h</p:attrName>
                                        </p:attrNameLst>
                                      </p:cBhvr>
                                      <p:tavLst>
                                        <p:tav tm="0">
                                          <p:val>
                                            <p:fltVal val="0"/>
                                          </p:val>
                                        </p:tav>
                                        <p:tav tm="100000">
                                          <p:val>
                                            <p:strVal val="#ppt_h"/>
                                          </p:val>
                                        </p:tav>
                                      </p:tavLst>
                                    </p:anim>
                                    <p:anim calcmode="lin" valueType="num">
                                      <p:cBhvr>
                                        <p:cTn id="9" dur="1000" fill="hold"/>
                                        <p:tgtEl>
                                          <p:spTgt spid="2253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53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200304009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graphicFrame>
        <p:nvGraphicFramePr>
          <p:cNvPr id="67645" name="Group 61"/>
          <p:cNvGraphicFramePr>
            <a:graphicFrameLocks noGrp="1"/>
          </p:cNvGraphicFramePr>
          <p:nvPr/>
        </p:nvGraphicFramePr>
        <p:xfrm>
          <a:off x="762000" y="1371600"/>
          <a:ext cx="7924800" cy="4907280"/>
        </p:xfrm>
        <a:graphic>
          <a:graphicData uri="http://schemas.openxmlformats.org/drawingml/2006/table">
            <a:tbl>
              <a:tblPr/>
              <a:tblGrid>
                <a:gridCol w="3962400">
                  <a:extLst>
                    <a:ext uri="{9D8B030D-6E8A-4147-A177-3AD203B41FA5}">
                      <a16:colId xmlns:a16="http://schemas.microsoft.com/office/drawing/2014/main" val="20000"/>
                    </a:ext>
                  </a:extLst>
                </a:gridCol>
                <a:gridCol w="3962400">
                  <a:extLst>
                    <a:ext uri="{9D8B030D-6E8A-4147-A177-3AD203B41FA5}">
                      <a16:colId xmlns:a16="http://schemas.microsoft.com/office/drawing/2014/main" val="20001"/>
                    </a:ext>
                  </a:extLst>
                </a:gridCol>
              </a:tblGrid>
              <a:tr h="182563">
                <a:tc>
                  <a:txBody>
                    <a:bodyPr/>
                    <a:lstStyle>
                      <a:lvl1pPr algn="l" eaLnBrk="0" hangingPunct="0">
                        <a:spcBef>
                          <a:spcPct val="20000"/>
                        </a:spcBef>
                        <a:defRPr sz="2800">
                          <a:solidFill>
                            <a:schemeClr val="tx1"/>
                          </a:solidFill>
                          <a:latin typeface="Arial" charset="0"/>
                          <a:cs typeface="Arial" charset="0"/>
                        </a:defRPr>
                      </a:lvl1pPr>
                      <a:lvl2pPr marL="37931725" indent="-37474525" algn="l"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marL="457200" eaLnBrk="0" fontAlgn="base" hangingPunct="0">
                        <a:spcBef>
                          <a:spcPct val="20000"/>
                        </a:spcBef>
                        <a:spcAft>
                          <a:spcPct val="0"/>
                        </a:spcAft>
                        <a:defRPr>
                          <a:solidFill>
                            <a:schemeClr val="tx1"/>
                          </a:solidFill>
                          <a:latin typeface="Arial" charset="0"/>
                          <a:cs typeface="Arial" charset="0"/>
                        </a:defRPr>
                      </a:lvl6pPr>
                      <a:lvl7pPr marL="914400" eaLnBrk="0" fontAlgn="base" hangingPunct="0">
                        <a:spcBef>
                          <a:spcPct val="20000"/>
                        </a:spcBef>
                        <a:spcAft>
                          <a:spcPct val="0"/>
                        </a:spcAft>
                        <a:defRPr>
                          <a:solidFill>
                            <a:schemeClr val="tx1"/>
                          </a:solidFill>
                          <a:latin typeface="Arial" charset="0"/>
                          <a:cs typeface="Arial" charset="0"/>
                        </a:defRPr>
                      </a:lvl7pPr>
                      <a:lvl8pPr marL="1371600" eaLnBrk="0" fontAlgn="base" hangingPunct="0">
                        <a:spcBef>
                          <a:spcPct val="20000"/>
                        </a:spcBef>
                        <a:spcAft>
                          <a:spcPct val="0"/>
                        </a:spcAft>
                        <a:defRPr>
                          <a:solidFill>
                            <a:schemeClr val="tx1"/>
                          </a:solidFill>
                          <a:latin typeface="Arial" charset="0"/>
                          <a:cs typeface="Arial" charset="0"/>
                        </a:defRPr>
                      </a:lvl8pPr>
                      <a:lvl9pPr marL="18288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2000" b="1" i="0" u="none" strike="noStrike" cap="none" normalizeH="0" baseline="0">
                          <a:ln>
                            <a:noFill/>
                          </a:ln>
                          <a:solidFill>
                            <a:srgbClr val="FF0000"/>
                          </a:solidFill>
                          <a:effectLst/>
                          <a:latin typeface="Times New Roman" charset="0"/>
                          <a:ea typeface="SimSun" pitchFamily="2" charset="-122"/>
                          <a:cs typeface="Times New Roman" charset="0"/>
                        </a:rPr>
                        <a:t>科林</a:t>
                      </a:r>
                      <a:r>
                        <a:rPr kumimoji="0" lang="en-US" altLang="zh-CN" sz="2000" b="1" i="0" u="none" strike="noStrike" cap="none" normalizeH="0" baseline="0">
                          <a:ln>
                            <a:noFill/>
                          </a:ln>
                          <a:solidFill>
                            <a:srgbClr val="FF0000"/>
                          </a:solidFill>
                          <a:effectLst/>
                          <a:latin typeface="SimSun" pitchFamily="2" charset="-122"/>
                          <a:ea typeface="SimSun" pitchFamily="2" charset="-122"/>
                          <a:cs typeface="Times New Roman" charset="0"/>
                        </a:rPr>
                        <a:t>·</a:t>
                      </a:r>
                      <a:r>
                        <a:rPr kumimoji="0" lang="zh-CN" altLang="en-US" sz="2000" b="1" i="0" u="none" strike="noStrike" cap="none" normalizeH="0" baseline="0">
                          <a:ln>
                            <a:noFill/>
                          </a:ln>
                          <a:solidFill>
                            <a:srgbClr val="FF0000"/>
                          </a:solidFill>
                          <a:effectLst/>
                          <a:latin typeface="SimSun" pitchFamily="2" charset="-122"/>
                          <a:ea typeface="SimSun" pitchFamily="2" charset="-122"/>
                          <a:cs typeface="Times New Roman" charset="0"/>
                        </a:rPr>
                        <a:t>库鲁斯 </a:t>
                      </a:r>
                      <a:r>
                        <a:rPr kumimoji="0" lang="en-US" altLang="zh-CN" sz="2000" b="1" i="0" u="none" strike="noStrike" cap="none" normalizeH="0" baseline="0">
                          <a:ln>
                            <a:noFill/>
                          </a:ln>
                          <a:solidFill>
                            <a:srgbClr val="FF0000"/>
                          </a:solidFill>
                          <a:effectLst/>
                          <a:latin typeface="SimSun" pitchFamily="2" charset="-122"/>
                          <a:ea typeface="SimSun" pitchFamily="2" charset="-122"/>
                          <a:cs typeface="Times New Roman" charset="0"/>
                        </a:rPr>
                        <a:t>(</a:t>
                      </a:r>
                      <a:r>
                        <a:rPr kumimoji="0" lang="en-GB" altLang="ja-JP" sz="2000" b="1" i="0" u="none" strike="noStrike" cap="none" normalizeH="0" baseline="0">
                          <a:ln>
                            <a:noFill/>
                          </a:ln>
                          <a:solidFill>
                            <a:srgbClr val="FF0000"/>
                          </a:solidFill>
                          <a:effectLst/>
                          <a:latin typeface="Times New Roman" charset="0"/>
                          <a:ea typeface="SimSun" pitchFamily="2" charset="-122"/>
                          <a:cs typeface="Times New Roman" charset="0"/>
                        </a:rPr>
                        <a:t>Colin Kruse</a:t>
                      </a:r>
                      <a:r>
                        <a:rPr kumimoji="0" lang="en-GB" altLang="zh-CN" sz="2000" b="1" i="0" u="none" strike="noStrike" cap="none" normalizeH="0" baseline="0">
                          <a:ln>
                            <a:noFill/>
                          </a:ln>
                          <a:solidFill>
                            <a:srgbClr val="FF0000"/>
                          </a:solidFill>
                          <a:effectLst/>
                          <a:latin typeface="Times New Roman" charset="0"/>
                          <a:ea typeface="SimSun" pitchFamily="2" charset="-122"/>
                          <a:cs typeface="Times New Roman" charset="0"/>
                        </a:rPr>
                        <a:t>)</a:t>
                      </a:r>
                      <a:endParaRPr kumimoji="0" lang="en-GB" altLang="en-US" sz="2000" b="1" i="0" u="none" strike="noStrike" cap="none" normalizeH="0" baseline="0">
                        <a:ln>
                          <a:noFill/>
                        </a:ln>
                        <a:solidFill>
                          <a:srgbClr val="FF0000"/>
                        </a:solidFill>
                        <a:effectLst/>
                        <a:latin typeface="Times New Roman" charset="0"/>
                        <a:ea typeface="SimSun" pitchFamily="2" charset="-122"/>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c>
                  <a:txBody>
                    <a:bodyPr/>
                    <a:lstStyle>
                      <a:lvl1pPr algn="l" eaLnBrk="0" hangingPunct="0">
                        <a:spcBef>
                          <a:spcPct val="20000"/>
                        </a:spcBef>
                        <a:defRPr sz="2800">
                          <a:solidFill>
                            <a:schemeClr val="tx1"/>
                          </a:solidFill>
                          <a:latin typeface="Arial" charset="0"/>
                          <a:cs typeface="Arial" charset="0"/>
                        </a:defRPr>
                      </a:lvl1pPr>
                      <a:lvl2pPr marL="37931725" indent="-37474525" algn="l"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marL="457200" eaLnBrk="0" fontAlgn="base" hangingPunct="0">
                        <a:spcBef>
                          <a:spcPct val="20000"/>
                        </a:spcBef>
                        <a:spcAft>
                          <a:spcPct val="0"/>
                        </a:spcAft>
                        <a:defRPr>
                          <a:solidFill>
                            <a:schemeClr val="tx1"/>
                          </a:solidFill>
                          <a:latin typeface="Arial" charset="0"/>
                          <a:cs typeface="Arial" charset="0"/>
                        </a:defRPr>
                      </a:lvl6pPr>
                      <a:lvl7pPr marL="914400" eaLnBrk="0" fontAlgn="base" hangingPunct="0">
                        <a:spcBef>
                          <a:spcPct val="20000"/>
                        </a:spcBef>
                        <a:spcAft>
                          <a:spcPct val="0"/>
                        </a:spcAft>
                        <a:defRPr>
                          <a:solidFill>
                            <a:schemeClr val="tx1"/>
                          </a:solidFill>
                          <a:latin typeface="Arial" charset="0"/>
                          <a:cs typeface="Arial" charset="0"/>
                        </a:defRPr>
                      </a:lvl7pPr>
                      <a:lvl8pPr marL="1371600" eaLnBrk="0" fontAlgn="base" hangingPunct="0">
                        <a:spcBef>
                          <a:spcPct val="20000"/>
                        </a:spcBef>
                        <a:spcAft>
                          <a:spcPct val="0"/>
                        </a:spcAft>
                        <a:defRPr>
                          <a:solidFill>
                            <a:schemeClr val="tx1"/>
                          </a:solidFill>
                          <a:latin typeface="Arial" charset="0"/>
                          <a:cs typeface="Arial" charset="0"/>
                        </a:defRPr>
                      </a:lvl8pPr>
                      <a:lvl9pPr marL="18288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2000" b="1" i="0" u="none" strike="noStrike" cap="none" normalizeH="0" baseline="0">
                          <a:ln>
                            <a:noFill/>
                          </a:ln>
                          <a:solidFill>
                            <a:srgbClr val="FF0000"/>
                          </a:solidFill>
                          <a:effectLst/>
                          <a:latin typeface="Times New Roman" charset="0"/>
                          <a:ea typeface="SimSun" pitchFamily="2" charset="-122"/>
                          <a:cs typeface="Times New Roman" charset="0"/>
                        </a:rPr>
                        <a:t>大卫</a:t>
                      </a:r>
                      <a:r>
                        <a:rPr kumimoji="0" lang="en-US" altLang="zh-CN" sz="2000" b="1" i="0" u="none" strike="noStrike" cap="none" normalizeH="0" baseline="0">
                          <a:ln>
                            <a:noFill/>
                          </a:ln>
                          <a:solidFill>
                            <a:srgbClr val="FF0000"/>
                          </a:solidFill>
                          <a:effectLst/>
                          <a:latin typeface="SimSun" pitchFamily="2" charset="-122"/>
                          <a:ea typeface="SimSun" pitchFamily="2" charset="-122"/>
                          <a:cs typeface="Times New Roman" charset="0"/>
                        </a:rPr>
                        <a:t>·</a:t>
                      </a:r>
                      <a:r>
                        <a:rPr kumimoji="0" lang="zh-CN" altLang="en-US" sz="2000" b="1" i="0" u="none" strike="noStrike" cap="none" normalizeH="0" baseline="0">
                          <a:ln>
                            <a:noFill/>
                          </a:ln>
                          <a:solidFill>
                            <a:srgbClr val="FF0000"/>
                          </a:solidFill>
                          <a:effectLst/>
                          <a:latin typeface="SimSun" pitchFamily="2" charset="-122"/>
                          <a:ea typeface="SimSun" pitchFamily="2" charset="-122"/>
                          <a:cs typeface="Times New Roman" charset="0"/>
                        </a:rPr>
                        <a:t>劳瑞 </a:t>
                      </a:r>
                      <a:r>
                        <a:rPr kumimoji="0" lang="en-US" altLang="zh-CN" sz="2000" b="1" i="0" u="none" strike="noStrike" cap="none" normalizeH="0" baseline="0">
                          <a:ln>
                            <a:noFill/>
                          </a:ln>
                          <a:solidFill>
                            <a:srgbClr val="FF0000"/>
                          </a:solidFill>
                          <a:effectLst/>
                          <a:latin typeface="SimSun" pitchFamily="2" charset="-122"/>
                          <a:ea typeface="SimSun" pitchFamily="2" charset="-122"/>
                          <a:cs typeface="Times New Roman" charset="0"/>
                        </a:rPr>
                        <a:t>(</a:t>
                      </a:r>
                      <a:r>
                        <a:rPr kumimoji="0" lang="en-GB" altLang="ja-JP" sz="2000" b="1" i="0" u="none" strike="noStrike" cap="none" normalizeH="0" baseline="0">
                          <a:ln>
                            <a:noFill/>
                          </a:ln>
                          <a:solidFill>
                            <a:srgbClr val="FF0000"/>
                          </a:solidFill>
                          <a:effectLst/>
                          <a:latin typeface="Times New Roman" charset="0"/>
                          <a:ea typeface="SimSun" pitchFamily="2" charset="-122"/>
                          <a:cs typeface="Times New Roman" charset="0"/>
                        </a:rPr>
                        <a:t>David K. Lowery</a:t>
                      </a:r>
                      <a:r>
                        <a:rPr kumimoji="0" lang="en-GB" altLang="zh-CN" sz="2000" b="1" i="0" u="none" strike="noStrike" cap="none" normalizeH="0" baseline="0">
                          <a:ln>
                            <a:noFill/>
                          </a:ln>
                          <a:solidFill>
                            <a:srgbClr val="FF0000"/>
                          </a:solidFill>
                          <a:effectLst/>
                          <a:latin typeface="Times New Roman" charset="0"/>
                          <a:ea typeface="SimSun" pitchFamily="2" charset="-122"/>
                          <a:cs typeface="Times New Roman" charset="0"/>
                        </a:rPr>
                        <a:t>)</a:t>
                      </a:r>
                      <a:endParaRPr kumimoji="0" lang="en-GB" altLang="en-US" sz="2000" b="1" i="0" u="none" strike="noStrike" cap="none" normalizeH="0" baseline="0">
                        <a:ln>
                          <a:noFill/>
                        </a:ln>
                        <a:solidFill>
                          <a:srgbClr val="FF0000"/>
                        </a:solidFill>
                        <a:effectLst/>
                        <a:latin typeface="Times New Roman" charset="0"/>
                        <a:ea typeface="SimSun" pitchFamily="2" charset="-122"/>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extLst>
                  <a:ext uri="{0D108BD9-81ED-4DB2-BD59-A6C34878D82A}">
                    <a16:rowId xmlns:a16="http://schemas.microsoft.com/office/drawing/2014/main" val="10000"/>
                  </a:ext>
                </a:extLst>
              </a:tr>
              <a:tr h="457200">
                <a:tc>
                  <a:txBody>
                    <a:bodyPr/>
                    <a:lstStyle>
                      <a:lvl1pPr algn="l" eaLnBrk="0" hangingPunct="0">
                        <a:spcBef>
                          <a:spcPct val="20000"/>
                        </a:spcBef>
                        <a:defRPr sz="2800">
                          <a:solidFill>
                            <a:schemeClr val="tx1"/>
                          </a:solidFill>
                          <a:latin typeface="Arial" charset="0"/>
                          <a:cs typeface="Arial" charset="0"/>
                        </a:defRPr>
                      </a:lvl1pPr>
                      <a:lvl2pPr marL="37931725" indent="-37474525" algn="l"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marL="457200" eaLnBrk="0" fontAlgn="base" hangingPunct="0">
                        <a:spcBef>
                          <a:spcPct val="20000"/>
                        </a:spcBef>
                        <a:spcAft>
                          <a:spcPct val="0"/>
                        </a:spcAft>
                        <a:defRPr>
                          <a:solidFill>
                            <a:schemeClr val="tx1"/>
                          </a:solidFill>
                          <a:latin typeface="Arial" charset="0"/>
                          <a:cs typeface="Arial" charset="0"/>
                        </a:defRPr>
                      </a:lvl6pPr>
                      <a:lvl7pPr marL="914400" eaLnBrk="0" fontAlgn="base" hangingPunct="0">
                        <a:spcBef>
                          <a:spcPct val="20000"/>
                        </a:spcBef>
                        <a:spcAft>
                          <a:spcPct val="0"/>
                        </a:spcAft>
                        <a:defRPr>
                          <a:solidFill>
                            <a:schemeClr val="tx1"/>
                          </a:solidFill>
                          <a:latin typeface="Arial" charset="0"/>
                          <a:cs typeface="Arial" charset="0"/>
                        </a:defRPr>
                      </a:lvl7pPr>
                      <a:lvl8pPr marL="1371600" eaLnBrk="0" fontAlgn="base" hangingPunct="0">
                        <a:spcBef>
                          <a:spcPct val="20000"/>
                        </a:spcBef>
                        <a:spcAft>
                          <a:spcPct val="0"/>
                        </a:spcAft>
                        <a:defRPr>
                          <a:solidFill>
                            <a:schemeClr val="tx1"/>
                          </a:solidFill>
                          <a:latin typeface="Arial" charset="0"/>
                          <a:cs typeface="Arial" charset="0"/>
                        </a:defRPr>
                      </a:lvl8pPr>
                      <a:lvl9pPr marL="18288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第一次探访哥林多</a:t>
                      </a:r>
                      <a:endParaRPr kumimoji="0" lang="en-US" altLang="ja-JP" sz="2000" b="0" i="0" u="none" strike="noStrike" cap="none" normalizeH="0" baseline="0">
                        <a:ln>
                          <a:noFill/>
                        </a:ln>
                        <a:solidFill>
                          <a:srgbClr val="FF0000"/>
                        </a:solidFill>
                        <a:effectLst/>
                        <a:latin typeface="Times New Roman" charset="0"/>
                        <a:ea typeface="SimSun" pitchFamily="2" charset="-122"/>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a:ln>
                            <a:noFill/>
                          </a:ln>
                          <a:solidFill>
                            <a:srgbClr val="FF0000"/>
                          </a:solidFill>
                          <a:effectLst/>
                          <a:latin typeface="Times New Roman" charset="0"/>
                          <a:ea typeface="SimSun" pitchFamily="2" charset="-122"/>
                          <a:cs typeface="Times New Roman" charset="0"/>
                        </a:rPr>
                        <a:t>(</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第二次宣教旅程</a:t>
                      </a:r>
                      <a:r>
                        <a:rPr kumimoji="0" lang="en-GB" altLang="ja-JP" sz="2000" b="0" i="0" u="none" strike="noStrike" cap="none" normalizeH="0" baseline="0">
                          <a:ln>
                            <a:noFill/>
                          </a:ln>
                          <a:solidFill>
                            <a:srgbClr val="FF0000"/>
                          </a:solidFill>
                          <a:effectLst/>
                          <a:latin typeface="Times New Roman" charset="0"/>
                          <a:ea typeface="SimSun" pitchFamily="2" charset="-122"/>
                          <a:cs typeface="Times New Roman" charset="0"/>
                        </a:rPr>
                        <a:t>)</a:t>
                      </a:r>
                      <a:endParaRPr kumimoji="0" lang="en-US" altLang="en-US" sz="2000" b="0" i="0" u="none" strike="noStrike" cap="none" normalizeH="0" baseline="0">
                        <a:ln>
                          <a:noFill/>
                        </a:ln>
                        <a:solidFill>
                          <a:srgbClr val="FF0000"/>
                        </a:solidFill>
                        <a:effectLst/>
                        <a:latin typeface="Times New Roman" charset="0"/>
                        <a:ea typeface="SimSun" pitchFamily="2" charset="-122"/>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c>
                  <a:txBody>
                    <a:bodyPr/>
                    <a:lstStyle>
                      <a:lvl1pPr algn="l" eaLnBrk="0" hangingPunct="0">
                        <a:spcBef>
                          <a:spcPct val="20000"/>
                        </a:spcBef>
                        <a:defRPr sz="2800">
                          <a:solidFill>
                            <a:schemeClr val="tx1"/>
                          </a:solidFill>
                          <a:latin typeface="Arial" charset="0"/>
                          <a:cs typeface="Arial" charset="0"/>
                        </a:defRPr>
                      </a:lvl1pPr>
                      <a:lvl2pPr marL="37931725" indent="-37474525" algn="l"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marL="457200" eaLnBrk="0" fontAlgn="base" hangingPunct="0">
                        <a:spcBef>
                          <a:spcPct val="20000"/>
                        </a:spcBef>
                        <a:spcAft>
                          <a:spcPct val="0"/>
                        </a:spcAft>
                        <a:defRPr>
                          <a:solidFill>
                            <a:schemeClr val="tx1"/>
                          </a:solidFill>
                          <a:latin typeface="Arial" charset="0"/>
                          <a:cs typeface="Arial" charset="0"/>
                        </a:defRPr>
                      </a:lvl6pPr>
                      <a:lvl7pPr marL="914400" eaLnBrk="0" fontAlgn="base" hangingPunct="0">
                        <a:spcBef>
                          <a:spcPct val="20000"/>
                        </a:spcBef>
                        <a:spcAft>
                          <a:spcPct val="0"/>
                        </a:spcAft>
                        <a:defRPr>
                          <a:solidFill>
                            <a:schemeClr val="tx1"/>
                          </a:solidFill>
                          <a:latin typeface="Arial" charset="0"/>
                          <a:cs typeface="Arial" charset="0"/>
                        </a:defRPr>
                      </a:lvl7pPr>
                      <a:lvl8pPr marL="1371600" eaLnBrk="0" fontAlgn="base" hangingPunct="0">
                        <a:spcBef>
                          <a:spcPct val="20000"/>
                        </a:spcBef>
                        <a:spcAft>
                          <a:spcPct val="0"/>
                        </a:spcAft>
                        <a:defRPr>
                          <a:solidFill>
                            <a:schemeClr val="tx1"/>
                          </a:solidFill>
                          <a:latin typeface="Arial" charset="0"/>
                          <a:cs typeface="Arial" charset="0"/>
                        </a:defRPr>
                      </a:lvl8pPr>
                      <a:lvl9pPr marL="18288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第一次探访哥林多</a:t>
                      </a:r>
                      <a:endParaRPr kumimoji="0" lang="en-US" altLang="ja-JP" sz="2000" b="0" i="0" u="none" strike="noStrike" cap="none" normalizeH="0" baseline="0">
                        <a:ln>
                          <a:noFill/>
                        </a:ln>
                        <a:solidFill>
                          <a:srgbClr val="FF0000"/>
                        </a:solidFill>
                        <a:effectLst/>
                        <a:latin typeface="Times New Roman" charset="0"/>
                        <a:ea typeface="SimSun" pitchFamily="2" charset="-122"/>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a:ln>
                            <a:noFill/>
                          </a:ln>
                          <a:solidFill>
                            <a:srgbClr val="FF0000"/>
                          </a:solidFill>
                          <a:effectLst/>
                          <a:latin typeface="Times New Roman" charset="0"/>
                          <a:ea typeface="SimSun" pitchFamily="2" charset="-122"/>
                          <a:cs typeface="Times New Roman" charset="0"/>
                        </a:rPr>
                        <a:t>(</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第二次宣教旅程</a:t>
                      </a:r>
                      <a:r>
                        <a:rPr kumimoji="0" lang="en-GB" altLang="ja-JP" sz="2000" b="0" i="0" u="none" strike="noStrike" cap="none" normalizeH="0" baseline="0">
                          <a:ln>
                            <a:noFill/>
                          </a:ln>
                          <a:solidFill>
                            <a:srgbClr val="FF0000"/>
                          </a:solidFill>
                          <a:effectLst/>
                          <a:latin typeface="Times New Roman" charset="0"/>
                          <a:ea typeface="SimSun" pitchFamily="2" charset="-122"/>
                          <a:cs typeface="Times New Roman" charset="0"/>
                        </a:rPr>
                        <a:t>)</a:t>
                      </a:r>
                      <a:endParaRPr kumimoji="0" lang="en-US" altLang="en-US" sz="2000" b="0" i="0" u="none" strike="noStrike" cap="none" normalizeH="0" baseline="0">
                        <a:ln>
                          <a:noFill/>
                        </a:ln>
                        <a:solidFill>
                          <a:srgbClr val="FF0000"/>
                        </a:solidFill>
                        <a:effectLst/>
                        <a:latin typeface="Times New Roman" charset="0"/>
                        <a:ea typeface="SimSun" pitchFamily="2" charset="-122"/>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extLst>
                  <a:ext uri="{0D108BD9-81ED-4DB2-BD59-A6C34878D82A}">
                    <a16:rowId xmlns:a16="http://schemas.microsoft.com/office/drawing/2014/main" val="10001"/>
                  </a:ext>
                </a:extLst>
              </a:tr>
              <a:tr h="457200">
                <a:tc>
                  <a:txBody>
                    <a:bodyPr/>
                    <a:lstStyle>
                      <a:lvl1pPr algn="l" eaLnBrk="0" hangingPunct="0">
                        <a:spcBef>
                          <a:spcPct val="20000"/>
                        </a:spcBef>
                        <a:defRPr sz="2800">
                          <a:solidFill>
                            <a:schemeClr val="tx1"/>
                          </a:solidFill>
                          <a:latin typeface="Arial" charset="0"/>
                          <a:cs typeface="Arial" charset="0"/>
                        </a:defRPr>
                      </a:lvl1pPr>
                      <a:lvl2pPr marL="37931725" indent="-37474525" algn="l"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marL="457200" eaLnBrk="0" fontAlgn="base" hangingPunct="0">
                        <a:spcBef>
                          <a:spcPct val="20000"/>
                        </a:spcBef>
                        <a:spcAft>
                          <a:spcPct val="0"/>
                        </a:spcAft>
                        <a:defRPr>
                          <a:solidFill>
                            <a:schemeClr val="tx1"/>
                          </a:solidFill>
                          <a:latin typeface="Arial" charset="0"/>
                          <a:cs typeface="Arial" charset="0"/>
                        </a:defRPr>
                      </a:lvl6pPr>
                      <a:lvl7pPr marL="914400" eaLnBrk="0" fontAlgn="base" hangingPunct="0">
                        <a:spcBef>
                          <a:spcPct val="20000"/>
                        </a:spcBef>
                        <a:spcAft>
                          <a:spcPct val="0"/>
                        </a:spcAft>
                        <a:defRPr>
                          <a:solidFill>
                            <a:schemeClr val="tx1"/>
                          </a:solidFill>
                          <a:latin typeface="Arial" charset="0"/>
                          <a:cs typeface="Arial" charset="0"/>
                        </a:defRPr>
                      </a:lvl7pPr>
                      <a:lvl8pPr marL="1371600" eaLnBrk="0" fontAlgn="base" hangingPunct="0">
                        <a:spcBef>
                          <a:spcPct val="20000"/>
                        </a:spcBef>
                        <a:spcAft>
                          <a:spcPct val="0"/>
                        </a:spcAft>
                        <a:defRPr>
                          <a:solidFill>
                            <a:schemeClr val="tx1"/>
                          </a:solidFill>
                          <a:latin typeface="Arial" charset="0"/>
                          <a:cs typeface="Arial" charset="0"/>
                        </a:defRPr>
                      </a:lvl8pPr>
                      <a:lvl9pPr marL="18288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第一封信</a:t>
                      </a: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林前</a:t>
                      </a: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5:9</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有提到</a:t>
                      </a:r>
                      <a:r>
                        <a:rPr kumimoji="0" lang="en-GB" altLang="ja-JP" sz="2000" b="0" i="0" u="none" strike="noStrike" cap="none" normalizeH="0" baseline="0">
                          <a:ln>
                            <a:noFill/>
                          </a:ln>
                          <a:solidFill>
                            <a:srgbClr val="FF0000"/>
                          </a:solidFill>
                          <a:effectLst/>
                          <a:latin typeface="Times New Roman" charset="0"/>
                          <a:ea typeface="SimSun" pitchFamily="2" charset="-122"/>
                          <a:cs typeface="Times New Roman" charset="0"/>
                        </a:rPr>
                        <a:t> </a:t>
                      </a:r>
                      <a:endPar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现在遗失了</a:t>
                      </a: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a:t>
                      </a:r>
                      <a:endParaRPr kumimoji="0" lang="en-US" altLang="zh-CN" sz="2000" b="0" i="0" u="none" strike="noStrike" cap="none" normalizeH="0" baseline="0">
                        <a:ln>
                          <a:noFill/>
                        </a:ln>
                        <a:solidFill>
                          <a:srgbClr val="FF0000"/>
                        </a:solidFill>
                        <a:effectLst/>
                        <a:latin typeface="Times New Roman" charset="0"/>
                        <a:ea typeface="SimSun" pitchFamily="2" charset="-122"/>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c>
                  <a:txBody>
                    <a:bodyPr/>
                    <a:lstStyle>
                      <a:lvl1pPr algn="l" eaLnBrk="0" hangingPunct="0">
                        <a:spcBef>
                          <a:spcPct val="20000"/>
                        </a:spcBef>
                        <a:defRPr sz="2800">
                          <a:solidFill>
                            <a:schemeClr val="tx1"/>
                          </a:solidFill>
                          <a:latin typeface="Arial" charset="0"/>
                          <a:cs typeface="Arial" charset="0"/>
                        </a:defRPr>
                      </a:lvl1pPr>
                      <a:lvl2pPr marL="37931725" indent="-37474525" algn="l"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marL="457200" eaLnBrk="0" fontAlgn="base" hangingPunct="0">
                        <a:spcBef>
                          <a:spcPct val="20000"/>
                        </a:spcBef>
                        <a:spcAft>
                          <a:spcPct val="0"/>
                        </a:spcAft>
                        <a:defRPr>
                          <a:solidFill>
                            <a:schemeClr val="tx1"/>
                          </a:solidFill>
                          <a:latin typeface="Arial" charset="0"/>
                          <a:cs typeface="Arial" charset="0"/>
                        </a:defRPr>
                      </a:lvl6pPr>
                      <a:lvl7pPr marL="914400" eaLnBrk="0" fontAlgn="base" hangingPunct="0">
                        <a:spcBef>
                          <a:spcPct val="20000"/>
                        </a:spcBef>
                        <a:spcAft>
                          <a:spcPct val="0"/>
                        </a:spcAft>
                        <a:defRPr>
                          <a:solidFill>
                            <a:schemeClr val="tx1"/>
                          </a:solidFill>
                          <a:latin typeface="Arial" charset="0"/>
                          <a:cs typeface="Arial" charset="0"/>
                        </a:defRPr>
                      </a:lvl7pPr>
                      <a:lvl8pPr marL="1371600" eaLnBrk="0" fontAlgn="base" hangingPunct="0">
                        <a:spcBef>
                          <a:spcPct val="20000"/>
                        </a:spcBef>
                        <a:spcAft>
                          <a:spcPct val="0"/>
                        </a:spcAft>
                        <a:defRPr>
                          <a:solidFill>
                            <a:schemeClr val="tx1"/>
                          </a:solidFill>
                          <a:latin typeface="Arial" charset="0"/>
                          <a:cs typeface="Arial" charset="0"/>
                        </a:defRPr>
                      </a:lvl8pPr>
                      <a:lvl9pPr marL="18288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第一封信</a:t>
                      </a: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林前</a:t>
                      </a: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5:9</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有提到</a:t>
                      </a:r>
                      <a:r>
                        <a:rPr kumimoji="0" lang="en-GB" altLang="ja-JP" sz="2000" b="0" i="0" u="none" strike="noStrike" cap="none" normalizeH="0" baseline="0">
                          <a:ln>
                            <a:noFill/>
                          </a:ln>
                          <a:solidFill>
                            <a:srgbClr val="FF0000"/>
                          </a:solidFill>
                          <a:effectLst/>
                          <a:latin typeface="Times New Roman" charset="0"/>
                          <a:ea typeface="SimSun" pitchFamily="2" charset="-122"/>
                          <a:cs typeface="Times New Roman" charset="0"/>
                        </a:rPr>
                        <a:t> </a:t>
                      </a:r>
                      <a:endPar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现在遗失了</a:t>
                      </a: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a:t>
                      </a:r>
                      <a:endParaRPr kumimoji="0" lang="en-US" altLang="zh-CN" sz="2000" b="0" i="0" u="none" strike="noStrike" cap="none" normalizeH="0" baseline="0">
                        <a:ln>
                          <a:noFill/>
                        </a:ln>
                        <a:solidFill>
                          <a:srgbClr val="FF0000"/>
                        </a:solidFill>
                        <a:effectLst/>
                        <a:latin typeface="Times New Roman" charset="0"/>
                        <a:ea typeface="SimSun" pitchFamily="2" charset="-122"/>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extLst>
                  <a:ext uri="{0D108BD9-81ED-4DB2-BD59-A6C34878D82A}">
                    <a16:rowId xmlns:a16="http://schemas.microsoft.com/office/drawing/2014/main" val="10002"/>
                  </a:ext>
                </a:extLst>
              </a:tr>
              <a:tr h="274638">
                <a:tc>
                  <a:txBody>
                    <a:bodyPr/>
                    <a:lstStyle>
                      <a:lvl1pPr algn="l" eaLnBrk="0" hangingPunct="0">
                        <a:spcBef>
                          <a:spcPct val="20000"/>
                        </a:spcBef>
                        <a:defRPr sz="2800">
                          <a:solidFill>
                            <a:schemeClr val="tx1"/>
                          </a:solidFill>
                          <a:latin typeface="Arial" charset="0"/>
                          <a:cs typeface="Arial" charset="0"/>
                        </a:defRPr>
                      </a:lvl1pPr>
                      <a:lvl2pPr marL="37931725" indent="-37474525" algn="l"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marL="457200" eaLnBrk="0" fontAlgn="base" hangingPunct="0">
                        <a:spcBef>
                          <a:spcPct val="20000"/>
                        </a:spcBef>
                        <a:spcAft>
                          <a:spcPct val="0"/>
                        </a:spcAft>
                        <a:defRPr>
                          <a:solidFill>
                            <a:schemeClr val="tx1"/>
                          </a:solidFill>
                          <a:latin typeface="Arial" charset="0"/>
                          <a:cs typeface="Arial" charset="0"/>
                        </a:defRPr>
                      </a:lvl6pPr>
                      <a:lvl7pPr marL="914400" eaLnBrk="0" fontAlgn="base" hangingPunct="0">
                        <a:spcBef>
                          <a:spcPct val="20000"/>
                        </a:spcBef>
                        <a:spcAft>
                          <a:spcPct val="0"/>
                        </a:spcAft>
                        <a:defRPr>
                          <a:solidFill>
                            <a:schemeClr val="tx1"/>
                          </a:solidFill>
                          <a:latin typeface="Arial" charset="0"/>
                          <a:cs typeface="Arial" charset="0"/>
                        </a:defRPr>
                      </a:lvl7pPr>
                      <a:lvl8pPr marL="1371600" eaLnBrk="0" fontAlgn="base" hangingPunct="0">
                        <a:spcBef>
                          <a:spcPct val="20000"/>
                        </a:spcBef>
                        <a:spcAft>
                          <a:spcPct val="0"/>
                        </a:spcAft>
                        <a:defRPr>
                          <a:solidFill>
                            <a:schemeClr val="tx1"/>
                          </a:solidFill>
                          <a:latin typeface="Arial" charset="0"/>
                          <a:cs typeface="Arial" charset="0"/>
                        </a:defRPr>
                      </a:lvl8pPr>
                      <a:lvl9pPr marL="18288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第二封信</a:t>
                      </a: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哥林多前书</a:t>
                      </a:r>
                      <a:endParaRPr kumimoji="0" lang="en-US" altLang="en-US" sz="2000" b="0" i="0" u="none" strike="noStrike" cap="none" normalizeH="0" baseline="0">
                        <a:ln>
                          <a:noFill/>
                        </a:ln>
                        <a:solidFill>
                          <a:srgbClr val="FF0000"/>
                        </a:solidFill>
                        <a:effectLst/>
                        <a:latin typeface="Times New Roman" charset="0"/>
                        <a:ea typeface="SimSun" pitchFamily="2" charset="-122"/>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c>
                  <a:txBody>
                    <a:bodyPr/>
                    <a:lstStyle>
                      <a:lvl1pPr algn="l" eaLnBrk="0" hangingPunct="0">
                        <a:spcBef>
                          <a:spcPct val="20000"/>
                        </a:spcBef>
                        <a:defRPr sz="2800">
                          <a:solidFill>
                            <a:schemeClr val="tx1"/>
                          </a:solidFill>
                          <a:latin typeface="Arial" charset="0"/>
                          <a:cs typeface="Arial" charset="0"/>
                        </a:defRPr>
                      </a:lvl1pPr>
                      <a:lvl2pPr marL="37931725" indent="-37474525" algn="l"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marL="457200" eaLnBrk="0" fontAlgn="base" hangingPunct="0">
                        <a:spcBef>
                          <a:spcPct val="20000"/>
                        </a:spcBef>
                        <a:spcAft>
                          <a:spcPct val="0"/>
                        </a:spcAft>
                        <a:defRPr>
                          <a:solidFill>
                            <a:schemeClr val="tx1"/>
                          </a:solidFill>
                          <a:latin typeface="Arial" charset="0"/>
                          <a:cs typeface="Arial" charset="0"/>
                        </a:defRPr>
                      </a:lvl6pPr>
                      <a:lvl7pPr marL="914400" eaLnBrk="0" fontAlgn="base" hangingPunct="0">
                        <a:spcBef>
                          <a:spcPct val="20000"/>
                        </a:spcBef>
                        <a:spcAft>
                          <a:spcPct val="0"/>
                        </a:spcAft>
                        <a:defRPr>
                          <a:solidFill>
                            <a:schemeClr val="tx1"/>
                          </a:solidFill>
                          <a:latin typeface="Arial" charset="0"/>
                          <a:cs typeface="Arial" charset="0"/>
                        </a:defRPr>
                      </a:lvl7pPr>
                      <a:lvl8pPr marL="1371600" eaLnBrk="0" fontAlgn="base" hangingPunct="0">
                        <a:spcBef>
                          <a:spcPct val="20000"/>
                        </a:spcBef>
                        <a:spcAft>
                          <a:spcPct val="0"/>
                        </a:spcAft>
                        <a:defRPr>
                          <a:solidFill>
                            <a:schemeClr val="tx1"/>
                          </a:solidFill>
                          <a:latin typeface="Arial" charset="0"/>
                          <a:cs typeface="Arial" charset="0"/>
                        </a:defRPr>
                      </a:lvl8pPr>
                      <a:lvl9pPr marL="18288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第二封信</a:t>
                      </a: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哥林多前书</a:t>
                      </a:r>
                      <a:endParaRPr kumimoji="0" lang="en-US" altLang="en-US" sz="2000" b="0" i="0" u="none" strike="noStrike" cap="none" normalizeH="0" baseline="0">
                        <a:ln>
                          <a:noFill/>
                        </a:ln>
                        <a:solidFill>
                          <a:srgbClr val="FF0000"/>
                        </a:solidFill>
                        <a:effectLst/>
                        <a:latin typeface="Times New Roman" charset="0"/>
                        <a:ea typeface="SimSun" pitchFamily="2" charset="-122"/>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extLst>
                  <a:ext uri="{0D108BD9-81ED-4DB2-BD59-A6C34878D82A}">
                    <a16:rowId xmlns:a16="http://schemas.microsoft.com/office/drawing/2014/main" val="10003"/>
                  </a:ext>
                </a:extLst>
              </a:tr>
              <a:tr h="457200">
                <a:tc>
                  <a:txBody>
                    <a:bodyPr/>
                    <a:lstStyle>
                      <a:lvl1pPr algn="l" eaLnBrk="0" hangingPunct="0">
                        <a:spcBef>
                          <a:spcPct val="20000"/>
                        </a:spcBef>
                        <a:defRPr sz="2800">
                          <a:solidFill>
                            <a:schemeClr val="tx1"/>
                          </a:solidFill>
                          <a:latin typeface="Arial" charset="0"/>
                          <a:cs typeface="Arial" charset="0"/>
                        </a:defRPr>
                      </a:lvl1pPr>
                      <a:lvl2pPr marL="37931725" indent="-37474525" algn="l"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marL="457200" eaLnBrk="0" fontAlgn="base" hangingPunct="0">
                        <a:spcBef>
                          <a:spcPct val="20000"/>
                        </a:spcBef>
                        <a:spcAft>
                          <a:spcPct val="0"/>
                        </a:spcAft>
                        <a:defRPr>
                          <a:solidFill>
                            <a:schemeClr val="tx1"/>
                          </a:solidFill>
                          <a:latin typeface="Arial" charset="0"/>
                          <a:cs typeface="Arial" charset="0"/>
                        </a:defRPr>
                      </a:lvl6pPr>
                      <a:lvl7pPr marL="914400" eaLnBrk="0" fontAlgn="base" hangingPunct="0">
                        <a:spcBef>
                          <a:spcPct val="20000"/>
                        </a:spcBef>
                        <a:spcAft>
                          <a:spcPct val="0"/>
                        </a:spcAft>
                        <a:defRPr>
                          <a:solidFill>
                            <a:schemeClr val="tx1"/>
                          </a:solidFill>
                          <a:latin typeface="Arial" charset="0"/>
                          <a:cs typeface="Arial" charset="0"/>
                        </a:defRPr>
                      </a:lvl7pPr>
                      <a:lvl8pPr marL="1371600" eaLnBrk="0" fontAlgn="base" hangingPunct="0">
                        <a:spcBef>
                          <a:spcPct val="20000"/>
                        </a:spcBef>
                        <a:spcAft>
                          <a:spcPct val="0"/>
                        </a:spcAft>
                        <a:defRPr>
                          <a:solidFill>
                            <a:schemeClr val="tx1"/>
                          </a:solidFill>
                          <a:latin typeface="Arial" charset="0"/>
                          <a:cs typeface="Arial" charset="0"/>
                        </a:defRPr>
                      </a:lvl8pPr>
                      <a:lvl9pPr marL="18288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第二次探访哥林多</a:t>
                      </a:r>
                      <a:endParaRPr kumimoji="0" lang="en-US" altLang="ja-JP" sz="2000" b="0" i="0" u="none" strike="noStrike" cap="none" normalizeH="0" baseline="0">
                        <a:ln>
                          <a:noFill/>
                        </a:ln>
                        <a:solidFill>
                          <a:srgbClr val="FF0000"/>
                        </a:solidFill>
                        <a:effectLst/>
                        <a:latin typeface="Times New Roman" charset="0"/>
                        <a:ea typeface="SimSun" pitchFamily="2" charset="-122"/>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忧愁的探访’ </a:t>
                      </a:r>
                      <a:r>
                        <a:rPr kumimoji="0" lang="en-GB" altLang="en-US" sz="2000" b="0" i="0" u="none" strike="noStrike" cap="none" normalizeH="0" baseline="0">
                          <a:ln>
                            <a:noFill/>
                          </a:ln>
                          <a:solidFill>
                            <a:srgbClr val="FF0000"/>
                          </a:solidFill>
                          <a:effectLst/>
                          <a:latin typeface="Times New Roman" charset="0"/>
                          <a:ea typeface="SimSun" pitchFamily="2" charset="-122"/>
                          <a:cs typeface="Times New Roman" charset="0"/>
                        </a:rPr>
                        <a:t>– </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林后 </a:t>
                      </a:r>
                      <a:r>
                        <a:rPr kumimoji="0" lang="en-GB" altLang="en-US" sz="2000" b="0" i="0" u="none" strike="noStrike" cap="none" normalizeH="0" baseline="0">
                          <a:ln>
                            <a:noFill/>
                          </a:ln>
                          <a:solidFill>
                            <a:srgbClr val="FF0000"/>
                          </a:solidFill>
                          <a:effectLst/>
                          <a:latin typeface="Times New Roman" charset="0"/>
                          <a:ea typeface="SimSun" pitchFamily="2" charset="-122"/>
                          <a:cs typeface="Times New Roman" charset="0"/>
                        </a:rPr>
                        <a:t>2:1)</a:t>
                      </a:r>
                      <a:endParaRPr kumimoji="0" lang="en-US" altLang="en-US" sz="2000" b="0" i="0" u="none" strike="noStrike" cap="none" normalizeH="0" baseline="0">
                        <a:ln>
                          <a:noFill/>
                        </a:ln>
                        <a:solidFill>
                          <a:srgbClr val="FF0000"/>
                        </a:solidFill>
                        <a:effectLst/>
                        <a:latin typeface="Times New Roman" charset="0"/>
                        <a:ea typeface="SimSun" pitchFamily="2" charset="-122"/>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c>
                  <a:txBody>
                    <a:bodyPr/>
                    <a:lstStyle>
                      <a:lvl1pPr algn="l" eaLnBrk="0" hangingPunct="0">
                        <a:spcBef>
                          <a:spcPct val="20000"/>
                        </a:spcBef>
                        <a:defRPr sz="2800">
                          <a:solidFill>
                            <a:schemeClr val="tx1"/>
                          </a:solidFill>
                          <a:latin typeface="Arial" charset="0"/>
                          <a:cs typeface="Arial" charset="0"/>
                        </a:defRPr>
                      </a:lvl1pPr>
                      <a:lvl2pPr marL="37931725" indent="-37474525" algn="l"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marL="457200" eaLnBrk="0" fontAlgn="base" hangingPunct="0">
                        <a:spcBef>
                          <a:spcPct val="20000"/>
                        </a:spcBef>
                        <a:spcAft>
                          <a:spcPct val="0"/>
                        </a:spcAft>
                        <a:defRPr>
                          <a:solidFill>
                            <a:schemeClr val="tx1"/>
                          </a:solidFill>
                          <a:latin typeface="Arial" charset="0"/>
                          <a:cs typeface="Arial" charset="0"/>
                        </a:defRPr>
                      </a:lvl6pPr>
                      <a:lvl7pPr marL="914400" eaLnBrk="0" fontAlgn="base" hangingPunct="0">
                        <a:spcBef>
                          <a:spcPct val="20000"/>
                        </a:spcBef>
                        <a:spcAft>
                          <a:spcPct val="0"/>
                        </a:spcAft>
                        <a:defRPr>
                          <a:solidFill>
                            <a:schemeClr val="tx1"/>
                          </a:solidFill>
                          <a:latin typeface="Arial" charset="0"/>
                          <a:cs typeface="Arial" charset="0"/>
                        </a:defRPr>
                      </a:lvl7pPr>
                      <a:lvl8pPr marL="1371600" eaLnBrk="0" fontAlgn="base" hangingPunct="0">
                        <a:spcBef>
                          <a:spcPct val="20000"/>
                        </a:spcBef>
                        <a:spcAft>
                          <a:spcPct val="0"/>
                        </a:spcAft>
                        <a:defRPr>
                          <a:solidFill>
                            <a:schemeClr val="tx1"/>
                          </a:solidFill>
                          <a:latin typeface="Arial" charset="0"/>
                          <a:cs typeface="Arial" charset="0"/>
                        </a:defRPr>
                      </a:lvl8pPr>
                      <a:lvl9pPr marL="18288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第二次探访哥林多</a:t>
                      </a:r>
                      <a:endParaRPr kumimoji="0" lang="en-US" altLang="ja-JP" sz="2000" b="0" i="0" u="none" strike="noStrike" cap="none" normalizeH="0" baseline="0">
                        <a:ln>
                          <a:noFill/>
                        </a:ln>
                        <a:solidFill>
                          <a:srgbClr val="FF0000"/>
                        </a:solidFill>
                        <a:effectLst/>
                        <a:latin typeface="Times New Roman" charset="0"/>
                        <a:ea typeface="SimSun" pitchFamily="2" charset="-122"/>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忧愁的探访’ </a:t>
                      </a:r>
                      <a:r>
                        <a:rPr kumimoji="0" lang="en-GB" altLang="en-US" sz="2000" b="0" i="0" u="none" strike="noStrike" cap="none" normalizeH="0" baseline="0">
                          <a:ln>
                            <a:noFill/>
                          </a:ln>
                          <a:solidFill>
                            <a:srgbClr val="FF0000"/>
                          </a:solidFill>
                          <a:effectLst/>
                          <a:latin typeface="Times New Roman" charset="0"/>
                          <a:ea typeface="SimSun" pitchFamily="2" charset="-122"/>
                          <a:cs typeface="Times New Roman" charset="0"/>
                        </a:rPr>
                        <a:t>– </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林后 </a:t>
                      </a:r>
                      <a:r>
                        <a:rPr kumimoji="0" lang="en-GB" altLang="en-US" sz="2000" b="0" i="0" u="none" strike="noStrike" cap="none" normalizeH="0" baseline="0">
                          <a:ln>
                            <a:noFill/>
                          </a:ln>
                          <a:solidFill>
                            <a:srgbClr val="FF0000"/>
                          </a:solidFill>
                          <a:effectLst/>
                          <a:latin typeface="Times New Roman" charset="0"/>
                          <a:ea typeface="SimSun" pitchFamily="2" charset="-122"/>
                          <a:cs typeface="Times New Roman" charset="0"/>
                        </a:rPr>
                        <a:t>2:1)</a:t>
                      </a:r>
                      <a:endParaRPr kumimoji="0" lang="en-US" altLang="en-US" sz="2000" b="0" i="0" u="none" strike="noStrike" cap="none" normalizeH="0" baseline="0">
                        <a:ln>
                          <a:noFill/>
                        </a:ln>
                        <a:solidFill>
                          <a:srgbClr val="FF0000"/>
                        </a:solidFill>
                        <a:effectLst/>
                        <a:latin typeface="Times New Roman" charset="0"/>
                        <a:ea typeface="SimSun" pitchFamily="2" charset="-122"/>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extLst>
                  <a:ext uri="{0D108BD9-81ED-4DB2-BD59-A6C34878D82A}">
                    <a16:rowId xmlns:a16="http://schemas.microsoft.com/office/drawing/2014/main" val="10004"/>
                  </a:ext>
                </a:extLst>
              </a:tr>
              <a:tr h="457200">
                <a:tc>
                  <a:txBody>
                    <a:bodyPr/>
                    <a:lstStyle>
                      <a:lvl1pPr algn="l" eaLnBrk="0" hangingPunct="0">
                        <a:spcBef>
                          <a:spcPct val="20000"/>
                        </a:spcBef>
                        <a:defRPr sz="2800">
                          <a:solidFill>
                            <a:schemeClr val="tx1"/>
                          </a:solidFill>
                          <a:latin typeface="Arial" charset="0"/>
                          <a:cs typeface="Arial" charset="0"/>
                        </a:defRPr>
                      </a:lvl1pPr>
                      <a:lvl2pPr marL="37931725" indent="-37474525" algn="l"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marL="457200" eaLnBrk="0" fontAlgn="base" hangingPunct="0">
                        <a:spcBef>
                          <a:spcPct val="20000"/>
                        </a:spcBef>
                        <a:spcAft>
                          <a:spcPct val="0"/>
                        </a:spcAft>
                        <a:defRPr>
                          <a:solidFill>
                            <a:schemeClr val="tx1"/>
                          </a:solidFill>
                          <a:latin typeface="Arial" charset="0"/>
                          <a:cs typeface="Arial" charset="0"/>
                        </a:defRPr>
                      </a:lvl6pPr>
                      <a:lvl7pPr marL="914400" eaLnBrk="0" fontAlgn="base" hangingPunct="0">
                        <a:spcBef>
                          <a:spcPct val="20000"/>
                        </a:spcBef>
                        <a:spcAft>
                          <a:spcPct val="0"/>
                        </a:spcAft>
                        <a:defRPr>
                          <a:solidFill>
                            <a:schemeClr val="tx1"/>
                          </a:solidFill>
                          <a:latin typeface="Arial" charset="0"/>
                          <a:cs typeface="Arial" charset="0"/>
                        </a:defRPr>
                      </a:lvl7pPr>
                      <a:lvl8pPr marL="1371600" eaLnBrk="0" fontAlgn="base" hangingPunct="0">
                        <a:spcBef>
                          <a:spcPct val="20000"/>
                        </a:spcBef>
                        <a:spcAft>
                          <a:spcPct val="0"/>
                        </a:spcAft>
                        <a:defRPr>
                          <a:solidFill>
                            <a:schemeClr val="tx1"/>
                          </a:solidFill>
                          <a:latin typeface="Arial" charset="0"/>
                          <a:cs typeface="Arial" charset="0"/>
                        </a:defRPr>
                      </a:lvl8pPr>
                      <a:lvl9pPr marL="18288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第三封信</a:t>
                      </a: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严重’的信林后 </a:t>
                      </a:r>
                      <a:r>
                        <a:rPr kumimoji="0" lang="en-GB" altLang="ja-JP" sz="2000" b="0" i="0" u="none" strike="noStrike" cap="none" normalizeH="0" baseline="0">
                          <a:ln>
                            <a:noFill/>
                          </a:ln>
                          <a:solidFill>
                            <a:srgbClr val="FF0000"/>
                          </a:solidFill>
                          <a:effectLst/>
                          <a:latin typeface="Times New Roman" charset="0"/>
                          <a:ea typeface="SimSun" pitchFamily="2" charset="-122"/>
                          <a:cs typeface="Times New Roman" charset="0"/>
                        </a:rPr>
                        <a:t>2:3-4, 7:8,12</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有提到 </a:t>
                      </a: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现在遗失了</a:t>
                      </a: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a:t>
                      </a:r>
                      <a:endParaRPr kumimoji="0" lang="en-US" altLang="zh-CN" sz="2000" b="0" i="0" u="none" strike="noStrike" cap="none" normalizeH="0" baseline="0">
                        <a:ln>
                          <a:noFill/>
                        </a:ln>
                        <a:solidFill>
                          <a:srgbClr val="FF0000"/>
                        </a:solidFill>
                        <a:effectLst/>
                        <a:latin typeface="Times New Roman" charset="0"/>
                        <a:ea typeface="SimSun" pitchFamily="2" charset="-122"/>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c>
                  <a:txBody>
                    <a:bodyPr/>
                    <a:lstStyle>
                      <a:lvl1pPr algn="l" eaLnBrk="0" hangingPunct="0">
                        <a:spcBef>
                          <a:spcPct val="20000"/>
                        </a:spcBef>
                        <a:defRPr sz="2800">
                          <a:solidFill>
                            <a:schemeClr val="tx1"/>
                          </a:solidFill>
                          <a:latin typeface="Arial" charset="0"/>
                          <a:cs typeface="Arial" charset="0"/>
                        </a:defRPr>
                      </a:lvl1pPr>
                      <a:lvl2pPr marL="37931725" indent="-37474525" algn="l"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marL="457200" eaLnBrk="0" fontAlgn="base" hangingPunct="0">
                        <a:spcBef>
                          <a:spcPct val="20000"/>
                        </a:spcBef>
                        <a:spcAft>
                          <a:spcPct val="0"/>
                        </a:spcAft>
                        <a:defRPr>
                          <a:solidFill>
                            <a:schemeClr val="tx1"/>
                          </a:solidFill>
                          <a:latin typeface="Arial" charset="0"/>
                          <a:cs typeface="Arial" charset="0"/>
                        </a:defRPr>
                      </a:lvl6pPr>
                      <a:lvl7pPr marL="914400" eaLnBrk="0" fontAlgn="base" hangingPunct="0">
                        <a:spcBef>
                          <a:spcPct val="20000"/>
                        </a:spcBef>
                        <a:spcAft>
                          <a:spcPct val="0"/>
                        </a:spcAft>
                        <a:defRPr>
                          <a:solidFill>
                            <a:schemeClr val="tx1"/>
                          </a:solidFill>
                          <a:latin typeface="Arial" charset="0"/>
                          <a:cs typeface="Arial" charset="0"/>
                        </a:defRPr>
                      </a:lvl7pPr>
                      <a:lvl8pPr marL="1371600" eaLnBrk="0" fontAlgn="base" hangingPunct="0">
                        <a:spcBef>
                          <a:spcPct val="20000"/>
                        </a:spcBef>
                        <a:spcAft>
                          <a:spcPct val="0"/>
                        </a:spcAft>
                        <a:defRPr>
                          <a:solidFill>
                            <a:schemeClr val="tx1"/>
                          </a:solidFill>
                          <a:latin typeface="Arial" charset="0"/>
                          <a:cs typeface="Arial" charset="0"/>
                        </a:defRPr>
                      </a:lvl8pPr>
                      <a:lvl9pPr marL="18288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第三封信</a:t>
                      </a: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严重’的信林后 </a:t>
                      </a:r>
                      <a:r>
                        <a:rPr kumimoji="0" lang="en-GB" altLang="ja-JP" sz="2000" b="0" i="0" u="none" strike="noStrike" cap="none" normalizeH="0" baseline="0">
                          <a:ln>
                            <a:noFill/>
                          </a:ln>
                          <a:solidFill>
                            <a:srgbClr val="FF0000"/>
                          </a:solidFill>
                          <a:effectLst/>
                          <a:latin typeface="Times New Roman" charset="0"/>
                          <a:ea typeface="SimSun" pitchFamily="2" charset="-122"/>
                          <a:cs typeface="Times New Roman" charset="0"/>
                        </a:rPr>
                        <a:t>2:3-4, 7:8,12</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有提到 </a:t>
                      </a: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现在遗失了</a:t>
                      </a: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a:t>
                      </a:r>
                      <a:endParaRPr kumimoji="0" lang="en-US" altLang="zh-CN" sz="2000" b="0" i="0" u="none" strike="noStrike" cap="none" normalizeH="0" baseline="0">
                        <a:ln>
                          <a:noFill/>
                        </a:ln>
                        <a:solidFill>
                          <a:srgbClr val="FF0000"/>
                        </a:solidFill>
                        <a:effectLst/>
                        <a:latin typeface="Times New Roman" charset="0"/>
                        <a:ea typeface="SimSun" pitchFamily="2" charset="-122"/>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extLst>
                  <a:ext uri="{0D108BD9-81ED-4DB2-BD59-A6C34878D82A}">
                    <a16:rowId xmlns:a16="http://schemas.microsoft.com/office/drawing/2014/main" val="10005"/>
                  </a:ext>
                </a:extLst>
              </a:tr>
              <a:tr h="457200">
                <a:tc>
                  <a:txBody>
                    <a:bodyPr/>
                    <a:lstStyle>
                      <a:lvl1pPr algn="l" eaLnBrk="0" hangingPunct="0">
                        <a:spcBef>
                          <a:spcPct val="20000"/>
                        </a:spcBef>
                        <a:defRPr sz="2800">
                          <a:solidFill>
                            <a:schemeClr val="tx1"/>
                          </a:solidFill>
                          <a:latin typeface="Arial" charset="0"/>
                          <a:cs typeface="Arial" charset="0"/>
                        </a:defRPr>
                      </a:lvl1pPr>
                      <a:lvl2pPr marL="37931725" indent="-37474525" algn="l"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marL="457200" eaLnBrk="0" fontAlgn="base" hangingPunct="0">
                        <a:spcBef>
                          <a:spcPct val="20000"/>
                        </a:spcBef>
                        <a:spcAft>
                          <a:spcPct val="0"/>
                        </a:spcAft>
                        <a:defRPr>
                          <a:solidFill>
                            <a:schemeClr val="tx1"/>
                          </a:solidFill>
                          <a:latin typeface="Arial" charset="0"/>
                          <a:cs typeface="Arial" charset="0"/>
                        </a:defRPr>
                      </a:lvl6pPr>
                      <a:lvl7pPr marL="914400" eaLnBrk="0" fontAlgn="base" hangingPunct="0">
                        <a:spcBef>
                          <a:spcPct val="20000"/>
                        </a:spcBef>
                        <a:spcAft>
                          <a:spcPct val="0"/>
                        </a:spcAft>
                        <a:defRPr>
                          <a:solidFill>
                            <a:schemeClr val="tx1"/>
                          </a:solidFill>
                          <a:latin typeface="Arial" charset="0"/>
                          <a:cs typeface="Arial" charset="0"/>
                        </a:defRPr>
                      </a:lvl7pPr>
                      <a:lvl8pPr marL="1371600" eaLnBrk="0" fontAlgn="base" hangingPunct="0">
                        <a:spcBef>
                          <a:spcPct val="20000"/>
                        </a:spcBef>
                        <a:spcAft>
                          <a:spcPct val="0"/>
                        </a:spcAft>
                        <a:defRPr>
                          <a:solidFill>
                            <a:schemeClr val="tx1"/>
                          </a:solidFill>
                          <a:latin typeface="Arial" charset="0"/>
                          <a:cs typeface="Arial" charset="0"/>
                        </a:defRPr>
                      </a:lvl8pPr>
                      <a:lvl9pPr marL="18288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第四封信</a:t>
                      </a: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哥林多后书</a:t>
                      </a: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1-9</a:t>
                      </a:r>
                      <a:endParaRPr kumimoji="0" lang="en-US" altLang="en-US" sz="2000" b="0" i="0" u="none" strike="noStrike" cap="none" normalizeH="0" baseline="0">
                        <a:ln>
                          <a:noFill/>
                        </a:ln>
                        <a:solidFill>
                          <a:srgbClr val="FF0000"/>
                        </a:solidFill>
                        <a:effectLst/>
                        <a:latin typeface="Times New Roman" charset="0"/>
                        <a:ea typeface="SimSun" pitchFamily="2" charset="-122"/>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c>
                  <a:txBody>
                    <a:bodyPr/>
                    <a:lstStyle>
                      <a:lvl1pPr algn="l" eaLnBrk="0" hangingPunct="0">
                        <a:spcBef>
                          <a:spcPct val="20000"/>
                        </a:spcBef>
                        <a:defRPr sz="2800">
                          <a:solidFill>
                            <a:schemeClr val="tx1"/>
                          </a:solidFill>
                          <a:latin typeface="Arial" charset="0"/>
                          <a:cs typeface="Arial" charset="0"/>
                        </a:defRPr>
                      </a:lvl1pPr>
                      <a:lvl2pPr marL="37931725" indent="-37474525" algn="l"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marL="457200" eaLnBrk="0" fontAlgn="base" hangingPunct="0">
                        <a:spcBef>
                          <a:spcPct val="20000"/>
                        </a:spcBef>
                        <a:spcAft>
                          <a:spcPct val="0"/>
                        </a:spcAft>
                        <a:defRPr>
                          <a:solidFill>
                            <a:schemeClr val="tx1"/>
                          </a:solidFill>
                          <a:latin typeface="Arial" charset="0"/>
                          <a:cs typeface="Arial" charset="0"/>
                        </a:defRPr>
                      </a:lvl6pPr>
                      <a:lvl7pPr marL="914400" eaLnBrk="0" fontAlgn="base" hangingPunct="0">
                        <a:spcBef>
                          <a:spcPct val="20000"/>
                        </a:spcBef>
                        <a:spcAft>
                          <a:spcPct val="0"/>
                        </a:spcAft>
                        <a:defRPr>
                          <a:solidFill>
                            <a:schemeClr val="tx1"/>
                          </a:solidFill>
                          <a:latin typeface="Arial" charset="0"/>
                          <a:cs typeface="Arial" charset="0"/>
                        </a:defRPr>
                      </a:lvl7pPr>
                      <a:lvl8pPr marL="1371600" eaLnBrk="0" fontAlgn="base" hangingPunct="0">
                        <a:spcBef>
                          <a:spcPct val="20000"/>
                        </a:spcBef>
                        <a:spcAft>
                          <a:spcPct val="0"/>
                        </a:spcAft>
                        <a:defRPr>
                          <a:solidFill>
                            <a:schemeClr val="tx1"/>
                          </a:solidFill>
                          <a:latin typeface="Arial" charset="0"/>
                          <a:cs typeface="Arial" charset="0"/>
                        </a:defRPr>
                      </a:lvl8pPr>
                      <a:lvl9pPr marL="18288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第四封信</a:t>
                      </a: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哥林多后书</a:t>
                      </a:r>
                      <a:endParaRPr kumimoji="0" lang="en-GB" altLang="en-US" sz="2000" b="0" i="0" u="none" strike="noStrike" cap="none" normalizeH="0" baseline="0">
                        <a:ln>
                          <a:noFill/>
                        </a:ln>
                        <a:solidFill>
                          <a:srgbClr val="FF0000"/>
                        </a:solidFill>
                        <a:effectLst/>
                        <a:latin typeface="Times New Roman" charset="0"/>
                        <a:ea typeface="SimSun" pitchFamily="2" charset="-122"/>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extLst>
                  <a:ext uri="{0D108BD9-81ED-4DB2-BD59-A6C34878D82A}">
                    <a16:rowId xmlns:a16="http://schemas.microsoft.com/office/drawing/2014/main" val="10006"/>
                  </a:ext>
                </a:extLst>
              </a:tr>
              <a:tr h="457200">
                <a:tc>
                  <a:txBody>
                    <a:bodyPr/>
                    <a:lstStyle>
                      <a:lvl1pPr algn="l" eaLnBrk="0" hangingPunct="0">
                        <a:spcBef>
                          <a:spcPct val="20000"/>
                        </a:spcBef>
                        <a:defRPr sz="2800">
                          <a:solidFill>
                            <a:schemeClr val="tx1"/>
                          </a:solidFill>
                          <a:latin typeface="Arial" charset="0"/>
                          <a:cs typeface="Arial" charset="0"/>
                        </a:defRPr>
                      </a:lvl1pPr>
                      <a:lvl2pPr marL="37931725" indent="-37474525" algn="l"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marL="457200" eaLnBrk="0" fontAlgn="base" hangingPunct="0">
                        <a:spcBef>
                          <a:spcPct val="20000"/>
                        </a:spcBef>
                        <a:spcAft>
                          <a:spcPct val="0"/>
                        </a:spcAft>
                        <a:defRPr>
                          <a:solidFill>
                            <a:schemeClr val="tx1"/>
                          </a:solidFill>
                          <a:latin typeface="Arial" charset="0"/>
                          <a:cs typeface="Arial" charset="0"/>
                        </a:defRPr>
                      </a:lvl6pPr>
                      <a:lvl7pPr marL="914400" eaLnBrk="0" fontAlgn="base" hangingPunct="0">
                        <a:spcBef>
                          <a:spcPct val="20000"/>
                        </a:spcBef>
                        <a:spcAft>
                          <a:spcPct val="0"/>
                        </a:spcAft>
                        <a:defRPr>
                          <a:solidFill>
                            <a:schemeClr val="tx1"/>
                          </a:solidFill>
                          <a:latin typeface="Arial" charset="0"/>
                          <a:cs typeface="Arial" charset="0"/>
                        </a:defRPr>
                      </a:lvl7pPr>
                      <a:lvl8pPr marL="1371600" eaLnBrk="0" fontAlgn="base" hangingPunct="0">
                        <a:spcBef>
                          <a:spcPct val="20000"/>
                        </a:spcBef>
                        <a:spcAft>
                          <a:spcPct val="0"/>
                        </a:spcAft>
                        <a:defRPr>
                          <a:solidFill>
                            <a:schemeClr val="tx1"/>
                          </a:solidFill>
                          <a:latin typeface="Arial" charset="0"/>
                          <a:cs typeface="Arial" charset="0"/>
                        </a:defRPr>
                      </a:lvl8pPr>
                      <a:lvl9pPr marL="18288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第五封信</a:t>
                      </a: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a:t>
                      </a: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哥林多后书</a:t>
                      </a:r>
                      <a:r>
                        <a:rPr kumimoji="0" lang="en-GB" altLang="zh-CN" sz="2000" b="0" i="0" u="none" strike="noStrike" cap="none" normalizeH="0" baseline="0">
                          <a:ln>
                            <a:noFill/>
                          </a:ln>
                          <a:solidFill>
                            <a:srgbClr val="FF0000"/>
                          </a:solidFill>
                          <a:effectLst/>
                          <a:latin typeface="Times New Roman" charset="0"/>
                          <a:ea typeface="SimSun" pitchFamily="2" charset="-122"/>
                          <a:cs typeface="Times New Roman" charset="0"/>
                        </a:rPr>
                        <a:t>10-13</a:t>
                      </a:r>
                      <a:endParaRPr kumimoji="0" lang="en-US" altLang="en-US" sz="2000" b="0" i="0" u="none" strike="noStrike" cap="none" normalizeH="0" baseline="0">
                        <a:ln>
                          <a:noFill/>
                        </a:ln>
                        <a:solidFill>
                          <a:srgbClr val="FF0000"/>
                        </a:solidFill>
                        <a:effectLst/>
                        <a:latin typeface="Times New Roman" charset="0"/>
                        <a:ea typeface="SimSun" pitchFamily="2" charset="-122"/>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c>
                  <a:txBody>
                    <a:bodyPr/>
                    <a:lstStyle>
                      <a:lvl1pPr algn="l" eaLnBrk="0" hangingPunct="0">
                        <a:spcBef>
                          <a:spcPct val="20000"/>
                        </a:spcBef>
                        <a:defRPr sz="2800">
                          <a:solidFill>
                            <a:schemeClr val="tx1"/>
                          </a:solidFill>
                          <a:latin typeface="Arial" charset="0"/>
                          <a:cs typeface="Arial" charset="0"/>
                        </a:defRPr>
                      </a:lvl1pPr>
                      <a:lvl2pPr marL="37931725" indent="-37474525" algn="l"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marL="457200" eaLnBrk="0" fontAlgn="base" hangingPunct="0">
                        <a:spcBef>
                          <a:spcPct val="20000"/>
                        </a:spcBef>
                        <a:spcAft>
                          <a:spcPct val="0"/>
                        </a:spcAft>
                        <a:defRPr>
                          <a:solidFill>
                            <a:schemeClr val="tx1"/>
                          </a:solidFill>
                          <a:latin typeface="Arial" charset="0"/>
                          <a:cs typeface="Arial" charset="0"/>
                        </a:defRPr>
                      </a:lvl6pPr>
                      <a:lvl7pPr marL="914400" eaLnBrk="0" fontAlgn="base" hangingPunct="0">
                        <a:spcBef>
                          <a:spcPct val="20000"/>
                        </a:spcBef>
                        <a:spcAft>
                          <a:spcPct val="0"/>
                        </a:spcAft>
                        <a:defRPr>
                          <a:solidFill>
                            <a:schemeClr val="tx1"/>
                          </a:solidFill>
                          <a:latin typeface="Arial" charset="0"/>
                          <a:cs typeface="Arial" charset="0"/>
                        </a:defRPr>
                      </a:lvl7pPr>
                      <a:lvl8pPr marL="1371600" eaLnBrk="0" fontAlgn="base" hangingPunct="0">
                        <a:spcBef>
                          <a:spcPct val="20000"/>
                        </a:spcBef>
                        <a:spcAft>
                          <a:spcPct val="0"/>
                        </a:spcAft>
                        <a:defRPr>
                          <a:solidFill>
                            <a:schemeClr val="tx1"/>
                          </a:solidFill>
                          <a:latin typeface="Arial" charset="0"/>
                          <a:cs typeface="Arial" charset="0"/>
                        </a:defRPr>
                      </a:lvl8pPr>
                      <a:lvl9pPr marL="18288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2000" b="0" i="0" u="none" strike="noStrike" cap="none" normalizeH="0" baseline="0">
                        <a:ln>
                          <a:noFill/>
                        </a:ln>
                        <a:solidFill>
                          <a:srgbClr val="FF0000"/>
                        </a:solidFill>
                        <a:effectLst/>
                        <a:latin typeface="Arial" charset="0"/>
                        <a:ea typeface="SimSun" pitchFamily="2" charset="-122"/>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extLst>
                  <a:ext uri="{0D108BD9-81ED-4DB2-BD59-A6C34878D82A}">
                    <a16:rowId xmlns:a16="http://schemas.microsoft.com/office/drawing/2014/main" val="10007"/>
                  </a:ext>
                </a:extLst>
              </a:tr>
              <a:tr h="371475">
                <a:tc>
                  <a:txBody>
                    <a:bodyPr/>
                    <a:lstStyle>
                      <a:lvl1pPr algn="l" eaLnBrk="0" hangingPunct="0">
                        <a:spcBef>
                          <a:spcPct val="20000"/>
                        </a:spcBef>
                        <a:defRPr sz="2800">
                          <a:solidFill>
                            <a:schemeClr val="tx1"/>
                          </a:solidFill>
                          <a:latin typeface="Arial" charset="0"/>
                          <a:cs typeface="Arial" charset="0"/>
                        </a:defRPr>
                      </a:lvl1pPr>
                      <a:lvl2pPr marL="37931725" indent="-37474525" algn="l"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marL="457200" eaLnBrk="0" fontAlgn="base" hangingPunct="0">
                        <a:spcBef>
                          <a:spcPct val="20000"/>
                        </a:spcBef>
                        <a:spcAft>
                          <a:spcPct val="0"/>
                        </a:spcAft>
                        <a:defRPr>
                          <a:solidFill>
                            <a:schemeClr val="tx1"/>
                          </a:solidFill>
                          <a:latin typeface="Arial" charset="0"/>
                          <a:cs typeface="Arial" charset="0"/>
                        </a:defRPr>
                      </a:lvl6pPr>
                      <a:lvl7pPr marL="914400" eaLnBrk="0" fontAlgn="base" hangingPunct="0">
                        <a:spcBef>
                          <a:spcPct val="20000"/>
                        </a:spcBef>
                        <a:spcAft>
                          <a:spcPct val="0"/>
                        </a:spcAft>
                        <a:defRPr>
                          <a:solidFill>
                            <a:schemeClr val="tx1"/>
                          </a:solidFill>
                          <a:latin typeface="Arial" charset="0"/>
                          <a:cs typeface="Arial" charset="0"/>
                        </a:defRPr>
                      </a:lvl7pPr>
                      <a:lvl8pPr marL="1371600" eaLnBrk="0" fontAlgn="base" hangingPunct="0">
                        <a:spcBef>
                          <a:spcPct val="20000"/>
                        </a:spcBef>
                        <a:spcAft>
                          <a:spcPct val="0"/>
                        </a:spcAft>
                        <a:defRPr>
                          <a:solidFill>
                            <a:schemeClr val="tx1"/>
                          </a:solidFill>
                          <a:latin typeface="Arial" charset="0"/>
                          <a:cs typeface="Arial" charset="0"/>
                        </a:defRPr>
                      </a:lvl8pPr>
                      <a:lvl9pPr marL="18288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第三次探访哥林多</a:t>
                      </a:r>
                      <a:endParaRPr kumimoji="0" lang="en-US" altLang="en-US" sz="2000" b="0" i="0" u="none" strike="noStrike" cap="none" normalizeH="0" baseline="0">
                        <a:ln>
                          <a:noFill/>
                        </a:ln>
                        <a:solidFill>
                          <a:srgbClr val="FF0000"/>
                        </a:solidFill>
                        <a:effectLst/>
                        <a:latin typeface="Times New Roman" charset="0"/>
                        <a:ea typeface="SimSun" pitchFamily="2" charset="-122"/>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c>
                  <a:txBody>
                    <a:bodyPr/>
                    <a:lstStyle>
                      <a:lvl1pPr algn="l" eaLnBrk="0" hangingPunct="0">
                        <a:spcBef>
                          <a:spcPct val="20000"/>
                        </a:spcBef>
                        <a:defRPr sz="2800">
                          <a:solidFill>
                            <a:schemeClr val="tx1"/>
                          </a:solidFill>
                          <a:latin typeface="Arial" charset="0"/>
                          <a:cs typeface="Arial" charset="0"/>
                        </a:defRPr>
                      </a:lvl1pPr>
                      <a:lvl2pPr marL="37931725" indent="-37474525" algn="l" eaLnBrk="0" hangingPunct="0">
                        <a:spcBef>
                          <a:spcPct val="20000"/>
                        </a:spcBef>
                        <a:defRPr sz="2400">
                          <a:solidFill>
                            <a:schemeClr val="tx1"/>
                          </a:solidFill>
                          <a:latin typeface="Arial" charset="0"/>
                          <a:cs typeface="Arial" charset="0"/>
                        </a:defRPr>
                      </a:lvl2pPr>
                      <a:lvl3pPr eaLnBrk="0" hangingPunct="0">
                        <a:spcBef>
                          <a:spcPct val="20000"/>
                        </a:spcBef>
                        <a:defRPr sz="2000">
                          <a:solidFill>
                            <a:schemeClr val="tx1"/>
                          </a:solidFill>
                          <a:latin typeface="Arial" charset="0"/>
                          <a:cs typeface="Arial" charset="0"/>
                        </a:defRPr>
                      </a:lvl3pPr>
                      <a:lvl4pPr eaLnBrk="0" hangingPunct="0">
                        <a:spcBef>
                          <a:spcPct val="20000"/>
                        </a:spcBef>
                        <a:defRPr>
                          <a:solidFill>
                            <a:schemeClr val="tx1"/>
                          </a:solidFill>
                          <a:latin typeface="Arial" charset="0"/>
                          <a:cs typeface="Arial" charset="0"/>
                        </a:defRPr>
                      </a:lvl4pPr>
                      <a:lvl5pPr eaLnBrk="0" hangingPunct="0">
                        <a:spcBef>
                          <a:spcPct val="20000"/>
                        </a:spcBef>
                        <a:defRPr>
                          <a:solidFill>
                            <a:schemeClr val="tx1"/>
                          </a:solidFill>
                          <a:latin typeface="Arial" charset="0"/>
                          <a:cs typeface="Arial" charset="0"/>
                        </a:defRPr>
                      </a:lvl5pPr>
                      <a:lvl6pPr marL="457200" eaLnBrk="0" fontAlgn="base" hangingPunct="0">
                        <a:spcBef>
                          <a:spcPct val="20000"/>
                        </a:spcBef>
                        <a:spcAft>
                          <a:spcPct val="0"/>
                        </a:spcAft>
                        <a:defRPr>
                          <a:solidFill>
                            <a:schemeClr val="tx1"/>
                          </a:solidFill>
                          <a:latin typeface="Arial" charset="0"/>
                          <a:cs typeface="Arial" charset="0"/>
                        </a:defRPr>
                      </a:lvl6pPr>
                      <a:lvl7pPr marL="914400" eaLnBrk="0" fontAlgn="base" hangingPunct="0">
                        <a:spcBef>
                          <a:spcPct val="20000"/>
                        </a:spcBef>
                        <a:spcAft>
                          <a:spcPct val="0"/>
                        </a:spcAft>
                        <a:defRPr>
                          <a:solidFill>
                            <a:schemeClr val="tx1"/>
                          </a:solidFill>
                          <a:latin typeface="Arial" charset="0"/>
                          <a:cs typeface="Arial" charset="0"/>
                        </a:defRPr>
                      </a:lvl7pPr>
                      <a:lvl8pPr marL="1371600" eaLnBrk="0" fontAlgn="base" hangingPunct="0">
                        <a:spcBef>
                          <a:spcPct val="20000"/>
                        </a:spcBef>
                        <a:spcAft>
                          <a:spcPct val="0"/>
                        </a:spcAft>
                        <a:defRPr>
                          <a:solidFill>
                            <a:schemeClr val="tx1"/>
                          </a:solidFill>
                          <a:latin typeface="Arial" charset="0"/>
                          <a:cs typeface="Arial" charset="0"/>
                        </a:defRPr>
                      </a:lvl8pPr>
                      <a:lvl9pPr marL="18288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2000" b="0" i="0" u="none" strike="noStrike" cap="none" normalizeH="0" baseline="0">
                          <a:ln>
                            <a:noFill/>
                          </a:ln>
                          <a:solidFill>
                            <a:srgbClr val="FF0000"/>
                          </a:solidFill>
                          <a:effectLst/>
                          <a:latin typeface="Times New Roman" charset="0"/>
                          <a:ea typeface="SimSun" pitchFamily="2" charset="-122"/>
                          <a:cs typeface="Times New Roman" charset="0"/>
                        </a:rPr>
                        <a:t>第三次探访哥林多</a:t>
                      </a:r>
                      <a:endParaRPr kumimoji="0" lang="en-GB" altLang="en-US" sz="2000" b="0" i="0" u="none" strike="noStrike" cap="none" normalizeH="0" baseline="0">
                        <a:ln>
                          <a:noFill/>
                        </a:ln>
                        <a:solidFill>
                          <a:srgbClr val="FF0000"/>
                        </a:solidFill>
                        <a:effectLst/>
                        <a:latin typeface="Times New Roman" charset="0"/>
                        <a:ea typeface="SimSun" pitchFamily="2" charset="-122"/>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extLst>
                  <a:ext uri="{0D108BD9-81ED-4DB2-BD59-A6C34878D82A}">
                    <a16:rowId xmlns:a16="http://schemas.microsoft.com/office/drawing/2014/main" val="10008"/>
                  </a:ext>
                </a:extLst>
              </a:tr>
            </a:tbl>
          </a:graphicData>
        </a:graphic>
      </p:graphicFrame>
      <p:sp>
        <p:nvSpPr>
          <p:cNvPr id="50211" name="Rectangle 35"/>
          <p:cNvSpPr>
            <a:spLocks noGrp="1" noChangeArrowheads="1"/>
          </p:cNvSpPr>
          <p:nvPr>
            <p:ph type="title"/>
          </p:nvPr>
        </p:nvSpPr>
        <p:spPr>
          <a:xfrm>
            <a:off x="457200" y="274638"/>
            <a:ext cx="8229600" cy="944562"/>
          </a:xfrm>
        </p:spPr>
        <p:txBody>
          <a:bodyPr/>
          <a:lstStyle/>
          <a:p>
            <a:pPr eaLnBrk="1" hangingPunct="1"/>
            <a:r>
              <a:rPr lang="zh-CN" altLang="en-US" b="1">
                <a:solidFill>
                  <a:srgbClr val="99FF33"/>
                </a:solidFill>
                <a:latin typeface="Impact" charset="0"/>
                <a:ea typeface="SimSun" pitchFamily="2" charset="-122"/>
              </a:rPr>
              <a:t>书信及探访的次数</a:t>
            </a:r>
            <a:endParaRPr lang="en-US" altLang="en-US" b="1">
              <a:solidFill>
                <a:srgbClr val="99FF33"/>
              </a:solidFill>
              <a:latin typeface="Impact"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7645"/>
                                        </p:tgtEl>
                                        <p:attrNameLst>
                                          <p:attrName>style.visibility</p:attrName>
                                        </p:attrNameLst>
                                      </p:cBhvr>
                                      <p:to>
                                        <p:strVal val="visible"/>
                                      </p:to>
                                    </p:set>
                                    <p:animEffect transition="in" filter="fade">
                                      <p:cBhvr>
                                        <p:cTn id="7" dur="2000"/>
                                        <p:tgtEl>
                                          <p:spTgt spid="67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275771" y="1602008"/>
            <a:ext cx="8515452" cy="36706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我们原不是传自己，乃是传基督耶稣为主，并且自己因耶稣作你们的仆人。那吩咐光从黑暗里照出来的神，已经照在我们心里，叫我们得知神荣耀的光显在耶稣基督的面上</a:t>
            </a: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(4:5-6).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哥林多后书</a:t>
            </a:r>
          </a:p>
        </p:txBody>
      </p:sp>
      <p:sp>
        <p:nvSpPr>
          <p:cNvPr id="7" name="Text Box 24"/>
          <p:cNvSpPr txBox="1">
            <a:spLocks noChangeArrowheads="1"/>
          </p:cNvSpPr>
          <p:nvPr/>
        </p:nvSpPr>
        <p:spPr bwMode="auto">
          <a:xfrm>
            <a:off x="8359849" y="65344"/>
            <a:ext cx="7521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162</a:t>
            </a:r>
          </a:p>
        </p:txBody>
      </p:sp>
    </p:spTree>
    <p:extLst>
      <p:ext uri="{BB962C8B-B14F-4D97-AF65-F5344CB8AC3E}">
        <p14:creationId xmlns:p14="http://schemas.microsoft.com/office/powerpoint/2010/main" val="37547948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bv3000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27838"/>
          </a:xfrm>
        </p:spPr>
      </p:pic>
      <p:sp>
        <p:nvSpPr>
          <p:cNvPr id="51203" name="WordArt 3"/>
          <p:cNvSpPr>
            <a:spLocks noChangeArrowheads="1" noChangeShapeType="1" noTextEdit="1"/>
          </p:cNvSpPr>
          <p:nvPr/>
        </p:nvSpPr>
        <p:spPr bwMode="auto">
          <a:xfrm>
            <a:off x="381000" y="304800"/>
            <a:ext cx="5638800" cy="1219200"/>
          </a:xfrm>
          <a:prstGeom prst="rect">
            <a:avLst/>
          </a:prstGeom>
        </p:spPr>
        <p:txBody>
          <a:bodyPr wrap="none" fromWordArt="1">
            <a:prstTxWarp prst="textPlain">
              <a:avLst>
                <a:gd name="adj" fmla="val 50000"/>
              </a:avLst>
            </a:prstTxWarp>
          </a:bodyPr>
          <a:lstStyle/>
          <a:p>
            <a:r>
              <a:rPr lang="zh-CN" altLang="en-US"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Impact"/>
              </a:rPr>
              <a:t>保罗第一次探访</a:t>
            </a:r>
            <a:endParaRPr lang="en-GB"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Impact"/>
            </a:endParaRPr>
          </a:p>
        </p:txBody>
      </p:sp>
      <p:pic>
        <p:nvPicPr>
          <p:cNvPr id="51204" name="Picture 4" descr="NSTSO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868738"/>
            <a:ext cx="4413250" cy="298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3" name="Rectangle 5"/>
          <p:cNvSpPr>
            <a:spLocks noChangeArrowheads="1"/>
          </p:cNvSpPr>
          <p:nvPr/>
        </p:nvSpPr>
        <p:spPr bwMode="auto">
          <a:xfrm>
            <a:off x="4021138" y="1981200"/>
            <a:ext cx="4672012" cy="1066800"/>
          </a:xfrm>
          <a:prstGeom prst="rect">
            <a:avLst/>
          </a:prstGeom>
          <a:solidFill>
            <a:schemeClr val="accent1">
              <a:alpha val="39999"/>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r" eaLnBrk="1" hangingPunct="1"/>
            <a:r>
              <a:rPr lang="zh-CN" altLang="en-GB" sz="3200">
                <a:solidFill>
                  <a:srgbClr val="000066"/>
                </a:solidFill>
                <a:latin typeface="Garamond" charset="0"/>
              </a:rPr>
              <a:t>第一封给哥林多教会的信</a:t>
            </a:r>
            <a:endParaRPr lang="en-GB" altLang="ja-JP" sz="3200">
              <a:solidFill>
                <a:srgbClr val="000066"/>
              </a:solidFill>
              <a:latin typeface="Garamond" charset="0"/>
            </a:endParaRPr>
          </a:p>
          <a:p>
            <a:pPr algn="r" eaLnBrk="1" hangingPunct="1"/>
            <a:r>
              <a:rPr lang="en-GB" altLang="en-US" sz="3200" i="1">
                <a:solidFill>
                  <a:srgbClr val="000066"/>
                </a:solidFill>
                <a:latin typeface="Garamond" charset="0"/>
              </a:rPr>
              <a:t> </a:t>
            </a:r>
            <a:r>
              <a:rPr lang="en-GB" altLang="zh-CN" sz="3200" i="1">
                <a:solidFill>
                  <a:srgbClr val="000066"/>
                </a:solidFill>
                <a:latin typeface="Garamond" charset="0"/>
              </a:rPr>
              <a:t>‘</a:t>
            </a:r>
            <a:r>
              <a:rPr lang="zh-CN" altLang="en-GB" sz="3200" i="1">
                <a:solidFill>
                  <a:srgbClr val="000066"/>
                </a:solidFill>
                <a:latin typeface="Garamond" charset="0"/>
              </a:rPr>
              <a:t>之前’之信</a:t>
            </a:r>
            <a:endParaRPr lang="en-GB" altLang="en-US" sz="3200" i="1">
              <a:solidFill>
                <a:srgbClr val="000066"/>
              </a:solidFill>
              <a:latin typeface="Garamond" charset="0"/>
            </a:endParaRPr>
          </a:p>
        </p:txBody>
      </p:sp>
      <p:sp>
        <p:nvSpPr>
          <p:cNvPr id="68614" name="Rectangle 6"/>
          <p:cNvSpPr>
            <a:spLocks noChangeArrowheads="1"/>
          </p:cNvSpPr>
          <p:nvPr/>
        </p:nvSpPr>
        <p:spPr bwMode="auto">
          <a:xfrm>
            <a:off x="4017963" y="3429000"/>
            <a:ext cx="4672012" cy="1066800"/>
          </a:xfrm>
          <a:prstGeom prst="rect">
            <a:avLst/>
          </a:prstGeom>
          <a:solidFill>
            <a:schemeClr val="accent1">
              <a:alpha val="39999"/>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r" eaLnBrk="1" hangingPunct="1"/>
            <a:r>
              <a:rPr lang="zh-CN" altLang="en-GB" sz="3200">
                <a:solidFill>
                  <a:srgbClr val="000066"/>
                </a:solidFill>
                <a:latin typeface="Garamond" charset="0"/>
                <a:cs typeface="Times New Roman" charset="0"/>
              </a:rPr>
              <a:t>第二封给哥林多教会的信</a:t>
            </a:r>
            <a:endParaRPr lang="en-GB" altLang="ja-JP" sz="3200" i="1">
              <a:solidFill>
                <a:srgbClr val="000066"/>
              </a:solidFill>
              <a:latin typeface="Garamond" charset="0"/>
              <a:cs typeface="Times New Roman" charset="0"/>
            </a:endParaRPr>
          </a:p>
          <a:p>
            <a:pPr algn="r" eaLnBrk="1" hangingPunct="1"/>
            <a:r>
              <a:rPr lang="en-GB" altLang="en-US" sz="3200" i="1">
                <a:solidFill>
                  <a:srgbClr val="000066"/>
                </a:solidFill>
                <a:latin typeface="Garamond" charset="0"/>
                <a:cs typeface="Times New Roman" charset="0"/>
              </a:rPr>
              <a:t> </a:t>
            </a:r>
            <a:r>
              <a:rPr lang="zh-CN" altLang="en-GB" sz="3200" i="1">
                <a:solidFill>
                  <a:srgbClr val="000066"/>
                </a:solidFill>
                <a:latin typeface="Garamond" charset="0"/>
                <a:cs typeface="Times New Roman" charset="0"/>
              </a:rPr>
              <a:t>哥林多前书</a:t>
            </a:r>
            <a:endParaRPr lang="en-GB" altLang="en-US" sz="3200" i="1">
              <a:solidFill>
                <a:srgbClr val="000066"/>
              </a:solidFill>
              <a:latin typeface="Garamond"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8613"/>
                                        </p:tgtEl>
                                        <p:attrNameLst>
                                          <p:attrName>style.visibility</p:attrName>
                                        </p:attrNameLst>
                                      </p:cBhvr>
                                      <p:to>
                                        <p:strVal val="visible"/>
                                      </p:to>
                                    </p:set>
                                    <p:animEffect transition="in" filter="fade">
                                      <p:cBhvr>
                                        <p:cTn id="7" dur="2000"/>
                                        <p:tgtEl>
                                          <p:spTgt spid="68613"/>
                                        </p:tgtEl>
                                      </p:cBhvr>
                                    </p:animEffect>
                                    <p:anim calcmode="lin" valueType="num">
                                      <p:cBhvr>
                                        <p:cTn id="8" dur="2000" fill="hold"/>
                                        <p:tgtEl>
                                          <p:spTgt spid="68613"/>
                                        </p:tgtEl>
                                        <p:attrNameLst>
                                          <p:attrName>ppt_x</p:attrName>
                                        </p:attrNameLst>
                                      </p:cBhvr>
                                      <p:tavLst>
                                        <p:tav tm="0">
                                          <p:val>
                                            <p:strVal val="#ppt_x"/>
                                          </p:val>
                                        </p:tav>
                                        <p:tav tm="100000">
                                          <p:val>
                                            <p:strVal val="#ppt_x"/>
                                          </p:val>
                                        </p:tav>
                                      </p:tavLst>
                                    </p:anim>
                                    <p:anim calcmode="lin" valueType="num">
                                      <p:cBhvr>
                                        <p:cTn id="9" dur="2000" fill="hold"/>
                                        <p:tgtEl>
                                          <p:spTgt spid="68613"/>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47" presetClass="entr" presetSubtype="0" fill="hold" grpId="0" nodeType="afterEffect">
                                  <p:stCondLst>
                                    <p:cond delay="0"/>
                                  </p:stCondLst>
                                  <p:childTnLst>
                                    <p:set>
                                      <p:cBhvr>
                                        <p:cTn id="12" dur="1" fill="hold">
                                          <p:stCondLst>
                                            <p:cond delay="0"/>
                                          </p:stCondLst>
                                        </p:cTn>
                                        <p:tgtEl>
                                          <p:spTgt spid="68614"/>
                                        </p:tgtEl>
                                        <p:attrNameLst>
                                          <p:attrName>style.visibility</p:attrName>
                                        </p:attrNameLst>
                                      </p:cBhvr>
                                      <p:to>
                                        <p:strVal val="visible"/>
                                      </p:to>
                                    </p:set>
                                    <p:animEffect transition="in" filter="fade">
                                      <p:cBhvr>
                                        <p:cTn id="13" dur="2000"/>
                                        <p:tgtEl>
                                          <p:spTgt spid="68614"/>
                                        </p:tgtEl>
                                      </p:cBhvr>
                                    </p:animEffect>
                                    <p:anim calcmode="lin" valueType="num">
                                      <p:cBhvr>
                                        <p:cTn id="14" dur="2000" fill="hold"/>
                                        <p:tgtEl>
                                          <p:spTgt spid="68614"/>
                                        </p:tgtEl>
                                        <p:attrNameLst>
                                          <p:attrName>ppt_x</p:attrName>
                                        </p:attrNameLst>
                                      </p:cBhvr>
                                      <p:tavLst>
                                        <p:tav tm="0">
                                          <p:val>
                                            <p:strVal val="#ppt_x"/>
                                          </p:val>
                                        </p:tav>
                                        <p:tav tm="100000">
                                          <p:val>
                                            <p:strVal val="#ppt_x"/>
                                          </p:val>
                                        </p:tav>
                                      </p:tavLst>
                                    </p:anim>
                                    <p:anim calcmode="lin" valueType="num">
                                      <p:cBhvr>
                                        <p:cTn id="15" dur="2000" fill="hold"/>
                                        <p:tgtEl>
                                          <p:spTgt spid="686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3" grpId="0" animBg="1"/>
      <p:bldP spid="686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bv3004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27838"/>
          </a:xfrm>
        </p:spPr>
      </p:pic>
      <p:pic>
        <p:nvPicPr>
          <p:cNvPr id="52227" name="Picture 3" descr="CPLCL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105400" y="2971800"/>
            <a:ext cx="3816350" cy="381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8" name="WordArt 4"/>
          <p:cNvSpPr>
            <a:spLocks noChangeArrowheads="1" noChangeShapeType="1" noTextEdit="1"/>
          </p:cNvSpPr>
          <p:nvPr/>
        </p:nvSpPr>
        <p:spPr bwMode="auto">
          <a:xfrm>
            <a:off x="457200" y="381000"/>
            <a:ext cx="6248400" cy="11334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r>
              <a:rPr lang="zh-CN" altLang="en-US" sz="3600" kern="10">
                <a:ln w="9525">
                  <a:round/>
                  <a:headEnd/>
                  <a:tailEnd/>
                </a:ln>
                <a:gradFill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1"/>
                </a:gradFill>
                <a:latin typeface="Times New Roman"/>
                <a:cs typeface="Times New Roman"/>
              </a:rPr>
              <a:t>保罗第二次探访</a:t>
            </a:r>
            <a:endParaRPr lang="en-GB" sz="3600" kern="10">
              <a:ln w="9525">
                <a:round/>
                <a:headEnd/>
                <a:tailEnd/>
              </a:ln>
              <a:gradFill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1"/>
              </a:gradFill>
              <a:latin typeface="Times New Roman"/>
              <a:cs typeface="Times New Roman"/>
            </a:endParaRPr>
          </a:p>
        </p:txBody>
      </p:sp>
      <p:sp>
        <p:nvSpPr>
          <p:cNvPr id="69637" name="Rectangle 5"/>
          <p:cNvSpPr>
            <a:spLocks noChangeArrowheads="1"/>
          </p:cNvSpPr>
          <p:nvPr/>
        </p:nvSpPr>
        <p:spPr bwMode="auto">
          <a:xfrm>
            <a:off x="990600" y="2041525"/>
            <a:ext cx="3265488"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r" eaLnBrk="1" hangingPunct="1"/>
            <a:r>
              <a:rPr lang="en-GB" altLang="zh-CN" sz="4400">
                <a:solidFill>
                  <a:srgbClr val="FFFF99"/>
                </a:solidFill>
                <a:latin typeface="Garamond" charset="0"/>
                <a:cs typeface="Times New Roman" charset="0"/>
              </a:rPr>
              <a:t>‘</a:t>
            </a:r>
            <a:r>
              <a:rPr lang="zh-CN" altLang="en-GB" sz="4400">
                <a:solidFill>
                  <a:srgbClr val="FFFF99"/>
                </a:solidFill>
                <a:latin typeface="Garamond" charset="0"/>
                <a:cs typeface="Times New Roman" charset="0"/>
              </a:rPr>
              <a:t>忧愁的探访’</a:t>
            </a:r>
            <a:endParaRPr lang="en-GB" altLang="en-US" sz="4400" i="1">
              <a:solidFill>
                <a:srgbClr val="FFFF99"/>
              </a:solidFill>
              <a:latin typeface="Garamond" charset="0"/>
              <a:cs typeface="Times New Roman" charset="0"/>
            </a:endParaRPr>
          </a:p>
        </p:txBody>
      </p:sp>
      <p:sp>
        <p:nvSpPr>
          <p:cNvPr id="69638" name="Rectangle 6"/>
          <p:cNvSpPr>
            <a:spLocks noChangeArrowheads="1"/>
          </p:cNvSpPr>
          <p:nvPr/>
        </p:nvSpPr>
        <p:spPr bwMode="auto">
          <a:xfrm>
            <a:off x="1074738" y="2759075"/>
            <a:ext cx="2844800" cy="143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zh-CN" altLang="en-GB" sz="4400">
                <a:solidFill>
                  <a:schemeClr val="bg1"/>
                </a:solidFill>
                <a:latin typeface="Garamond" charset="0"/>
              </a:rPr>
              <a:t>第三封信</a:t>
            </a:r>
            <a:r>
              <a:rPr lang="en-GB" altLang="ja-JP" sz="4400">
                <a:solidFill>
                  <a:schemeClr val="bg1"/>
                </a:solidFill>
                <a:latin typeface="Garamond" charset="0"/>
              </a:rPr>
              <a:t> </a:t>
            </a:r>
            <a:br>
              <a:rPr lang="en-GB" altLang="ja-JP" sz="4400">
                <a:solidFill>
                  <a:schemeClr val="bg1"/>
                </a:solidFill>
                <a:latin typeface="Garamond" charset="0"/>
              </a:rPr>
            </a:br>
            <a:r>
              <a:rPr lang="en-GB" altLang="zh-CN" sz="4400">
                <a:solidFill>
                  <a:schemeClr val="bg1"/>
                </a:solidFill>
                <a:latin typeface="Garamond" charset="0"/>
              </a:rPr>
              <a:t>‘</a:t>
            </a:r>
            <a:r>
              <a:rPr lang="zh-CN" altLang="en-GB" sz="4400">
                <a:solidFill>
                  <a:schemeClr val="bg1"/>
                </a:solidFill>
                <a:latin typeface="Garamond" charset="0"/>
              </a:rPr>
              <a:t>严格’之信</a:t>
            </a:r>
            <a:r>
              <a:rPr lang="en-US" altLang="ja-JP" sz="4400">
                <a:solidFill>
                  <a:schemeClr val="bg1"/>
                </a:solidFill>
                <a:latin typeface="Garamond" charset="0"/>
              </a:rPr>
              <a:t> </a:t>
            </a:r>
            <a:endParaRPr lang="en-US" altLang="en-US" sz="4400">
              <a:solidFill>
                <a:schemeClr val="bg1"/>
              </a:solidFill>
              <a:latin typeface="Garamond" charset="0"/>
            </a:endParaRPr>
          </a:p>
        </p:txBody>
      </p:sp>
      <p:sp>
        <p:nvSpPr>
          <p:cNvPr id="69639" name="Rectangle 7"/>
          <p:cNvSpPr>
            <a:spLocks noChangeArrowheads="1"/>
          </p:cNvSpPr>
          <p:nvPr/>
        </p:nvSpPr>
        <p:spPr bwMode="auto">
          <a:xfrm>
            <a:off x="1143000" y="4343400"/>
            <a:ext cx="2986088" cy="143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just" eaLnBrk="1" hangingPunct="1"/>
            <a:r>
              <a:rPr lang="zh-CN" altLang="en-GB" sz="4400">
                <a:solidFill>
                  <a:schemeClr val="bg1"/>
                </a:solidFill>
                <a:latin typeface="Garamond" charset="0"/>
                <a:cs typeface="Times New Roman" charset="0"/>
              </a:rPr>
              <a:t>第四封信</a:t>
            </a:r>
            <a:r>
              <a:rPr lang="en-GB" altLang="ja-JP" sz="4400">
                <a:solidFill>
                  <a:schemeClr val="bg1"/>
                </a:solidFill>
                <a:latin typeface="Garamond" charset="0"/>
                <a:cs typeface="Times New Roman" charset="0"/>
              </a:rPr>
              <a:t> </a:t>
            </a:r>
            <a:br>
              <a:rPr lang="en-GB" altLang="ja-JP" sz="4400">
                <a:solidFill>
                  <a:schemeClr val="bg1"/>
                </a:solidFill>
                <a:latin typeface="Garamond" charset="0"/>
                <a:cs typeface="Times New Roman" charset="0"/>
              </a:rPr>
            </a:br>
            <a:r>
              <a:rPr lang="zh-CN" altLang="en-GB" sz="4400">
                <a:solidFill>
                  <a:schemeClr val="bg1"/>
                </a:solidFill>
                <a:latin typeface="Garamond" charset="0"/>
                <a:cs typeface="Times New Roman" charset="0"/>
              </a:rPr>
              <a:t>哥林多后书</a:t>
            </a:r>
            <a:endParaRPr lang="en-GB" altLang="en-US" sz="4400">
              <a:solidFill>
                <a:schemeClr val="bg1"/>
              </a:solidFill>
              <a:latin typeface="Garamond"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9637"/>
                                        </p:tgtEl>
                                        <p:attrNameLst>
                                          <p:attrName>style.visibility</p:attrName>
                                        </p:attrNameLst>
                                      </p:cBhvr>
                                      <p:to>
                                        <p:strVal val="visible"/>
                                      </p:to>
                                    </p:set>
                                    <p:animEffect transition="in" filter="fade">
                                      <p:cBhvr>
                                        <p:cTn id="7" dur="2000"/>
                                        <p:tgtEl>
                                          <p:spTgt spid="69637"/>
                                        </p:tgtEl>
                                      </p:cBhvr>
                                    </p:animEffect>
                                  </p:childTnLst>
                                </p:cTn>
                              </p:par>
                            </p:childTnLst>
                          </p:cTn>
                        </p:par>
                        <p:par>
                          <p:cTn id="8" fill="hold" nodeType="afterGroup">
                            <p:stCondLst>
                              <p:cond delay="2000"/>
                            </p:stCondLst>
                            <p:childTnLst>
                              <p:par>
                                <p:cTn id="9" presetID="29" presetClass="entr" presetSubtype="0" fill="hold" grpId="0" nodeType="afterEffect">
                                  <p:stCondLst>
                                    <p:cond delay="0"/>
                                  </p:stCondLst>
                                  <p:childTnLst>
                                    <p:set>
                                      <p:cBhvr>
                                        <p:cTn id="10" dur="1" fill="hold">
                                          <p:stCondLst>
                                            <p:cond delay="0"/>
                                          </p:stCondLst>
                                        </p:cTn>
                                        <p:tgtEl>
                                          <p:spTgt spid="69638"/>
                                        </p:tgtEl>
                                        <p:attrNameLst>
                                          <p:attrName>style.visibility</p:attrName>
                                        </p:attrNameLst>
                                      </p:cBhvr>
                                      <p:to>
                                        <p:strVal val="visible"/>
                                      </p:to>
                                    </p:set>
                                    <p:anim calcmode="lin" valueType="num">
                                      <p:cBhvr>
                                        <p:cTn id="11" dur="1000" fill="hold"/>
                                        <p:tgtEl>
                                          <p:spTgt spid="69638"/>
                                        </p:tgtEl>
                                        <p:attrNameLst>
                                          <p:attrName>ppt_x</p:attrName>
                                        </p:attrNameLst>
                                      </p:cBhvr>
                                      <p:tavLst>
                                        <p:tav tm="0">
                                          <p:val>
                                            <p:strVal val="#ppt_x-.2"/>
                                          </p:val>
                                        </p:tav>
                                        <p:tav tm="100000">
                                          <p:val>
                                            <p:strVal val="#ppt_x"/>
                                          </p:val>
                                        </p:tav>
                                      </p:tavLst>
                                    </p:anim>
                                    <p:anim calcmode="lin" valueType="num">
                                      <p:cBhvr>
                                        <p:cTn id="12" dur="1000" fill="hold"/>
                                        <p:tgtEl>
                                          <p:spTgt spid="69638"/>
                                        </p:tgtEl>
                                        <p:attrNameLst>
                                          <p:attrName>ppt_y</p:attrName>
                                        </p:attrNameLst>
                                      </p:cBhvr>
                                      <p:tavLst>
                                        <p:tav tm="0">
                                          <p:val>
                                            <p:strVal val="#ppt_y"/>
                                          </p:val>
                                        </p:tav>
                                        <p:tav tm="100000">
                                          <p:val>
                                            <p:strVal val="#ppt_y"/>
                                          </p:val>
                                        </p:tav>
                                      </p:tavLst>
                                    </p:anim>
                                    <p:animEffect transition="in" filter="wipe(right)" prLst="gradientSize: 0.1">
                                      <p:cBhvr>
                                        <p:cTn id="13" dur="1000"/>
                                        <p:tgtEl>
                                          <p:spTgt spid="69638"/>
                                        </p:tgtEl>
                                      </p:cBhvr>
                                    </p:animEffect>
                                  </p:childTnLst>
                                </p:cTn>
                              </p:par>
                            </p:childTnLst>
                          </p:cTn>
                        </p:par>
                        <p:par>
                          <p:cTn id="14" fill="hold" nodeType="afterGroup">
                            <p:stCondLst>
                              <p:cond delay="3000"/>
                            </p:stCondLst>
                            <p:childTnLst>
                              <p:par>
                                <p:cTn id="15" presetID="50" presetClass="entr" presetSubtype="0" decel="100000" fill="hold" grpId="0" nodeType="afterEffect">
                                  <p:stCondLst>
                                    <p:cond delay="0"/>
                                  </p:stCondLst>
                                  <p:childTnLst>
                                    <p:set>
                                      <p:cBhvr>
                                        <p:cTn id="16" dur="1" fill="hold">
                                          <p:stCondLst>
                                            <p:cond delay="0"/>
                                          </p:stCondLst>
                                        </p:cTn>
                                        <p:tgtEl>
                                          <p:spTgt spid="69639"/>
                                        </p:tgtEl>
                                        <p:attrNameLst>
                                          <p:attrName>style.visibility</p:attrName>
                                        </p:attrNameLst>
                                      </p:cBhvr>
                                      <p:to>
                                        <p:strVal val="visible"/>
                                      </p:to>
                                    </p:set>
                                    <p:anim calcmode="lin" valueType="num">
                                      <p:cBhvr>
                                        <p:cTn id="17" dur="1000" fill="hold"/>
                                        <p:tgtEl>
                                          <p:spTgt spid="69639"/>
                                        </p:tgtEl>
                                        <p:attrNameLst>
                                          <p:attrName>ppt_w</p:attrName>
                                        </p:attrNameLst>
                                      </p:cBhvr>
                                      <p:tavLst>
                                        <p:tav tm="0">
                                          <p:val>
                                            <p:strVal val="#ppt_w+.3"/>
                                          </p:val>
                                        </p:tav>
                                        <p:tav tm="100000">
                                          <p:val>
                                            <p:strVal val="#ppt_w"/>
                                          </p:val>
                                        </p:tav>
                                      </p:tavLst>
                                    </p:anim>
                                    <p:anim calcmode="lin" valueType="num">
                                      <p:cBhvr>
                                        <p:cTn id="18" dur="1000" fill="hold"/>
                                        <p:tgtEl>
                                          <p:spTgt spid="69639"/>
                                        </p:tgtEl>
                                        <p:attrNameLst>
                                          <p:attrName>ppt_h</p:attrName>
                                        </p:attrNameLst>
                                      </p:cBhvr>
                                      <p:tavLst>
                                        <p:tav tm="0">
                                          <p:val>
                                            <p:strVal val="#ppt_h"/>
                                          </p:val>
                                        </p:tav>
                                        <p:tav tm="100000">
                                          <p:val>
                                            <p:strVal val="#ppt_h"/>
                                          </p:val>
                                        </p:tav>
                                      </p:tavLst>
                                    </p:anim>
                                    <p:animEffect transition="in" filter="fade">
                                      <p:cBhvr>
                                        <p:cTn id="19" dur="1000"/>
                                        <p:tgtEl>
                                          <p:spTgt spid="696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7" grpId="0"/>
      <p:bldP spid="69638" grpId="0"/>
      <p:bldP spid="6963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endParaRPr lang="en-US" altLang="en-US"/>
          </a:p>
        </p:txBody>
      </p:sp>
      <p:pic>
        <p:nvPicPr>
          <p:cNvPr id="53251" name="Picture 3" descr="bv3004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27838"/>
          </a:xfrm>
        </p:spPr>
      </p:pic>
      <p:sp>
        <p:nvSpPr>
          <p:cNvPr id="53252" name="WordArt 4"/>
          <p:cNvSpPr>
            <a:spLocks noChangeArrowheads="1" noChangeShapeType="1" noTextEdit="1"/>
          </p:cNvSpPr>
          <p:nvPr/>
        </p:nvSpPr>
        <p:spPr bwMode="auto">
          <a:xfrm>
            <a:off x="1219200" y="1828800"/>
            <a:ext cx="6781800" cy="2462213"/>
          </a:xfrm>
          <a:prstGeom prst="rect">
            <a:avLst/>
          </a:prstGeom>
        </p:spPr>
        <p:txBody>
          <a:bodyPr wrap="none" fromWordArt="1">
            <a:prstTxWarp prst="textDoubleWave1">
              <a:avLst>
                <a:gd name="adj1" fmla="val 6500"/>
                <a:gd name="adj2" fmla="val 0"/>
              </a:avLst>
            </a:prstTxWarp>
          </a:bodyPr>
          <a:lstStyle/>
          <a:p>
            <a:r>
              <a:rPr lang="zh-CN" altLang="en-US" sz="3600" kern="10" spc="-360">
                <a:ln w="12700">
                  <a:solidFill>
                    <a:srgbClr val="000099"/>
                  </a:solidFill>
                  <a:round/>
                  <a:headEnd/>
                  <a:tailEnd/>
                </a:ln>
                <a:solidFill>
                  <a:srgbClr val="FF0000"/>
                </a:solidFill>
                <a:effectLst>
                  <a:outerShdw dist="125724" dir="18900000" algn="ctr" rotWithShape="0">
                    <a:srgbClr val="000099">
                      <a:alpha val="74997"/>
                    </a:srgbClr>
                  </a:outerShdw>
                </a:effectLst>
                <a:latin typeface="Impact"/>
              </a:rPr>
              <a:t>保罗第三次探访</a:t>
            </a:r>
            <a:endParaRPr lang="en-GB" sz="3600" kern="10" spc="-360">
              <a:ln w="12700">
                <a:solidFill>
                  <a:srgbClr val="000099"/>
                </a:solidFill>
                <a:round/>
                <a:headEnd/>
                <a:tailEnd/>
              </a:ln>
              <a:solidFill>
                <a:srgbClr val="FF0000"/>
              </a:solidFill>
              <a:effectLst>
                <a:outerShdw dist="125724" dir="18900000" algn="ctr" rotWithShape="0">
                  <a:srgbClr val="000099">
                    <a:alpha val="74997"/>
                  </a:srgbClr>
                </a:outerShdw>
              </a:effectLst>
              <a:latin typeface="Impac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endParaRPr lang="en-US" altLang="en-US"/>
          </a:p>
        </p:txBody>
      </p:sp>
      <p:pic>
        <p:nvPicPr>
          <p:cNvPr id="54275" name="Picture 3" descr="4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solidFill>
            <a:srgbClr val="FFFF99"/>
          </a:solidFill>
        </p:spPr>
      </p:pic>
      <p:sp>
        <p:nvSpPr>
          <p:cNvPr id="84996" name="WordArt 4"/>
          <p:cNvSpPr>
            <a:spLocks noChangeArrowheads="1" noChangeShapeType="1" noTextEdit="1"/>
          </p:cNvSpPr>
          <p:nvPr/>
        </p:nvSpPr>
        <p:spPr bwMode="auto">
          <a:xfrm>
            <a:off x="304800" y="228600"/>
            <a:ext cx="3124200" cy="990600"/>
          </a:xfrm>
          <a:prstGeom prst="rect">
            <a:avLst/>
          </a:prstGeom>
        </p:spPr>
        <p:txBody>
          <a:bodyPr wrap="none" fromWordArt="1">
            <a:prstTxWarp prst="textDoubleWave1">
              <a:avLst>
                <a:gd name="adj1" fmla="val 6500"/>
                <a:gd name="adj2" fmla="val 0"/>
              </a:avLst>
            </a:prstTxWarp>
          </a:bodyPr>
          <a:lstStyle/>
          <a:p>
            <a:r>
              <a:rPr lang="zh-CN" altLang="en-US" sz="3600" kern="10" spc="-360">
                <a:ln w="12700">
                  <a:solidFill>
                    <a:srgbClr val="000099"/>
                  </a:solidFill>
                  <a:round/>
                  <a:headEnd/>
                  <a:tailEnd/>
                </a:ln>
                <a:solidFill>
                  <a:srgbClr val="FFFFFF"/>
                </a:solidFill>
                <a:effectLst>
                  <a:outerShdw dist="125724" dir="18900000" algn="ctr" rotWithShape="0">
                    <a:srgbClr val="000099">
                      <a:alpha val="74997"/>
                    </a:srgbClr>
                  </a:outerShdw>
                </a:effectLst>
                <a:latin typeface="Times New Roman"/>
                <a:cs typeface="Times New Roman"/>
              </a:rPr>
              <a:t>概要</a:t>
            </a:r>
            <a:endParaRPr lang="en-GB" sz="3600" kern="10" spc="-360">
              <a:ln w="12700">
                <a:solidFill>
                  <a:srgbClr val="000099"/>
                </a:solidFill>
                <a:round/>
                <a:headEnd/>
                <a:tailEnd/>
              </a:ln>
              <a:solidFill>
                <a:srgbClr val="FFFFFF"/>
              </a:solidFill>
              <a:effectLst>
                <a:outerShdw dist="125724" dir="18900000" algn="ctr" rotWithShape="0">
                  <a:srgbClr val="000099">
                    <a:alpha val="74997"/>
                  </a:srgbClr>
                </a:outerShdw>
              </a:effectLst>
              <a:latin typeface="Times New Roman"/>
              <a:cs typeface="Times New Roman"/>
            </a:endParaRPr>
          </a:p>
        </p:txBody>
      </p:sp>
      <p:sp>
        <p:nvSpPr>
          <p:cNvPr id="84997" name="Rectangle 5"/>
          <p:cNvSpPr>
            <a:spLocks noChangeArrowheads="1"/>
          </p:cNvSpPr>
          <p:nvPr/>
        </p:nvSpPr>
        <p:spPr bwMode="auto">
          <a:xfrm>
            <a:off x="228600" y="1858963"/>
            <a:ext cx="5848350" cy="457200"/>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en-US" altLang="en-US" sz="2400">
                <a:latin typeface="Times New Roman" charset="0"/>
                <a:cs typeface="Times New Roman" charset="0"/>
              </a:rPr>
              <a:t>I. </a:t>
            </a:r>
            <a:r>
              <a:rPr lang="zh-CN" altLang="en-US" sz="2400">
                <a:latin typeface="Times New Roman" charset="0"/>
                <a:cs typeface="Times New Roman" charset="0"/>
              </a:rPr>
              <a:t>保罗解释他的行为及使徒事奉 </a:t>
            </a:r>
            <a:r>
              <a:rPr lang="en-US" altLang="en-US" sz="2400">
                <a:latin typeface="Times New Roman" charset="0"/>
                <a:cs typeface="Times New Roman" charset="0"/>
              </a:rPr>
              <a:t>(1:1-7:16)</a:t>
            </a:r>
            <a:r>
              <a:rPr lang="en-US" altLang="en-US" b="0">
                <a:latin typeface="Times New Roman" charset="0"/>
                <a:cs typeface="Times New Roman" charset="0"/>
              </a:rPr>
              <a:t> </a:t>
            </a:r>
          </a:p>
        </p:txBody>
      </p:sp>
      <p:sp>
        <p:nvSpPr>
          <p:cNvPr id="84998" name="Rectangle 6"/>
          <p:cNvSpPr>
            <a:spLocks noChangeArrowheads="1"/>
          </p:cNvSpPr>
          <p:nvPr/>
        </p:nvSpPr>
        <p:spPr bwMode="auto">
          <a:xfrm>
            <a:off x="236538" y="2819400"/>
            <a:ext cx="2439987" cy="457200"/>
          </a:xfrm>
          <a:prstGeom prst="rect">
            <a:avLst/>
          </a:prstGeom>
          <a:solidFill>
            <a:schemeClr val="bg1">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en-US" altLang="en-US" sz="2400" i="1">
                <a:solidFill>
                  <a:srgbClr val="000066"/>
                </a:solidFill>
                <a:latin typeface="Arial" charset="0"/>
              </a:rPr>
              <a:t>A. </a:t>
            </a:r>
            <a:r>
              <a:rPr lang="zh-CN" altLang="en-US" sz="2400" i="1">
                <a:solidFill>
                  <a:srgbClr val="000066"/>
                </a:solidFill>
                <a:latin typeface="Arial" charset="0"/>
              </a:rPr>
              <a:t>前言 </a:t>
            </a:r>
            <a:r>
              <a:rPr lang="en-US" altLang="en-US" sz="2400" i="1">
                <a:solidFill>
                  <a:srgbClr val="000066"/>
                </a:solidFill>
                <a:latin typeface="Arial" charset="0"/>
              </a:rPr>
              <a:t>(1:1-11)</a:t>
            </a:r>
            <a:r>
              <a:rPr lang="en-US" altLang="en-US" sz="2400">
                <a:solidFill>
                  <a:srgbClr val="000066"/>
                </a:solidFill>
                <a:latin typeface="Arial" charset="0"/>
              </a:rPr>
              <a:t> </a:t>
            </a:r>
          </a:p>
        </p:txBody>
      </p:sp>
      <p:sp>
        <p:nvSpPr>
          <p:cNvPr id="84999" name="Rectangle 7"/>
          <p:cNvSpPr>
            <a:spLocks noChangeArrowheads="1"/>
          </p:cNvSpPr>
          <p:nvPr/>
        </p:nvSpPr>
        <p:spPr bwMode="auto">
          <a:xfrm>
            <a:off x="236538" y="3505200"/>
            <a:ext cx="4635500" cy="457200"/>
          </a:xfrm>
          <a:prstGeom prst="rect">
            <a:avLst/>
          </a:prstGeom>
          <a:solidFill>
            <a:schemeClr val="bg1">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en-US" altLang="en-US" sz="2400" i="1">
                <a:solidFill>
                  <a:srgbClr val="000066"/>
                </a:solidFill>
                <a:latin typeface="Arial" charset="0"/>
              </a:rPr>
              <a:t>B. </a:t>
            </a:r>
            <a:r>
              <a:rPr lang="zh-CN" altLang="en-US" sz="2400" i="1">
                <a:solidFill>
                  <a:srgbClr val="000066"/>
                </a:solidFill>
                <a:latin typeface="Arial" charset="0"/>
              </a:rPr>
              <a:t>保罗解释他的行为 </a:t>
            </a:r>
            <a:r>
              <a:rPr lang="en-US" altLang="en-US" sz="2400" i="1">
                <a:solidFill>
                  <a:srgbClr val="000066"/>
                </a:solidFill>
                <a:latin typeface="Arial" charset="0"/>
              </a:rPr>
              <a:t>(1:12-2:13)</a:t>
            </a:r>
          </a:p>
        </p:txBody>
      </p:sp>
      <p:sp>
        <p:nvSpPr>
          <p:cNvPr id="85000" name="Rectangle 8"/>
          <p:cNvSpPr>
            <a:spLocks noChangeArrowheads="1"/>
          </p:cNvSpPr>
          <p:nvPr/>
        </p:nvSpPr>
        <p:spPr bwMode="auto">
          <a:xfrm>
            <a:off x="228600" y="4495800"/>
            <a:ext cx="6386513" cy="457200"/>
          </a:xfrm>
          <a:prstGeom prst="rect">
            <a:avLst/>
          </a:prstGeom>
          <a:solidFill>
            <a:schemeClr val="bg1">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en-US" altLang="en-US" sz="2400" i="1">
                <a:solidFill>
                  <a:srgbClr val="000066"/>
                </a:solidFill>
                <a:latin typeface="Arial" charset="0"/>
              </a:rPr>
              <a:t>C. </a:t>
            </a:r>
            <a:r>
              <a:rPr lang="zh-CN" altLang="en-US" sz="2400" i="1">
                <a:solidFill>
                  <a:srgbClr val="000066"/>
                </a:solidFill>
                <a:latin typeface="Arial" charset="0"/>
              </a:rPr>
              <a:t>最离谱的离题</a:t>
            </a:r>
            <a:r>
              <a:rPr lang="en-US" altLang="zh-CN" sz="2400" i="1">
                <a:solidFill>
                  <a:srgbClr val="000066"/>
                </a:solidFill>
                <a:latin typeface="Arial" charset="0"/>
              </a:rPr>
              <a:t>—</a:t>
            </a:r>
            <a:r>
              <a:rPr lang="zh-CN" altLang="en-US" sz="2400" i="1">
                <a:solidFill>
                  <a:srgbClr val="000066"/>
                </a:solidFill>
                <a:latin typeface="Arial" charset="0"/>
              </a:rPr>
              <a:t>解释使徒的事奉 </a:t>
            </a:r>
            <a:r>
              <a:rPr lang="en-US" altLang="ja-JP" sz="2400" i="1">
                <a:solidFill>
                  <a:srgbClr val="000066"/>
                </a:solidFill>
                <a:latin typeface="Arial" charset="0"/>
              </a:rPr>
              <a:t>(2:14-7:4)</a:t>
            </a:r>
            <a:r>
              <a:rPr lang="en-US" altLang="ja-JP" sz="2400">
                <a:solidFill>
                  <a:srgbClr val="000066"/>
                </a:solidFill>
                <a:latin typeface="Arial" charset="0"/>
              </a:rPr>
              <a:t> </a:t>
            </a:r>
            <a:endParaRPr lang="en-US" altLang="en-US" sz="2400">
              <a:solidFill>
                <a:srgbClr val="000066"/>
              </a:solidFill>
              <a:latin typeface="Arial" charset="0"/>
            </a:endParaRPr>
          </a:p>
        </p:txBody>
      </p:sp>
      <p:sp>
        <p:nvSpPr>
          <p:cNvPr id="85001" name="Rectangle 9"/>
          <p:cNvSpPr>
            <a:spLocks noChangeArrowheads="1"/>
          </p:cNvSpPr>
          <p:nvPr/>
        </p:nvSpPr>
        <p:spPr bwMode="auto">
          <a:xfrm>
            <a:off x="228600" y="5410200"/>
            <a:ext cx="4806950" cy="457200"/>
          </a:xfrm>
          <a:prstGeom prst="rect">
            <a:avLst/>
          </a:prstGeom>
          <a:solidFill>
            <a:schemeClr val="bg1">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en-US" altLang="en-US" sz="2400" i="1">
                <a:solidFill>
                  <a:srgbClr val="000066"/>
                </a:solidFill>
                <a:latin typeface="Arial" charset="0"/>
              </a:rPr>
              <a:t>D. </a:t>
            </a:r>
            <a:r>
              <a:rPr lang="zh-CN" altLang="en-US" sz="2400" i="1">
                <a:solidFill>
                  <a:srgbClr val="000066"/>
                </a:solidFill>
                <a:latin typeface="Arial" charset="0"/>
              </a:rPr>
              <a:t>保罗与哥林多信徒和好</a:t>
            </a:r>
            <a:r>
              <a:rPr lang="en-US" altLang="ja-JP" sz="2400" i="1">
                <a:solidFill>
                  <a:srgbClr val="000066"/>
                </a:solidFill>
                <a:latin typeface="Arial" charset="0"/>
              </a:rPr>
              <a:t> (7:5-16)</a:t>
            </a:r>
            <a:endParaRPr lang="en-US" altLang="en-US" sz="2400" i="1">
              <a:solidFill>
                <a:srgbClr val="000066"/>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4996"/>
                                        </p:tgtEl>
                                        <p:attrNameLst>
                                          <p:attrName>style.visibility</p:attrName>
                                        </p:attrNameLst>
                                      </p:cBhvr>
                                      <p:to>
                                        <p:strVal val="visible"/>
                                      </p:to>
                                    </p:set>
                                    <p:anim calcmode="lin" valueType="num">
                                      <p:cBhvr>
                                        <p:cTn id="7" dur="1000" fill="hold"/>
                                        <p:tgtEl>
                                          <p:spTgt spid="84996"/>
                                        </p:tgtEl>
                                        <p:attrNameLst>
                                          <p:attrName>ppt_w</p:attrName>
                                        </p:attrNameLst>
                                      </p:cBhvr>
                                      <p:tavLst>
                                        <p:tav tm="0">
                                          <p:val>
                                            <p:strVal val="#ppt_w+.3"/>
                                          </p:val>
                                        </p:tav>
                                        <p:tav tm="100000">
                                          <p:val>
                                            <p:strVal val="#ppt_w"/>
                                          </p:val>
                                        </p:tav>
                                      </p:tavLst>
                                    </p:anim>
                                    <p:anim calcmode="lin" valueType="num">
                                      <p:cBhvr>
                                        <p:cTn id="8" dur="1000" fill="hold"/>
                                        <p:tgtEl>
                                          <p:spTgt spid="84996"/>
                                        </p:tgtEl>
                                        <p:attrNameLst>
                                          <p:attrName>ppt_h</p:attrName>
                                        </p:attrNameLst>
                                      </p:cBhvr>
                                      <p:tavLst>
                                        <p:tav tm="0">
                                          <p:val>
                                            <p:strVal val="#ppt_h"/>
                                          </p:val>
                                        </p:tav>
                                        <p:tav tm="100000">
                                          <p:val>
                                            <p:strVal val="#ppt_h"/>
                                          </p:val>
                                        </p:tav>
                                      </p:tavLst>
                                    </p:anim>
                                    <p:animEffect transition="in" filter="fade">
                                      <p:cBhvr>
                                        <p:cTn id="9" dur="1000"/>
                                        <p:tgtEl>
                                          <p:spTgt spid="84996"/>
                                        </p:tgtEl>
                                      </p:cBhvr>
                                    </p:animEffect>
                                  </p:childTnLst>
                                </p:cTn>
                              </p:par>
                            </p:childTnLst>
                          </p:cTn>
                        </p:par>
                        <p:par>
                          <p:cTn id="10" fill="hold" nodeType="afterGroup">
                            <p:stCondLst>
                              <p:cond delay="1000"/>
                            </p:stCondLst>
                            <p:childTnLst>
                              <p:par>
                                <p:cTn id="11" presetID="29" presetClass="entr" presetSubtype="0" fill="hold" grpId="0" nodeType="afterEffect">
                                  <p:stCondLst>
                                    <p:cond delay="0"/>
                                  </p:stCondLst>
                                  <p:childTnLst>
                                    <p:set>
                                      <p:cBhvr>
                                        <p:cTn id="12" dur="1" fill="hold">
                                          <p:stCondLst>
                                            <p:cond delay="0"/>
                                          </p:stCondLst>
                                        </p:cTn>
                                        <p:tgtEl>
                                          <p:spTgt spid="84997"/>
                                        </p:tgtEl>
                                        <p:attrNameLst>
                                          <p:attrName>style.visibility</p:attrName>
                                        </p:attrNameLst>
                                      </p:cBhvr>
                                      <p:to>
                                        <p:strVal val="visible"/>
                                      </p:to>
                                    </p:set>
                                    <p:anim calcmode="lin" valueType="num">
                                      <p:cBhvr>
                                        <p:cTn id="13" dur="1000" fill="hold"/>
                                        <p:tgtEl>
                                          <p:spTgt spid="84997"/>
                                        </p:tgtEl>
                                        <p:attrNameLst>
                                          <p:attrName>ppt_x</p:attrName>
                                        </p:attrNameLst>
                                      </p:cBhvr>
                                      <p:tavLst>
                                        <p:tav tm="0">
                                          <p:val>
                                            <p:strVal val="#ppt_x-.2"/>
                                          </p:val>
                                        </p:tav>
                                        <p:tav tm="100000">
                                          <p:val>
                                            <p:strVal val="#ppt_x"/>
                                          </p:val>
                                        </p:tav>
                                      </p:tavLst>
                                    </p:anim>
                                    <p:anim calcmode="lin" valueType="num">
                                      <p:cBhvr>
                                        <p:cTn id="14" dur="1000" fill="hold"/>
                                        <p:tgtEl>
                                          <p:spTgt spid="84997"/>
                                        </p:tgtEl>
                                        <p:attrNameLst>
                                          <p:attrName>ppt_y</p:attrName>
                                        </p:attrNameLst>
                                      </p:cBhvr>
                                      <p:tavLst>
                                        <p:tav tm="0">
                                          <p:val>
                                            <p:strVal val="#ppt_y"/>
                                          </p:val>
                                        </p:tav>
                                        <p:tav tm="100000">
                                          <p:val>
                                            <p:strVal val="#ppt_y"/>
                                          </p:val>
                                        </p:tav>
                                      </p:tavLst>
                                    </p:anim>
                                    <p:animEffect transition="in" filter="wipe(right)" prLst="gradientSize: 0.1">
                                      <p:cBhvr>
                                        <p:cTn id="15" dur="1000"/>
                                        <p:tgtEl>
                                          <p:spTgt spid="84997"/>
                                        </p:tgtEl>
                                      </p:cBhvr>
                                    </p:animEffect>
                                  </p:childTnLst>
                                </p:cTn>
                              </p:par>
                            </p:childTnLst>
                          </p:cTn>
                        </p:par>
                        <p:par>
                          <p:cTn id="16" fill="hold" nodeType="afterGroup">
                            <p:stCondLst>
                              <p:cond delay="2000"/>
                            </p:stCondLst>
                            <p:childTnLst>
                              <p:par>
                                <p:cTn id="17" presetID="12" presetClass="entr" presetSubtype="4" fill="hold" grpId="0" nodeType="afterEffect">
                                  <p:stCondLst>
                                    <p:cond delay="0"/>
                                  </p:stCondLst>
                                  <p:childTnLst>
                                    <p:set>
                                      <p:cBhvr>
                                        <p:cTn id="18" dur="1" fill="hold">
                                          <p:stCondLst>
                                            <p:cond delay="0"/>
                                          </p:stCondLst>
                                        </p:cTn>
                                        <p:tgtEl>
                                          <p:spTgt spid="84998"/>
                                        </p:tgtEl>
                                        <p:attrNameLst>
                                          <p:attrName>style.visibility</p:attrName>
                                        </p:attrNameLst>
                                      </p:cBhvr>
                                      <p:to>
                                        <p:strVal val="visible"/>
                                      </p:to>
                                    </p:set>
                                    <p:animEffect transition="in" filter="slide(fromBottom)">
                                      <p:cBhvr>
                                        <p:cTn id="19" dur="1000"/>
                                        <p:tgtEl>
                                          <p:spTgt spid="84998"/>
                                        </p:tgtEl>
                                      </p:cBhvr>
                                    </p:animEffect>
                                  </p:childTnLst>
                                </p:cTn>
                              </p:par>
                            </p:childTnLst>
                          </p:cTn>
                        </p:par>
                        <p:par>
                          <p:cTn id="20" fill="hold" nodeType="afterGroup">
                            <p:stCondLst>
                              <p:cond delay="3000"/>
                            </p:stCondLst>
                            <p:childTnLst>
                              <p:par>
                                <p:cTn id="21" presetID="12" presetClass="entr" presetSubtype="4" fill="hold" grpId="0" nodeType="afterEffect">
                                  <p:stCondLst>
                                    <p:cond delay="0"/>
                                  </p:stCondLst>
                                  <p:childTnLst>
                                    <p:set>
                                      <p:cBhvr>
                                        <p:cTn id="22" dur="1" fill="hold">
                                          <p:stCondLst>
                                            <p:cond delay="0"/>
                                          </p:stCondLst>
                                        </p:cTn>
                                        <p:tgtEl>
                                          <p:spTgt spid="84999"/>
                                        </p:tgtEl>
                                        <p:attrNameLst>
                                          <p:attrName>style.visibility</p:attrName>
                                        </p:attrNameLst>
                                      </p:cBhvr>
                                      <p:to>
                                        <p:strVal val="visible"/>
                                      </p:to>
                                    </p:set>
                                    <p:animEffect transition="in" filter="slide(fromBottom)">
                                      <p:cBhvr>
                                        <p:cTn id="23" dur="1000"/>
                                        <p:tgtEl>
                                          <p:spTgt spid="84999"/>
                                        </p:tgtEl>
                                      </p:cBhvr>
                                    </p:animEffect>
                                  </p:childTnLst>
                                </p:cTn>
                              </p:par>
                            </p:childTnLst>
                          </p:cTn>
                        </p:par>
                        <p:par>
                          <p:cTn id="24" fill="hold" nodeType="afterGroup">
                            <p:stCondLst>
                              <p:cond delay="4000"/>
                            </p:stCondLst>
                            <p:childTnLst>
                              <p:par>
                                <p:cTn id="25" presetID="12" presetClass="entr" presetSubtype="4" fill="hold" grpId="0" nodeType="afterEffect">
                                  <p:stCondLst>
                                    <p:cond delay="0"/>
                                  </p:stCondLst>
                                  <p:childTnLst>
                                    <p:set>
                                      <p:cBhvr>
                                        <p:cTn id="26" dur="1" fill="hold">
                                          <p:stCondLst>
                                            <p:cond delay="0"/>
                                          </p:stCondLst>
                                        </p:cTn>
                                        <p:tgtEl>
                                          <p:spTgt spid="85000"/>
                                        </p:tgtEl>
                                        <p:attrNameLst>
                                          <p:attrName>style.visibility</p:attrName>
                                        </p:attrNameLst>
                                      </p:cBhvr>
                                      <p:to>
                                        <p:strVal val="visible"/>
                                      </p:to>
                                    </p:set>
                                    <p:animEffect transition="in" filter="slide(fromBottom)">
                                      <p:cBhvr>
                                        <p:cTn id="27" dur="1000"/>
                                        <p:tgtEl>
                                          <p:spTgt spid="85000"/>
                                        </p:tgtEl>
                                      </p:cBhvr>
                                    </p:animEffect>
                                  </p:childTnLst>
                                </p:cTn>
                              </p:par>
                            </p:childTnLst>
                          </p:cTn>
                        </p:par>
                        <p:par>
                          <p:cTn id="28" fill="hold" nodeType="afterGroup">
                            <p:stCondLst>
                              <p:cond delay="5000"/>
                            </p:stCondLst>
                            <p:childTnLst>
                              <p:par>
                                <p:cTn id="29" presetID="12" presetClass="entr" presetSubtype="4" fill="hold" grpId="0" nodeType="afterEffect">
                                  <p:stCondLst>
                                    <p:cond delay="0"/>
                                  </p:stCondLst>
                                  <p:childTnLst>
                                    <p:set>
                                      <p:cBhvr>
                                        <p:cTn id="30" dur="1" fill="hold">
                                          <p:stCondLst>
                                            <p:cond delay="0"/>
                                          </p:stCondLst>
                                        </p:cTn>
                                        <p:tgtEl>
                                          <p:spTgt spid="85001"/>
                                        </p:tgtEl>
                                        <p:attrNameLst>
                                          <p:attrName>style.visibility</p:attrName>
                                        </p:attrNameLst>
                                      </p:cBhvr>
                                      <p:to>
                                        <p:strVal val="visible"/>
                                      </p:to>
                                    </p:set>
                                    <p:animEffect transition="in" filter="slide(fromBottom)">
                                      <p:cBhvr>
                                        <p:cTn id="31" dur="1000"/>
                                        <p:tgtEl>
                                          <p:spTgt spid="850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6" grpId="0" animBg="1"/>
      <p:bldP spid="84997" grpId="0" animBg="1"/>
      <p:bldP spid="84998" grpId="0" animBg="1"/>
      <p:bldP spid="84999" grpId="0" animBg="1"/>
      <p:bldP spid="85000" grpId="0" animBg="1"/>
      <p:bldP spid="8500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要反应灵敏</a:t>
            </a:r>
            <a:endParaRPr lang="en-US" sz="5400" b="1" dirty="0">
              <a:effectLst>
                <a:glow rad="127000">
                  <a:schemeClr val="tx1"/>
                </a:glow>
              </a:effectLst>
              <a:latin typeface="Arial" charset="0"/>
              <a:ea typeface="ＭＳ Ｐゴシック" charset="0"/>
              <a:cs typeface="ＭＳ Ｐゴシック" charset="0"/>
            </a:endParaRPr>
          </a:p>
        </p:txBody>
      </p:sp>
      <p:pic>
        <p:nvPicPr>
          <p:cNvPr id="394242" name="Picture 2" descr="https://40uu5c99f3a2ja7s7miveqgqu-wpengine.netdna-ssl.com/wp-content/uploads/2015/07/change-and-alignment-born-out-of-confrontation.jpg">
            <a:extLst>
              <a:ext uri="{FF2B5EF4-FFF2-40B4-BE49-F238E27FC236}">
                <a16:creationId xmlns:a16="http://schemas.microsoft.com/office/drawing/2014/main" id="{187B49D8-09A8-744C-B520-4E016CBDB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5" y="1206500"/>
            <a:ext cx="9118018" cy="5318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8151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539128" y="232008"/>
            <a:ext cx="5604872" cy="2044864"/>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要反应灵敏</a:t>
            </a:r>
            <a:endParaRPr lang="en-US" sz="5400" b="1" dirty="0">
              <a:effectLst>
                <a:glow rad="127000">
                  <a:schemeClr val="tx1"/>
                </a:glow>
              </a:effectLst>
              <a:latin typeface="Arial" charset="0"/>
              <a:ea typeface="ＭＳ Ｐゴシック" charset="0"/>
              <a:cs typeface="ＭＳ Ｐゴシック" charset="0"/>
            </a:endParaRPr>
          </a:p>
        </p:txBody>
      </p:sp>
      <p:pic>
        <p:nvPicPr>
          <p:cNvPr id="396290" name="Picture 2" descr="http://sixminutes.dlugan.com/wp-content/uploads/2010/09/speaker-audience-team.jpg">
            <a:extLst>
              <a:ext uri="{FF2B5EF4-FFF2-40B4-BE49-F238E27FC236}">
                <a16:creationId xmlns:a16="http://schemas.microsoft.com/office/drawing/2014/main" id="{8E40A314-56E0-914D-9A28-91F9E60580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97" y="-16024"/>
            <a:ext cx="35655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280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Responsive</a:t>
            </a:r>
          </a:p>
        </p:txBody>
      </p:sp>
      <p:pic>
        <p:nvPicPr>
          <p:cNvPr id="397314" name="Picture 2" descr="https://www.premiumwishes.com/wp-content/uploads/2018/03/q1.jpg">
            <a:extLst>
              <a:ext uri="{FF2B5EF4-FFF2-40B4-BE49-F238E27FC236}">
                <a16:creationId xmlns:a16="http://schemas.microsoft.com/office/drawing/2014/main" id="{D18A132C-0546-8943-993A-00526C23E0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
            <a:ext cx="9144000" cy="6286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6C0104EB-FA3D-4D4D-848B-B0BE2784CD84}"/>
              </a:ext>
            </a:extLst>
          </p:cNvPr>
          <p:cNvSpPr txBox="1">
            <a:spLocks noChangeArrowheads="1"/>
          </p:cNvSpPr>
          <p:nvPr/>
        </p:nvSpPr>
        <p:spPr bwMode="auto">
          <a:xfrm>
            <a:off x="5148064" y="768385"/>
            <a:ext cx="3995936" cy="554093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It is not the strongest species that survive, nor the most intelligent, but the most responsive to change.</a:t>
            </a:r>
          </a:p>
        </p:txBody>
      </p:sp>
    </p:spTree>
    <p:extLst>
      <p:ext uri="{BB962C8B-B14F-4D97-AF65-F5344CB8AC3E}">
        <p14:creationId xmlns:p14="http://schemas.microsoft.com/office/powerpoint/2010/main" val="2011449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3F4A0A9-33E1-AA4B-B242-36CE03E962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4544" y="0"/>
            <a:ext cx="5784163" cy="4338122"/>
          </a:xfrm>
          <a:prstGeom prst="rect">
            <a:avLst/>
          </a:prstGeom>
        </p:spPr>
      </p:pic>
      <p:sp>
        <p:nvSpPr>
          <p:cNvPr id="900098" name="Rectangle 2"/>
          <p:cNvSpPr>
            <a:spLocks noGrp="1" noChangeArrowheads="1"/>
          </p:cNvSpPr>
          <p:nvPr>
            <p:ph type="ctrTitle"/>
          </p:nvPr>
        </p:nvSpPr>
        <p:spPr>
          <a:xfrm>
            <a:off x="1" y="3258002"/>
            <a:ext cx="9143999" cy="1080120"/>
          </a:xfrm>
          <a:effectLst/>
        </p:spPr>
        <p:txBody>
          <a:bodyPr/>
          <a:lstStyle/>
          <a:p>
            <a:pPr>
              <a:defRPr/>
            </a:pPr>
            <a:r>
              <a:rPr lang="zh-SG" altLang="en-US" sz="6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反应灵敏</a:t>
            </a:r>
            <a:endParaRPr lang="en-US" sz="6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9" name="Rectangle 2">
            <a:extLst>
              <a:ext uri="{FF2B5EF4-FFF2-40B4-BE49-F238E27FC236}">
                <a16:creationId xmlns:a16="http://schemas.microsoft.com/office/drawing/2014/main" id="{F7669E60-D32A-714B-B639-82C9391973F7}"/>
              </a:ext>
            </a:extLst>
          </p:cNvPr>
          <p:cNvSpPr txBox="1">
            <a:spLocks noChangeArrowheads="1"/>
          </p:cNvSpPr>
          <p:nvPr/>
        </p:nvSpPr>
        <p:spPr bwMode="auto">
          <a:xfrm>
            <a:off x="-36512" y="4941168"/>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88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rPr>
              <a:t>哥林多后书</a:t>
            </a:r>
          </a:p>
        </p:txBody>
      </p:sp>
      <p:sp>
        <p:nvSpPr>
          <p:cNvPr id="10" name="Text Box 5">
            <a:extLst>
              <a:ext uri="{FF2B5EF4-FFF2-40B4-BE49-F238E27FC236}">
                <a16:creationId xmlns:a16="http://schemas.microsoft.com/office/drawing/2014/main" id="{6FF45E72-4F06-3945-B6F0-2DD2EA08CAAF}"/>
              </a:ext>
            </a:extLst>
          </p:cNvPr>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
        <p:nvSpPr>
          <p:cNvPr id="2" name="Rectangle 1"/>
          <p:cNvSpPr/>
          <p:nvPr/>
        </p:nvSpPr>
        <p:spPr>
          <a:xfrm>
            <a:off x="1303132" y="1045620"/>
            <a:ext cx="2180297" cy="2246769"/>
          </a:xfrm>
          <a:prstGeom prst="rect">
            <a:avLst/>
          </a:prstGeom>
          <a:solidFill>
            <a:schemeClr val="tx2"/>
          </a:solid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0" b="0" i="0" u="none" strike="noStrike" kern="1200" cap="none" spc="0" normalizeH="0" baseline="0" noProof="0" dirty="0">
                <a:ln w="0"/>
                <a:solidFill>
                  <a:srgbClr val="FFFFFF"/>
                </a:solidFill>
                <a:effectLst>
                  <a:outerShdw blurRad="38100" dist="19050" dir="2700000" algn="tl" rotWithShape="0">
                    <a:srgbClr val="000000">
                      <a:alpha val="40000"/>
                    </a:srgbClr>
                  </a:outerShdw>
                </a:effectLst>
                <a:uLnTx/>
                <a:uFillTx/>
                <a:latin typeface="Microsoft YaHei UI" panose="020B0503020204020204" pitchFamily="34" charset="-122"/>
                <a:ea typeface="Microsoft YaHei UI" panose="020B0503020204020204" pitchFamily="34" charset="-122"/>
                <a:cs typeface="+mn-cs"/>
              </a:rPr>
              <a:t>要</a:t>
            </a:r>
            <a:endParaRPr kumimoji="0" lang="en-US" sz="14000" b="0" i="0" u="none" strike="noStrike" kern="1200" cap="none" spc="0" normalizeH="0" baseline="0" noProof="0" dirty="0">
              <a:ln w="0"/>
              <a:solidFill>
                <a:srgbClr val="FFFFFF"/>
              </a:solidFill>
              <a:effectLst>
                <a:outerShdw blurRad="38100" dist="19050" dir="2700000" algn="tl" rotWithShape="0">
                  <a:srgbClr val="000000">
                    <a:alpha val="40000"/>
                  </a:srgbClr>
                </a:outerShdw>
              </a:effectLst>
              <a:uLnTx/>
              <a:uFillTx/>
              <a:latin typeface="Microsoft YaHei UI" panose="020B0503020204020204" pitchFamily="34" charset="-122"/>
              <a:ea typeface="Microsoft YaHei UI" panose="020B0503020204020204" pitchFamily="34" charset="-122"/>
              <a:cs typeface="+mn-cs"/>
            </a:endParaRPr>
          </a:p>
        </p:txBody>
      </p:sp>
    </p:spTree>
    <p:extLst>
      <p:ext uri="{BB962C8B-B14F-4D97-AF65-F5344CB8AC3E}">
        <p14:creationId xmlns:p14="http://schemas.microsoft.com/office/powerpoint/2010/main" val="37835466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0386" name="Picture 2" descr="https://encrypted-tbn0.gstatic.com/images?q=tbn:ANd9GcSLgwGbPobTXroF8cMkukcgivzX4nxMrnwL1FLwVRtXtX1DyTfo4w">
            <a:extLst>
              <a:ext uri="{FF2B5EF4-FFF2-40B4-BE49-F238E27FC236}">
                <a16:creationId xmlns:a16="http://schemas.microsoft.com/office/drawing/2014/main" id="{484B4D7F-4317-724B-9CF0-DD3829F48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143001" y="1412776"/>
            <a:ext cx="5373216" cy="1080120"/>
          </a:xfrm>
          <a:effectLst/>
        </p:spPr>
        <p:txBody>
          <a:bodyPr/>
          <a:lstStyle/>
          <a:p>
            <a:pPr>
              <a:defRPr/>
            </a:pPr>
            <a:r>
              <a:rPr lang="zh-CN" altLang="en-US" sz="8800" b="1" dirty="0">
                <a:solidFill>
                  <a:schemeClr val="tx2"/>
                </a:solidFill>
                <a:effectLst>
                  <a:glow rad="127000">
                    <a:schemeClr val="bg1"/>
                  </a:glow>
                </a:effectLst>
                <a:latin typeface="Arial" charset="0"/>
                <a:ea typeface="ＭＳ Ｐゴシック" charset="0"/>
                <a:cs typeface="ＭＳ Ｐゴシック" charset="0"/>
              </a:rPr>
              <a:t>你好</a:t>
            </a:r>
            <a:r>
              <a:rPr lang="en-US" altLang="zh-CN" sz="8800" b="1" dirty="0">
                <a:solidFill>
                  <a:schemeClr val="tx2"/>
                </a:solidFill>
                <a:effectLst>
                  <a:glow rad="127000">
                    <a:schemeClr val="bg1"/>
                  </a:glow>
                </a:effectLst>
                <a:latin typeface="Arial" charset="0"/>
                <a:ea typeface="ＭＳ Ｐゴシック" charset="0"/>
                <a:cs typeface="ＭＳ Ｐゴシック" charset="0"/>
              </a:rPr>
              <a:t>!</a:t>
            </a:r>
            <a:endParaRPr lang="en-US" sz="88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8755814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transformationllc.com/wp-content/uploads/2014/10/Conflict-Transformation-Open-vs-Closed-Receiving-Feedback.png">
            <a:extLst>
              <a:ext uri="{FF2B5EF4-FFF2-40B4-BE49-F238E27FC236}">
                <a16:creationId xmlns:a16="http://schemas.microsoft.com/office/drawing/2014/main" id="{EA6DB941-16FC-3449-ACF8-F0C1F51609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7875"/>
          <a:stretch/>
        </p:blipFill>
        <p:spPr bwMode="auto">
          <a:xfrm>
            <a:off x="0" y="382587"/>
            <a:ext cx="3851920" cy="609282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17149"/>
            <a:ext cx="4355976" cy="1086599"/>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开放</a:t>
            </a:r>
            <a:endParaRPr lang="en-US" sz="4800" b="1" dirty="0">
              <a:effectLst>
                <a:glow rad="127000">
                  <a:schemeClr val="tx1"/>
                </a:glow>
              </a:effectLst>
              <a:latin typeface="Arial" charset="0"/>
              <a:ea typeface="ＭＳ Ｐゴシック" charset="0"/>
              <a:cs typeface="ＭＳ Ｐゴシック" charset="0"/>
            </a:endParaRPr>
          </a:p>
        </p:txBody>
      </p:sp>
      <p:grpSp>
        <p:nvGrpSpPr>
          <p:cNvPr id="2" name="Group 1">
            <a:extLst>
              <a:ext uri="{FF2B5EF4-FFF2-40B4-BE49-F238E27FC236}">
                <a16:creationId xmlns:a16="http://schemas.microsoft.com/office/drawing/2014/main" id="{557634F0-E45A-A642-B55B-69B3B2925588}"/>
              </a:ext>
            </a:extLst>
          </p:cNvPr>
          <p:cNvGrpSpPr/>
          <p:nvPr/>
        </p:nvGrpSpPr>
        <p:grpSpPr>
          <a:xfrm>
            <a:off x="3851920" y="382587"/>
            <a:ext cx="5073489" cy="6092825"/>
            <a:chOff x="3851920" y="382587"/>
            <a:chExt cx="5073489" cy="6092825"/>
          </a:xfrm>
        </p:grpSpPr>
        <p:pic>
          <p:nvPicPr>
            <p:cNvPr id="5" name="Picture 4" descr="http://transformationllc.com/wp-content/uploads/2014/10/Conflict-Transformation-Open-vs-Closed-Receiving-Feedback.png">
              <a:extLst>
                <a:ext uri="{FF2B5EF4-FFF2-40B4-BE49-F238E27FC236}">
                  <a16:creationId xmlns:a16="http://schemas.microsoft.com/office/drawing/2014/main" id="{ACD48931-7746-ED42-B220-DD3BDD954A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515"/>
            <a:stretch/>
          </p:blipFill>
          <p:spPr bwMode="auto">
            <a:xfrm>
              <a:off x="3851920" y="382587"/>
              <a:ext cx="5073489" cy="60928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46E3AFD0-EF9C-EB41-9077-2FA8431BAA36}"/>
                </a:ext>
              </a:extLst>
            </p:cNvPr>
            <p:cNvSpPr txBox="1">
              <a:spLocks noChangeArrowheads="1"/>
            </p:cNvSpPr>
            <p:nvPr/>
          </p:nvSpPr>
          <p:spPr bwMode="auto">
            <a:xfrm>
              <a:off x="4067944" y="517149"/>
              <a:ext cx="4355976" cy="108659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关闭</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sp>
        <p:nvSpPr>
          <p:cNvPr id="7" name="Rectangle 2">
            <a:extLst>
              <a:ext uri="{FF2B5EF4-FFF2-40B4-BE49-F238E27FC236}">
                <a16:creationId xmlns:a16="http://schemas.microsoft.com/office/drawing/2014/main" id="{C90E763B-4496-E747-9633-6855DA9CFDF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哥林多后书</a:t>
            </a:r>
          </a:p>
        </p:txBody>
      </p:sp>
    </p:spTree>
    <p:extLst>
      <p:ext uri="{BB962C8B-B14F-4D97-AF65-F5344CB8AC3E}">
        <p14:creationId xmlns:p14="http://schemas.microsoft.com/office/powerpoint/2010/main" val="39657944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41" name="Text Box 2"/>
          <p:cNvSpPr txBox="1">
            <a:spLocks noChangeArrowheads="1"/>
          </p:cNvSpPr>
          <p:nvPr/>
        </p:nvSpPr>
        <p:spPr bwMode="auto">
          <a:xfrm>
            <a:off x="8287833" y="76200"/>
            <a:ext cx="72808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162</a:t>
            </a:r>
          </a:p>
        </p:txBody>
      </p:sp>
      <p:sp>
        <p:nvSpPr>
          <p:cNvPr id="163842" name="Text Box 3"/>
          <p:cNvSpPr txBox="1">
            <a:spLocks noChangeArrowheads="1"/>
          </p:cNvSpPr>
          <p:nvPr/>
        </p:nvSpPr>
        <p:spPr bwMode="auto">
          <a:xfrm>
            <a:off x="3543053" y="228600"/>
            <a:ext cx="1988045"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SimSun" charset="0"/>
              </a:rPr>
              <a:t>哥林多后书</a:t>
            </a:r>
          </a:p>
        </p:txBody>
      </p:sp>
      <p:sp>
        <p:nvSpPr>
          <p:cNvPr id="163843" name="Text Box 6"/>
          <p:cNvSpPr txBox="1">
            <a:spLocks noChangeArrowheads="1"/>
          </p:cNvSpPr>
          <p:nvPr/>
        </p:nvSpPr>
        <p:spPr bwMode="auto">
          <a:xfrm>
            <a:off x="1371600" y="1447800"/>
            <a:ext cx="6400800" cy="3539430"/>
          </a:xfrm>
          <a:prstGeom prst="rect">
            <a:avLst/>
          </a:prstGeom>
          <a:solidFill>
            <a:srgbClr val="F8F8F8"/>
          </a:solidFill>
          <a:ln w="9525">
            <a:solidFill>
              <a:schemeClr val="hlink"/>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1" i="0" u="sng"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保罗</a:t>
            </a:r>
            <a:r>
              <a:rPr kumimoji="0" lang="zh-CN" altLang="en-US" sz="3200" b="0" i="1" u="none" strike="noStrike" kern="1200" cap="none" spc="0" normalizeH="0" baseline="0" noProof="0" dirty="0">
                <a:ln>
                  <a:noFill/>
                </a:ln>
                <a:solidFill>
                  <a:srgbClr val="660066"/>
                </a:solidFill>
                <a:effectLst/>
                <a:uLnTx/>
                <a:uFillTx/>
                <a:latin typeface="Microsoft YaHei UI" panose="020B0503020204020204" pitchFamily="34" charset="-122"/>
                <a:ea typeface="Microsoft YaHei UI" panose="020B0503020204020204" pitchFamily="34" charset="-122"/>
                <a:cs typeface="Arial" charset="0"/>
              </a:rPr>
              <a:t>辩护他的使徒地位</a:t>
            </a:r>
            <a:r>
              <a:rPr kumimoji="0" lang="zh-CN" altLang="en-US" sz="3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为对抗假使徒的攻击来确保哥林多信徒的</a:t>
            </a:r>
            <a:r>
              <a:rPr kumimoji="0" lang="zh-CN" altLang="en-US" sz="3200" b="0" i="1" u="none" strike="noStrike" kern="1200" cap="none" spc="0" normalizeH="0" baseline="0" noProof="0" dirty="0">
                <a:ln>
                  <a:noFill/>
                </a:ln>
                <a:solidFill>
                  <a:srgbClr val="660066"/>
                </a:solidFill>
                <a:effectLst/>
                <a:uLnTx/>
                <a:uFillTx/>
                <a:latin typeface="Microsoft YaHei UI" panose="020B0503020204020204" pitchFamily="34" charset="-122"/>
                <a:ea typeface="Microsoft YaHei UI" panose="020B0503020204020204" pitchFamily="34" charset="-122"/>
                <a:cs typeface="Arial" charset="0"/>
              </a:rPr>
              <a:t>教义根基</a:t>
            </a:r>
            <a:r>
              <a:rPr kumimoji="0" lang="zh-CN" altLang="en-US" sz="3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及他们答应要给耶路撒冷圣徒的捐助，因此供应给今日教会领袖的</a:t>
            </a:r>
            <a:r>
              <a:rPr kumimoji="0" lang="zh-CN" altLang="en-US" sz="2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一个</a:t>
            </a:r>
            <a:r>
              <a:rPr kumimoji="0" lang="zh-CN" altLang="en-US" sz="3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尊重榜样。</a:t>
            </a:r>
            <a:r>
              <a:rPr kumimoji="0" lang="en-US" altLang="zh-CN"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 </a:t>
            </a:r>
          </a:p>
        </p:txBody>
      </p:sp>
      <p:sp>
        <p:nvSpPr>
          <p:cNvPr id="2" name="Title 1"/>
          <p:cNvSpPr>
            <a:spLocks noGrp="1"/>
          </p:cNvSpPr>
          <p:nvPr>
            <p:ph type="title" idx="4294967295"/>
          </p:nvPr>
        </p:nvSpPr>
        <p:spPr>
          <a:xfrm>
            <a:off x="827088" y="1460272"/>
            <a:ext cx="7620000" cy="542925"/>
          </a:xfrm>
        </p:spPr>
        <p:txBody>
          <a:bodyPr/>
          <a:lstStyle/>
          <a:p>
            <a:pPr eaLnBrk="1" hangingPunct="1">
              <a:defRPr/>
            </a:pPr>
            <a:r>
              <a:rPr lang="zh-SG" altLang="en-US" sz="3200" b="1" u="sng" kern="1200" dirty="0">
                <a:solidFill>
                  <a:srgbClr val="000000"/>
                </a:solidFill>
                <a:latin typeface="Microsoft YaHei UI" panose="020B0503020204020204" pitchFamily="34" charset="-122"/>
                <a:ea typeface="Microsoft YaHei UI" panose="020B0503020204020204" pitchFamily="34" charset="-122"/>
                <a:cs typeface="SimSun"/>
              </a:rPr>
              <a:t>总结概要</a:t>
            </a:r>
            <a:endParaRPr lang="en-US"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48479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3842"/>
                                        </p:tgtEl>
                                        <p:attrNameLst>
                                          <p:attrName>style.visibility</p:attrName>
                                        </p:attrNameLst>
                                      </p:cBhvr>
                                      <p:to>
                                        <p:strVal val="visible"/>
                                      </p:to>
                                    </p:set>
                                    <p:animEffect transition="in" filter="wipe(down)">
                                      <p:cBhvr>
                                        <p:cTn id="7" dur="500"/>
                                        <p:tgtEl>
                                          <p:spTgt spid="163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solidFill>
            <a:schemeClr val="tx1"/>
          </a:solidFill>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神对你不是麻木的。</a:t>
            </a:r>
            <a:endPar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415746" name="Picture 2" descr="https://dg.imgix.net/god-works-in-those-who-wait-42mntclt-en/landscape/god-works-in-those-who-wait-42mntclt.jpg?ts=1469201289&amp;ixlib=rails-3.0.2&amp;auto=format%2Ccompress&amp;fit=min&amp;w=700&amp;h=394&amp;dpr=2&amp;ch=Width%2CDPR">
            <a:extLst>
              <a:ext uri="{FF2B5EF4-FFF2-40B4-BE49-F238E27FC236}">
                <a16:creationId xmlns:a16="http://schemas.microsoft.com/office/drawing/2014/main" id="{083256E9-F2C6-2449-8BAB-8941EDC80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6189316C-BE1A-9B4C-8A8D-4A6049964EC7}"/>
              </a:ext>
            </a:extLst>
          </p:cNvPr>
          <p:cNvSpPr txBox="1">
            <a:spLocks noChangeArrowheads="1"/>
          </p:cNvSpPr>
          <p:nvPr/>
        </p:nvSpPr>
        <p:spPr bwMode="auto">
          <a:xfrm>
            <a:off x="36512" y="5712975"/>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88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rPr>
              <a:t>哥林多后书</a:t>
            </a:r>
          </a:p>
        </p:txBody>
      </p:sp>
    </p:spTree>
    <p:extLst>
      <p:ext uri="{BB962C8B-B14F-4D97-AF65-F5344CB8AC3E}">
        <p14:creationId xmlns:p14="http://schemas.microsoft.com/office/powerpoint/2010/main" val="274512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blogs.constantcontact.com/wp-content/uploads/2012/06/11-reasons-people-arent-responding-to-your-facebook-posts-712x372.png">
            <a:extLst>
              <a:ext uri="{FF2B5EF4-FFF2-40B4-BE49-F238E27FC236}">
                <a16:creationId xmlns:a16="http://schemas.microsoft.com/office/drawing/2014/main" id="{BA4894A7-9061-2647-B5D1-5A8061045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2133418"/>
            <a:ext cx="9042400" cy="4724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780928"/>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你怎么能够对</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神对你的心意</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反应灵敏</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E0E1ADD4-BDCA-E348-9C15-B4CB92D8549A}"/>
              </a:ext>
            </a:extLst>
          </p:cNvPr>
          <p:cNvSpPr txBox="1">
            <a:spLocks noChangeArrowheads="1"/>
          </p:cNvSpPr>
          <p:nvPr/>
        </p:nvSpPr>
        <p:spPr bwMode="auto">
          <a:xfrm>
            <a:off x="50800" y="5678545"/>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88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rPr>
              <a:t>哥林多后书</a:t>
            </a:r>
          </a:p>
        </p:txBody>
      </p:sp>
    </p:spTree>
    <p:extLst>
      <p:ext uri="{BB962C8B-B14F-4D97-AF65-F5344CB8AC3E}">
        <p14:creationId xmlns:p14="http://schemas.microsoft.com/office/powerpoint/2010/main" val="228776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701048"/>
          </a:xfrm>
          <a:effectLst>
            <a:outerShdw blurRad="63500" dist="35921" dir="2700000" algn="ctr" rotWithShape="0">
              <a:schemeClr val="tx2">
                <a:alpha val="74998"/>
              </a:schemeClr>
            </a:outerShdw>
          </a:effectLst>
        </p:spPr>
        <p:txBody>
          <a:bodyPr/>
          <a:lstStyle/>
          <a:p>
            <a:pPr>
              <a:defRPr/>
            </a:pPr>
            <a:r>
              <a:rPr lang="en-US" sz="7200" b="1" dirty="0">
                <a:effectLst>
                  <a:glow rad="127000">
                    <a:schemeClr val="tx1"/>
                  </a:glow>
                </a:effectLst>
                <a:latin typeface="Arial" charset="0"/>
                <a:ea typeface="ＭＳ Ｐゴシック" charset="0"/>
                <a:cs typeface="ＭＳ Ｐゴシック" charset="0"/>
              </a:rPr>
              <a:t>Background to </a:t>
            </a:r>
            <a:br>
              <a:rPr lang="en-US" sz="7200" b="1" dirty="0">
                <a:effectLst>
                  <a:glow rad="127000">
                    <a:schemeClr val="tx1"/>
                  </a:glow>
                </a:effectLst>
                <a:latin typeface="Arial" charset="0"/>
                <a:ea typeface="ＭＳ Ｐゴシック" charset="0"/>
                <a:cs typeface="ＭＳ Ｐゴシック" charset="0"/>
              </a:rPr>
            </a:br>
            <a:r>
              <a:rPr lang="en-US" sz="7200" b="1" dirty="0">
                <a:effectLst>
                  <a:glow rad="127000">
                    <a:schemeClr val="tx1"/>
                  </a:glow>
                </a:effectLst>
                <a:latin typeface="Arial" charset="0"/>
                <a:ea typeface="ＭＳ Ｐゴシック" charset="0"/>
                <a:cs typeface="ＭＳ Ｐゴシック" charset="0"/>
              </a:rPr>
              <a:t>2 Corinthians</a:t>
            </a:r>
          </a:p>
        </p:txBody>
      </p:sp>
    </p:spTree>
    <p:extLst>
      <p:ext uri="{BB962C8B-B14F-4D97-AF65-F5344CB8AC3E}">
        <p14:creationId xmlns:p14="http://schemas.microsoft.com/office/powerpoint/2010/main" val="29430489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9089" name="Picture 4" descr="Ntiochus IV0003"/>
          <p:cNvPicPr>
            <a:picLocks noChangeAspect="1" noChangeArrowheads="1"/>
          </p:cNvPicPr>
          <p:nvPr/>
        </p:nvPicPr>
        <p:blipFill>
          <a:blip r:embed="rId2" cstate="screen">
            <a:lum bright="8000"/>
            <a:extLst>
              <a:ext uri="{28A0092B-C50C-407E-A947-70E740481C1C}">
                <a14:useLocalDpi xmlns:a14="http://schemas.microsoft.com/office/drawing/2010/main"/>
              </a:ext>
            </a:extLst>
          </a:blip>
          <a:srcRect/>
          <a:stretch>
            <a:fillRect/>
          </a:stretch>
        </p:blipFill>
        <p:spPr bwMode="auto">
          <a:xfrm>
            <a:off x="685800" y="838200"/>
            <a:ext cx="80772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0" name="Rectangle 11"/>
          <p:cNvSpPr>
            <a:spLocks noChangeArrowheads="1"/>
          </p:cNvSpPr>
          <p:nvPr/>
        </p:nvSpPr>
        <p:spPr bwMode="auto">
          <a:xfrm>
            <a:off x="0" y="76200"/>
            <a:ext cx="9144000" cy="762000"/>
          </a:xfrm>
          <a:prstGeom prst="rect">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1" name="WordArt 10"/>
          <p:cNvSpPr>
            <a:spLocks noChangeArrowheads="1" noChangeShapeType="1" noTextEdit="1"/>
          </p:cNvSpPr>
          <p:nvPr/>
        </p:nvSpPr>
        <p:spPr bwMode="auto">
          <a:xfrm>
            <a:off x="609600" y="152400"/>
            <a:ext cx="7848600" cy="5334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BE7C3"/>
                </a:solidFill>
                <a:effectLst/>
                <a:uLnTx/>
                <a:uFillTx/>
                <a:latin typeface=""/>
                <a:ea typeface="Comic Sans MS"/>
                <a:cs typeface="Comic Sans MS"/>
              </a:rPr>
              <a:t>2 Corinthians was written in AD 56</a:t>
            </a:r>
          </a:p>
        </p:txBody>
      </p:sp>
      <p:sp>
        <p:nvSpPr>
          <p:cNvPr id="89092" name="Rectangle 12"/>
          <p:cNvSpPr>
            <a:spLocks noChangeArrowheads="1"/>
          </p:cNvSpPr>
          <p:nvPr/>
        </p:nvSpPr>
        <p:spPr bwMode="auto">
          <a:xfrm>
            <a:off x="0" y="0"/>
            <a:ext cx="9144000" cy="9207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3" name="Rectangle 13"/>
          <p:cNvSpPr>
            <a:spLocks noChangeArrowheads="1"/>
          </p:cNvSpPr>
          <p:nvPr/>
        </p:nvSpPr>
        <p:spPr bwMode="auto">
          <a:xfrm>
            <a:off x="0" y="685800"/>
            <a:ext cx="9144000" cy="9207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4" name="Rectangle 15"/>
          <p:cNvSpPr>
            <a:spLocks noChangeArrowheads="1"/>
          </p:cNvSpPr>
          <p:nvPr/>
        </p:nvSpPr>
        <p:spPr bwMode="auto">
          <a:xfrm>
            <a:off x="0" y="838200"/>
            <a:ext cx="9144000" cy="63500"/>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6" name="Rectangle 22"/>
          <p:cNvSpPr>
            <a:spLocks noChangeArrowheads="1"/>
          </p:cNvSpPr>
          <p:nvPr/>
        </p:nvSpPr>
        <p:spPr bwMode="auto">
          <a:xfrm>
            <a:off x="0" y="6705600"/>
            <a:ext cx="9144000" cy="228600"/>
          </a:xfrm>
          <a:prstGeom prst="rect">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7" name="Rectangle 23"/>
          <p:cNvSpPr>
            <a:spLocks noChangeArrowheads="1"/>
          </p:cNvSpPr>
          <p:nvPr/>
        </p:nvSpPr>
        <p:spPr bwMode="auto">
          <a:xfrm>
            <a:off x="0" y="6629400"/>
            <a:ext cx="9144000" cy="13652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8" name="Rectangle 30"/>
          <p:cNvSpPr>
            <a:spLocks noChangeArrowheads="1"/>
          </p:cNvSpPr>
          <p:nvPr/>
        </p:nvSpPr>
        <p:spPr bwMode="auto">
          <a:xfrm>
            <a:off x="0" y="5965825"/>
            <a:ext cx="9144000" cy="63500"/>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208" name="AutoShape 40"/>
          <p:cNvSpPr>
            <a:spLocks noChangeArrowheads="1"/>
          </p:cNvSpPr>
          <p:nvPr/>
        </p:nvSpPr>
        <p:spPr bwMode="auto">
          <a:xfrm>
            <a:off x="3505200" y="2286000"/>
            <a:ext cx="838200" cy="1752600"/>
          </a:xfrm>
          <a:prstGeom prst="curvedLeftArrow">
            <a:avLst>
              <a:gd name="adj1" fmla="val 19999"/>
              <a:gd name="adj2" fmla="val 39998"/>
              <a:gd name="adj3" fmla="val 42856"/>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101" name="Rectangle 18"/>
          <p:cNvSpPr>
            <a:spLocks noChangeArrowheads="1"/>
          </p:cNvSpPr>
          <p:nvPr/>
        </p:nvSpPr>
        <p:spPr bwMode="auto">
          <a:xfrm>
            <a:off x="0" y="6642100"/>
            <a:ext cx="9144000" cy="63500"/>
          </a:xfrm>
          <a:prstGeom prst="rect">
            <a:avLst/>
          </a:prstGeom>
          <a:solidFill>
            <a:srgbClr val="CC99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102" name="TextBox 6"/>
          <p:cNvSpPr txBox="1">
            <a:spLocks noChangeArrowheads="1"/>
          </p:cNvSpPr>
          <p:nvPr/>
        </p:nvSpPr>
        <p:spPr bwMode="auto">
          <a:xfrm>
            <a:off x="2209800" y="1371600"/>
            <a:ext cx="1979613"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Thessalonica</a:t>
            </a:r>
          </a:p>
        </p:txBody>
      </p:sp>
      <p:sp>
        <p:nvSpPr>
          <p:cNvPr id="89103" name="TextBox 6"/>
          <p:cNvSpPr txBox="1">
            <a:spLocks noChangeArrowheads="1"/>
          </p:cNvSpPr>
          <p:nvPr/>
        </p:nvSpPr>
        <p:spPr bwMode="auto">
          <a:xfrm>
            <a:off x="2438400" y="2133600"/>
            <a:ext cx="1006475"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Berea</a:t>
            </a:r>
          </a:p>
        </p:txBody>
      </p:sp>
      <p:sp>
        <p:nvSpPr>
          <p:cNvPr id="89104" name="TextBox 6"/>
          <p:cNvSpPr txBox="1">
            <a:spLocks noChangeArrowheads="1"/>
          </p:cNvSpPr>
          <p:nvPr/>
        </p:nvSpPr>
        <p:spPr bwMode="auto">
          <a:xfrm>
            <a:off x="3416300" y="3957638"/>
            <a:ext cx="1155700" cy="46196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Athens</a:t>
            </a:r>
          </a:p>
        </p:txBody>
      </p:sp>
      <p:sp>
        <p:nvSpPr>
          <p:cNvPr id="89105" name="TextBox 6"/>
          <p:cNvSpPr txBox="1">
            <a:spLocks noChangeArrowheads="1"/>
          </p:cNvSpPr>
          <p:nvPr/>
        </p:nvSpPr>
        <p:spPr bwMode="auto">
          <a:xfrm>
            <a:off x="2514600" y="4567238"/>
            <a:ext cx="1176338" cy="46196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Corinth</a:t>
            </a:r>
          </a:p>
        </p:txBody>
      </p:sp>
      <p:sp>
        <p:nvSpPr>
          <p:cNvPr id="7207" name="AutoShape 39"/>
          <p:cNvSpPr>
            <a:spLocks noChangeArrowheads="1"/>
          </p:cNvSpPr>
          <p:nvPr/>
        </p:nvSpPr>
        <p:spPr bwMode="auto">
          <a:xfrm>
            <a:off x="1905000" y="1828800"/>
            <a:ext cx="609600" cy="533400"/>
          </a:xfrm>
          <a:prstGeom prst="curvedRightArrow">
            <a:avLst>
              <a:gd name="adj1" fmla="val 28231"/>
              <a:gd name="adj2" fmla="val 48231"/>
              <a:gd name="adj3" fmla="val 38095"/>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209" name="AutoShape 41"/>
          <p:cNvSpPr>
            <a:spLocks noChangeArrowheads="1"/>
          </p:cNvSpPr>
          <p:nvPr/>
        </p:nvSpPr>
        <p:spPr bwMode="auto">
          <a:xfrm rot="1254076">
            <a:off x="2133600" y="3886200"/>
            <a:ext cx="990600" cy="762000"/>
          </a:xfrm>
          <a:prstGeom prst="curvedRightArrow">
            <a:avLst>
              <a:gd name="adj1" fmla="val 28231"/>
              <a:gd name="adj2" fmla="val 48231"/>
              <a:gd name="adj3" fmla="val 38097"/>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205" name="Oval 37"/>
          <p:cNvSpPr>
            <a:spLocks noChangeArrowheads="1"/>
          </p:cNvSpPr>
          <p:nvPr/>
        </p:nvSpPr>
        <p:spPr bwMode="auto">
          <a:xfrm>
            <a:off x="2438400" y="4572000"/>
            <a:ext cx="1371600" cy="457200"/>
          </a:xfrm>
          <a:prstGeom prst="ellipse">
            <a:avLst/>
          </a:prstGeom>
          <a:noFill/>
          <a:ln w="571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600769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2000"/>
                                  </p:stCondLst>
                                  <p:childTnLst>
                                    <p:set>
                                      <p:cBhvr>
                                        <p:cTn id="6" dur="1" fill="hold">
                                          <p:stCondLst>
                                            <p:cond delay="499"/>
                                          </p:stCondLst>
                                        </p:cTn>
                                        <p:tgtEl>
                                          <p:spTgt spid="7207"/>
                                        </p:tgtEl>
                                        <p:attrNameLst>
                                          <p:attrName>style.visibility</p:attrName>
                                        </p:attrNameLst>
                                      </p:cBhvr>
                                      <p:to>
                                        <p:strVal val="visible"/>
                                      </p:to>
                                    </p:set>
                                  </p:childTnLst>
                                  <p:subTnLst>
                                    <p:set>
                                      <p:cBhvr override="childStyle">
                                        <p:cTn dur="1" fill="hold" display="0" masterRel="nextClick" afterEffect="1"/>
                                        <p:tgtEl>
                                          <p:spTgt spid="7207"/>
                                        </p:tgtEl>
                                        <p:attrNameLst>
                                          <p:attrName>style.visibility</p:attrName>
                                        </p:attrNameLst>
                                      </p:cBhvr>
                                      <p:to>
                                        <p:strVal val="hidden"/>
                                      </p:to>
                                    </p:set>
                                  </p:subTnLst>
                                </p:cTn>
                              </p:par>
                            </p:childTnLst>
                          </p:cTn>
                        </p:par>
                        <p:par>
                          <p:cTn id="7" fill="hold" nodeType="afterGroup">
                            <p:stCondLst>
                              <p:cond delay="2500"/>
                            </p:stCondLst>
                            <p:childTnLst>
                              <p:par>
                                <p:cTn id="8" presetID="1" presetClass="entr" presetSubtype="0" fill="hold" grpId="0" nodeType="afterEffect">
                                  <p:stCondLst>
                                    <p:cond delay="2000"/>
                                  </p:stCondLst>
                                  <p:childTnLst>
                                    <p:set>
                                      <p:cBhvr>
                                        <p:cTn id="9" dur="1" fill="hold">
                                          <p:stCondLst>
                                            <p:cond delay="499"/>
                                          </p:stCondLst>
                                        </p:cTn>
                                        <p:tgtEl>
                                          <p:spTgt spid="7208"/>
                                        </p:tgtEl>
                                        <p:attrNameLst>
                                          <p:attrName>style.visibility</p:attrName>
                                        </p:attrNameLst>
                                      </p:cBhvr>
                                      <p:to>
                                        <p:strVal val="visible"/>
                                      </p:to>
                                    </p:set>
                                  </p:childTnLst>
                                  <p:subTnLst>
                                    <p:set>
                                      <p:cBhvr override="childStyle">
                                        <p:cTn dur="1" fill="hold" display="0" masterRel="nextClick" afterEffect="1"/>
                                        <p:tgtEl>
                                          <p:spTgt spid="7208"/>
                                        </p:tgtEl>
                                        <p:attrNameLst>
                                          <p:attrName>style.visibility</p:attrName>
                                        </p:attrNameLst>
                                      </p:cBhvr>
                                      <p:to>
                                        <p:strVal val="hidden"/>
                                      </p:to>
                                    </p:set>
                                  </p:subTnLst>
                                </p:cTn>
                              </p:par>
                            </p:childTnLst>
                          </p:cTn>
                        </p:par>
                        <p:par>
                          <p:cTn id="10" fill="hold" nodeType="afterGroup">
                            <p:stCondLst>
                              <p:cond delay="5000"/>
                            </p:stCondLst>
                            <p:childTnLst>
                              <p:par>
                                <p:cTn id="11" presetID="1" presetClass="entr" presetSubtype="0" fill="hold" grpId="0" nodeType="afterEffect">
                                  <p:stCondLst>
                                    <p:cond delay="2000"/>
                                  </p:stCondLst>
                                  <p:childTnLst>
                                    <p:set>
                                      <p:cBhvr>
                                        <p:cTn id="12" dur="1" fill="hold">
                                          <p:stCondLst>
                                            <p:cond delay="499"/>
                                          </p:stCondLst>
                                        </p:cTn>
                                        <p:tgtEl>
                                          <p:spTgt spid="7209"/>
                                        </p:tgtEl>
                                        <p:attrNameLst>
                                          <p:attrName>style.visibility</p:attrName>
                                        </p:attrNameLst>
                                      </p:cBhvr>
                                      <p:to>
                                        <p:strVal val="visible"/>
                                      </p:to>
                                    </p:set>
                                  </p:childTnLst>
                                  <p:subTnLst>
                                    <p:set>
                                      <p:cBhvr override="childStyle">
                                        <p:cTn dur="1" fill="hold" display="0" masterRel="nextClick" afterEffect="1"/>
                                        <p:tgtEl>
                                          <p:spTgt spid="7209"/>
                                        </p:tgtEl>
                                        <p:attrNameLst>
                                          <p:attrName>style.visibility</p:attrName>
                                        </p:attrNameLst>
                                      </p:cBhvr>
                                      <p:to>
                                        <p:strVal val="hidden"/>
                                      </p:to>
                                    </p:set>
                                  </p:subTnLst>
                                </p:cTn>
                              </p:par>
                            </p:childTnLst>
                          </p:cTn>
                        </p:par>
                        <p:par>
                          <p:cTn id="13" fill="hold" nodeType="afterGroup">
                            <p:stCondLst>
                              <p:cond delay="7500"/>
                            </p:stCondLst>
                            <p:childTnLst>
                              <p:par>
                                <p:cTn id="14" presetID="1" presetClass="entr" presetSubtype="0" fill="hold" grpId="0" nodeType="afterEffect">
                                  <p:stCondLst>
                                    <p:cond delay="2000"/>
                                  </p:stCondLst>
                                  <p:childTnLst>
                                    <p:set>
                                      <p:cBhvr>
                                        <p:cTn id="15" dur="1" fill="hold">
                                          <p:stCondLst>
                                            <p:cond delay="499"/>
                                          </p:stCondLst>
                                        </p:cTn>
                                        <p:tgtEl>
                                          <p:spTgt spid="7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8" grpId="0" animBg="1"/>
      <p:bldP spid="7207" grpId="0" animBg="1"/>
      <p:bldP spid="7209" grpId="0" animBg="1"/>
      <p:bldP spid="7205"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2274" name="Picture 2" descr="HCW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ctrTitle"/>
          </p:nvPr>
        </p:nvSpPr>
        <p:spPr>
          <a:xfrm>
            <a:off x="685800" y="1447800"/>
            <a:ext cx="7772400" cy="2667000"/>
          </a:xfrm>
          <a:effectLst>
            <a:outerShdw blurRad="63500" dist="35921" dir="2700000" algn="ctr" rotWithShape="0">
              <a:srgbClr val="000000">
                <a:alpha val="74998"/>
              </a:srgbClr>
            </a:outerShdw>
          </a:effectLst>
        </p:spPr>
        <p:txBody>
          <a:bodyPr/>
          <a:lstStyle/>
          <a:p>
            <a:pPr eaLnBrk="1" hangingPunct="1"/>
            <a:r>
              <a:rPr lang="zh-CN" altLang="en-US" sz="6600" dirty="0">
                <a:solidFill>
                  <a:schemeClr val="bg1"/>
                </a:solidFill>
                <a:latin typeface="Arial" charset="0"/>
                <a:ea typeface="Osaka" charset="0"/>
                <a:cs typeface="Osaka" charset="0"/>
              </a:rPr>
              <a:t>早起的教会真</a:t>
            </a:r>
            <a:r>
              <a:rPr lang="zh-CN" altLang="en-US" sz="6600" i="1" dirty="0">
                <a:solidFill>
                  <a:srgbClr val="FFFF00"/>
                </a:solidFill>
                <a:effectLst>
                  <a:outerShdw blurRad="38100" dist="38100" dir="2700000" algn="tl">
                    <a:srgbClr val="000000">
                      <a:alpha val="43137"/>
                    </a:srgbClr>
                  </a:outerShdw>
                </a:effectLst>
                <a:latin typeface="Arial" charset="0"/>
                <a:ea typeface="Osaka" charset="0"/>
                <a:cs typeface="Osaka" charset="0"/>
              </a:rPr>
              <a:t>正是</a:t>
            </a:r>
            <a:r>
              <a:rPr lang="zh-CN" altLang="en-US" sz="6600" dirty="0">
                <a:solidFill>
                  <a:schemeClr val="bg1"/>
                </a:solidFill>
                <a:latin typeface="Arial" charset="0"/>
                <a:ea typeface="Osaka" charset="0"/>
                <a:cs typeface="Osaka" charset="0"/>
              </a:rPr>
              <a:t>如何的呢？</a:t>
            </a:r>
            <a:endParaRPr lang="en-US" sz="6600" dirty="0">
              <a:solidFill>
                <a:schemeClr val="bg1"/>
              </a:solidFill>
              <a:latin typeface="Arial" charset="0"/>
              <a:ea typeface="Osaka" charset="0"/>
              <a:cs typeface="Osaka" charset="0"/>
            </a:endParaRPr>
          </a:p>
        </p:txBody>
      </p:sp>
      <p:sp>
        <p:nvSpPr>
          <p:cNvPr id="69636" name="WordArt 4" descr="Narrow vertical"/>
          <p:cNvSpPr>
            <a:spLocks noChangeArrowheads="1" noChangeShapeType="1" noTextEdit="1"/>
          </p:cNvSpPr>
          <p:nvPr/>
        </p:nvSpPr>
        <p:spPr bwMode="auto">
          <a:xfrm>
            <a:off x="228600" y="381013"/>
            <a:ext cx="2717800" cy="1084263"/>
          </a:xfrm>
          <a:prstGeom prst="rect">
            <a:avLst/>
          </a:prstGeom>
        </p:spPr>
        <p:txBody>
          <a:bodyPr wrap="none" lIns="91378" tIns="45690" rIns="91378" bIns="45690" fromWordArt="1">
            <a:prstTxWarp prst="textCurveUp">
              <a:avLst>
                <a:gd name="adj" fmla="val 403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rPr>
              <a:t>离婚</a:t>
            </a:r>
            <a:r>
              <a:rPr kumimoji="0" lang="en-US" sz="3600" b="1"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rPr>
              <a:t>(7)</a:t>
            </a:r>
          </a:p>
        </p:txBody>
      </p:sp>
      <p:sp>
        <p:nvSpPr>
          <p:cNvPr id="69637" name="WordArt 5" descr="Narrow vertical"/>
          <p:cNvSpPr>
            <a:spLocks noChangeArrowheads="1" noChangeShapeType="1" noTextEdit="1"/>
          </p:cNvSpPr>
          <p:nvPr/>
        </p:nvSpPr>
        <p:spPr bwMode="auto">
          <a:xfrm rot="1373878">
            <a:off x="457200" y="4953013"/>
            <a:ext cx="2717800" cy="1084263"/>
          </a:xfrm>
          <a:prstGeom prst="rect">
            <a:avLst/>
          </a:prstGeom>
        </p:spPr>
        <p:txBody>
          <a:bodyPr wrap="none" lIns="91378" tIns="45690" rIns="91378" bIns="45690" fromWordArt="1">
            <a:prstTxWarp prst="textCurveUp">
              <a:avLst>
                <a:gd name="adj" fmla="val 403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rPr>
              <a:t>拜偶像</a:t>
            </a:r>
            <a:r>
              <a:rPr kumimoji="0" lang="en-US" sz="3600" b="1"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rPr>
              <a:t>(8-10)</a:t>
            </a:r>
          </a:p>
        </p:txBody>
      </p:sp>
      <p:sp>
        <p:nvSpPr>
          <p:cNvPr id="69638" name="WordArt 6" descr="Narrow vertical"/>
          <p:cNvSpPr>
            <a:spLocks noChangeArrowheads="1" noChangeShapeType="1" noTextEdit="1"/>
          </p:cNvSpPr>
          <p:nvPr/>
        </p:nvSpPr>
        <p:spPr bwMode="auto">
          <a:xfrm rot="1373878">
            <a:off x="6096000" y="457213"/>
            <a:ext cx="2717800" cy="1084263"/>
          </a:xfrm>
          <a:prstGeom prst="rect">
            <a:avLst/>
          </a:prstGeom>
        </p:spPr>
        <p:txBody>
          <a:bodyPr wrap="none" lIns="91378" tIns="45690" rIns="91378" bIns="45690" fromWordArt="1">
            <a:prstTxWarp prst="textCurveUp">
              <a:avLst>
                <a:gd name="adj" fmla="val 403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rPr>
              <a:t>恩赐</a:t>
            </a:r>
            <a:r>
              <a:rPr kumimoji="0" lang="de-DE" sz="3600" b="1"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rPr>
              <a:t>(12-14)</a:t>
            </a:r>
            <a:endParaRPr kumimoji="0" lang="en-US" sz="3600" b="1"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endParaRPr>
          </a:p>
        </p:txBody>
      </p:sp>
      <p:sp>
        <p:nvSpPr>
          <p:cNvPr id="69639" name="WordArt 7" descr="Narrow vertical"/>
          <p:cNvSpPr>
            <a:spLocks noChangeArrowheads="1" noChangeShapeType="1" noTextEdit="1"/>
          </p:cNvSpPr>
          <p:nvPr/>
        </p:nvSpPr>
        <p:spPr bwMode="auto">
          <a:xfrm rot="-1307426">
            <a:off x="5638800" y="5029213"/>
            <a:ext cx="2717800" cy="1084263"/>
          </a:xfrm>
          <a:prstGeom prst="rect">
            <a:avLst/>
          </a:prstGeom>
        </p:spPr>
        <p:txBody>
          <a:bodyPr wrap="none" lIns="91378" tIns="45690" rIns="91378" bIns="45690" fromWordArt="1">
            <a:prstTxWarp prst="textCurveUp">
              <a:avLst>
                <a:gd name="adj" fmla="val 403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rPr>
              <a:t>乱伦</a:t>
            </a:r>
            <a:r>
              <a:rPr kumimoji="0" lang="en-US" sz="3600" b="1"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rPr>
              <a:t>(5)</a:t>
            </a:r>
          </a:p>
        </p:txBody>
      </p:sp>
      <p:sp>
        <p:nvSpPr>
          <p:cNvPr id="182280" name="Text Box 8"/>
          <p:cNvSpPr txBox="1">
            <a:spLocks noChangeArrowheads="1"/>
          </p:cNvSpPr>
          <p:nvPr/>
        </p:nvSpPr>
        <p:spPr bwMode="auto">
          <a:xfrm>
            <a:off x="2961098" y="4572000"/>
            <a:ext cx="3013841" cy="76938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uLnTx/>
                <a:uFillTx/>
                <a:latin typeface="Arial" charset="0"/>
                <a:ea typeface="Osaka" charset="0"/>
                <a:cs typeface="Osaka" charset="0"/>
              </a:rPr>
              <a:t>哥林多前书</a:t>
            </a:r>
            <a:endParaRPr kumimoji="0" lang="en-US" sz="4400" b="1" i="0" u="none" strike="noStrike" kern="1200" cap="none" spc="0" normalizeH="0" baseline="0" noProof="0" dirty="0">
              <a:ln>
                <a:noFill/>
              </a:ln>
              <a:solidFill>
                <a:srgbClr val="FFFFFF"/>
              </a:solidFill>
              <a:effectLst/>
              <a:uLnTx/>
              <a:uFillTx/>
              <a:latin typeface="Arial" charset="0"/>
              <a:ea typeface="Osaka" charset="0"/>
              <a:cs typeface="Osaka" charset="0"/>
            </a:endParaRPr>
          </a:p>
        </p:txBody>
      </p:sp>
    </p:spTree>
    <p:extLst>
      <p:ext uri="{BB962C8B-B14F-4D97-AF65-F5344CB8AC3E}">
        <p14:creationId xmlns:p14="http://schemas.microsoft.com/office/powerpoint/2010/main" val="27869768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9636"/>
                                        </p:tgtEl>
                                        <p:attrNameLst>
                                          <p:attrName>style.visibility</p:attrName>
                                        </p:attrNameLst>
                                      </p:cBhvr>
                                      <p:to>
                                        <p:strVal val="visible"/>
                                      </p:to>
                                    </p:set>
                                    <p:animEffect transition="in" filter="fade">
                                      <p:cBhvr>
                                        <p:cTn id="7" dur="770" decel="100000"/>
                                        <p:tgtEl>
                                          <p:spTgt spid="69636"/>
                                        </p:tgtEl>
                                      </p:cBhvr>
                                    </p:animEffect>
                                    <p:animScale>
                                      <p:cBhvr>
                                        <p:cTn id="8" dur="770" decel="100000"/>
                                        <p:tgtEl>
                                          <p:spTgt spid="69636"/>
                                        </p:tgtEl>
                                      </p:cBhvr>
                                      <p:from x="10000" y="10000"/>
                                      <p:to x="200000" y="450000"/>
                                    </p:animScale>
                                    <p:animScale>
                                      <p:cBhvr>
                                        <p:cTn id="9" dur="1230" accel="100000" fill="hold">
                                          <p:stCondLst>
                                            <p:cond delay="770"/>
                                          </p:stCondLst>
                                        </p:cTn>
                                        <p:tgtEl>
                                          <p:spTgt spid="69636"/>
                                        </p:tgtEl>
                                      </p:cBhvr>
                                      <p:from x="200000" y="450000"/>
                                      <p:to x="100000" y="100000"/>
                                    </p:animScale>
                                    <p:set>
                                      <p:cBhvr>
                                        <p:cTn id="10" dur="770" fill="hold"/>
                                        <p:tgtEl>
                                          <p:spTgt spid="69636"/>
                                        </p:tgtEl>
                                        <p:attrNameLst>
                                          <p:attrName>ppt_x</p:attrName>
                                        </p:attrNameLst>
                                      </p:cBhvr>
                                      <p:to>
                                        <p:strVal val="(0.5)"/>
                                      </p:to>
                                    </p:set>
                                    <p:anim from="(0.5)" to="(#ppt_x)" calcmode="lin" valueType="num">
                                      <p:cBhvr>
                                        <p:cTn id="11" dur="1230" accel="100000" fill="hold">
                                          <p:stCondLst>
                                            <p:cond delay="770"/>
                                          </p:stCondLst>
                                        </p:cTn>
                                        <p:tgtEl>
                                          <p:spTgt spid="69636"/>
                                        </p:tgtEl>
                                        <p:attrNameLst>
                                          <p:attrName>ppt_x</p:attrName>
                                        </p:attrNameLst>
                                      </p:cBhvr>
                                    </p:anim>
                                    <p:set>
                                      <p:cBhvr>
                                        <p:cTn id="12" dur="770" fill="hold"/>
                                        <p:tgtEl>
                                          <p:spTgt spid="69636"/>
                                        </p:tgtEl>
                                        <p:attrNameLst>
                                          <p:attrName>ppt_y</p:attrName>
                                        </p:attrNameLst>
                                      </p:cBhvr>
                                      <p:to>
                                        <p:strVal val="(#ppt_y+0.4)"/>
                                      </p:to>
                                    </p:set>
                                    <p:anim from="(#ppt_y+0.4)" to="(#ppt_y)" calcmode="lin" valueType="num">
                                      <p:cBhvr>
                                        <p:cTn id="13" dur="1230" accel="100000" fill="hold">
                                          <p:stCondLst>
                                            <p:cond delay="770"/>
                                          </p:stCondLst>
                                        </p:cTn>
                                        <p:tgtEl>
                                          <p:spTgt spid="69636"/>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69637"/>
                                        </p:tgtEl>
                                        <p:attrNameLst>
                                          <p:attrName>style.visibility</p:attrName>
                                        </p:attrNameLst>
                                      </p:cBhvr>
                                      <p:to>
                                        <p:strVal val="visible"/>
                                      </p:to>
                                    </p:set>
                                    <p:animEffect transition="in" filter="fade">
                                      <p:cBhvr>
                                        <p:cTn id="18" dur="770" decel="100000"/>
                                        <p:tgtEl>
                                          <p:spTgt spid="69637"/>
                                        </p:tgtEl>
                                      </p:cBhvr>
                                    </p:animEffect>
                                    <p:animScale>
                                      <p:cBhvr>
                                        <p:cTn id="19" dur="770" decel="100000"/>
                                        <p:tgtEl>
                                          <p:spTgt spid="69637"/>
                                        </p:tgtEl>
                                      </p:cBhvr>
                                      <p:from x="10000" y="10000"/>
                                      <p:to x="200000" y="450000"/>
                                    </p:animScale>
                                    <p:animScale>
                                      <p:cBhvr>
                                        <p:cTn id="20" dur="1230" accel="100000" fill="hold">
                                          <p:stCondLst>
                                            <p:cond delay="770"/>
                                          </p:stCondLst>
                                        </p:cTn>
                                        <p:tgtEl>
                                          <p:spTgt spid="69637"/>
                                        </p:tgtEl>
                                      </p:cBhvr>
                                      <p:from x="200000" y="450000"/>
                                      <p:to x="100000" y="100000"/>
                                    </p:animScale>
                                    <p:set>
                                      <p:cBhvr>
                                        <p:cTn id="21" dur="770" fill="hold"/>
                                        <p:tgtEl>
                                          <p:spTgt spid="69637"/>
                                        </p:tgtEl>
                                        <p:attrNameLst>
                                          <p:attrName>ppt_x</p:attrName>
                                        </p:attrNameLst>
                                      </p:cBhvr>
                                      <p:to>
                                        <p:strVal val="(0.5)"/>
                                      </p:to>
                                    </p:set>
                                    <p:anim from="(0.5)" to="(#ppt_x)" calcmode="lin" valueType="num">
                                      <p:cBhvr>
                                        <p:cTn id="22" dur="1230" accel="100000" fill="hold">
                                          <p:stCondLst>
                                            <p:cond delay="770"/>
                                          </p:stCondLst>
                                        </p:cTn>
                                        <p:tgtEl>
                                          <p:spTgt spid="69637"/>
                                        </p:tgtEl>
                                        <p:attrNameLst>
                                          <p:attrName>ppt_x</p:attrName>
                                        </p:attrNameLst>
                                      </p:cBhvr>
                                    </p:anim>
                                    <p:set>
                                      <p:cBhvr>
                                        <p:cTn id="23" dur="770" fill="hold"/>
                                        <p:tgtEl>
                                          <p:spTgt spid="69637"/>
                                        </p:tgtEl>
                                        <p:attrNameLst>
                                          <p:attrName>ppt_y</p:attrName>
                                        </p:attrNameLst>
                                      </p:cBhvr>
                                      <p:to>
                                        <p:strVal val="(#ppt_y+0.4)"/>
                                      </p:to>
                                    </p:set>
                                    <p:anim from="(#ppt_y+0.4)" to="(#ppt_y)" calcmode="lin" valueType="num">
                                      <p:cBhvr>
                                        <p:cTn id="24" dur="1230" accel="100000" fill="hold">
                                          <p:stCondLst>
                                            <p:cond delay="770"/>
                                          </p:stCondLst>
                                        </p:cTn>
                                        <p:tgtEl>
                                          <p:spTgt spid="69637"/>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69638"/>
                                        </p:tgtEl>
                                        <p:attrNameLst>
                                          <p:attrName>style.visibility</p:attrName>
                                        </p:attrNameLst>
                                      </p:cBhvr>
                                      <p:to>
                                        <p:strVal val="visible"/>
                                      </p:to>
                                    </p:set>
                                    <p:animEffect transition="in" filter="fade">
                                      <p:cBhvr>
                                        <p:cTn id="29" dur="770" decel="100000"/>
                                        <p:tgtEl>
                                          <p:spTgt spid="69638"/>
                                        </p:tgtEl>
                                      </p:cBhvr>
                                    </p:animEffect>
                                    <p:animScale>
                                      <p:cBhvr>
                                        <p:cTn id="30" dur="770" decel="100000"/>
                                        <p:tgtEl>
                                          <p:spTgt spid="69638"/>
                                        </p:tgtEl>
                                      </p:cBhvr>
                                      <p:from x="10000" y="10000"/>
                                      <p:to x="200000" y="450000"/>
                                    </p:animScale>
                                    <p:animScale>
                                      <p:cBhvr>
                                        <p:cTn id="31" dur="1230" accel="100000" fill="hold">
                                          <p:stCondLst>
                                            <p:cond delay="770"/>
                                          </p:stCondLst>
                                        </p:cTn>
                                        <p:tgtEl>
                                          <p:spTgt spid="69638"/>
                                        </p:tgtEl>
                                      </p:cBhvr>
                                      <p:from x="200000" y="450000"/>
                                      <p:to x="100000" y="100000"/>
                                    </p:animScale>
                                    <p:set>
                                      <p:cBhvr>
                                        <p:cTn id="32" dur="770" fill="hold"/>
                                        <p:tgtEl>
                                          <p:spTgt spid="69638"/>
                                        </p:tgtEl>
                                        <p:attrNameLst>
                                          <p:attrName>ppt_x</p:attrName>
                                        </p:attrNameLst>
                                      </p:cBhvr>
                                      <p:to>
                                        <p:strVal val="(0.5)"/>
                                      </p:to>
                                    </p:set>
                                    <p:anim from="(0.5)" to="(#ppt_x)" calcmode="lin" valueType="num">
                                      <p:cBhvr>
                                        <p:cTn id="33" dur="1230" accel="100000" fill="hold">
                                          <p:stCondLst>
                                            <p:cond delay="770"/>
                                          </p:stCondLst>
                                        </p:cTn>
                                        <p:tgtEl>
                                          <p:spTgt spid="69638"/>
                                        </p:tgtEl>
                                        <p:attrNameLst>
                                          <p:attrName>ppt_x</p:attrName>
                                        </p:attrNameLst>
                                      </p:cBhvr>
                                    </p:anim>
                                    <p:set>
                                      <p:cBhvr>
                                        <p:cTn id="34" dur="770" fill="hold"/>
                                        <p:tgtEl>
                                          <p:spTgt spid="69638"/>
                                        </p:tgtEl>
                                        <p:attrNameLst>
                                          <p:attrName>ppt_y</p:attrName>
                                        </p:attrNameLst>
                                      </p:cBhvr>
                                      <p:to>
                                        <p:strVal val="(#ppt_y+0.4)"/>
                                      </p:to>
                                    </p:set>
                                    <p:anim from="(#ppt_y+0.4)" to="(#ppt_y)" calcmode="lin" valueType="num">
                                      <p:cBhvr>
                                        <p:cTn id="35" dur="1230" accel="100000" fill="hold">
                                          <p:stCondLst>
                                            <p:cond delay="770"/>
                                          </p:stCondLst>
                                        </p:cTn>
                                        <p:tgtEl>
                                          <p:spTgt spid="69638"/>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69639"/>
                                        </p:tgtEl>
                                        <p:attrNameLst>
                                          <p:attrName>style.visibility</p:attrName>
                                        </p:attrNameLst>
                                      </p:cBhvr>
                                      <p:to>
                                        <p:strVal val="visible"/>
                                      </p:to>
                                    </p:set>
                                    <p:animEffect transition="in" filter="fade">
                                      <p:cBhvr>
                                        <p:cTn id="40" dur="770" decel="100000"/>
                                        <p:tgtEl>
                                          <p:spTgt spid="69639"/>
                                        </p:tgtEl>
                                      </p:cBhvr>
                                    </p:animEffect>
                                    <p:animScale>
                                      <p:cBhvr>
                                        <p:cTn id="41" dur="770" decel="100000"/>
                                        <p:tgtEl>
                                          <p:spTgt spid="69639"/>
                                        </p:tgtEl>
                                      </p:cBhvr>
                                      <p:from x="10000" y="10000"/>
                                      <p:to x="200000" y="450000"/>
                                    </p:animScale>
                                    <p:animScale>
                                      <p:cBhvr>
                                        <p:cTn id="42" dur="1230" accel="100000" fill="hold">
                                          <p:stCondLst>
                                            <p:cond delay="770"/>
                                          </p:stCondLst>
                                        </p:cTn>
                                        <p:tgtEl>
                                          <p:spTgt spid="69639"/>
                                        </p:tgtEl>
                                      </p:cBhvr>
                                      <p:from x="200000" y="450000"/>
                                      <p:to x="100000" y="100000"/>
                                    </p:animScale>
                                    <p:set>
                                      <p:cBhvr>
                                        <p:cTn id="43" dur="770" fill="hold"/>
                                        <p:tgtEl>
                                          <p:spTgt spid="69639"/>
                                        </p:tgtEl>
                                        <p:attrNameLst>
                                          <p:attrName>ppt_x</p:attrName>
                                        </p:attrNameLst>
                                      </p:cBhvr>
                                      <p:to>
                                        <p:strVal val="(0.5)"/>
                                      </p:to>
                                    </p:set>
                                    <p:anim from="(0.5)" to="(#ppt_x)" calcmode="lin" valueType="num">
                                      <p:cBhvr>
                                        <p:cTn id="44" dur="1230" accel="100000" fill="hold">
                                          <p:stCondLst>
                                            <p:cond delay="770"/>
                                          </p:stCondLst>
                                        </p:cTn>
                                        <p:tgtEl>
                                          <p:spTgt spid="69639"/>
                                        </p:tgtEl>
                                        <p:attrNameLst>
                                          <p:attrName>ppt_x</p:attrName>
                                        </p:attrNameLst>
                                      </p:cBhvr>
                                    </p:anim>
                                    <p:set>
                                      <p:cBhvr>
                                        <p:cTn id="45" dur="770" fill="hold"/>
                                        <p:tgtEl>
                                          <p:spTgt spid="69639"/>
                                        </p:tgtEl>
                                        <p:attrNameLst>
                                          <p:attrName>ppt_y</p:attrName>
                                        </p:attrNameLst>
                                      </p:cBhvr>
                                      <p:to>
                                        <p:strVal val="(#ppt_y+0.4)"/>
                                      </p:to>
                                    </p:set>
                                    <p:anim from="(#ppt_y+0.4)" to="(#ppt_y)" calcmode="lin" valueType="num">
                                      <p:cBhvr>
                                        <p:cTn id="46" dur="1230" accel="100000" fill="hold">
                                          <p:stCondLst>
                                            <p:cond delay="770"/>
                                          </p:stCondLst>
                                        </p:cTn>
                                        <p:tgtEl>
                                          <p:spTgt spid="6963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animBg="1"/>
      <p:bldP spid="69637" grpId="0" animBg="1"/>
      <p:bldP spid="69638" grpId="0" animBg="1"/>
      <p:bldP spid="6963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161645"/>
        </a:solidFill>
        <a:effectLst/>
      </p:bgPr>
    </p:bg>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76200" y="1143000"/>
            <a:ext cx="7315200" cy="707886"/>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wrap="square"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a:t>
            </a:r>
            <a:r>
              <a:rPr kumimoji="0" lang="en-US"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直 到 地 极</a:t>
            </a:r>
            <a:r>
              <a:rPr kumimoji="0" lang="en-US" altLang="ja-JP"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a:t>
            </a:r>
            <a:r>
              <a:rPr kumimoji="0" lang="en-US"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使</a:t>
            </a:r>
            <a:r>
              <a:rPr kumimoji="0" lang="en-US" altLang="ja-JP"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 </a:t>
            </a:r>
            <a:r>
              <a:rPr kumimoji="0" lang="en-US"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徒</a:t>
            </a:r>
            <a:r>
              <a:rPr kumimoji="0" lang="en-US" altLang="ja-JP"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 </a:t>
            </a:r>
            <a:r>
              <a:rPr kumimoji="0" lang="en-US"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行</a:t>
            </a:r>
            <a:r>
              <a:rPr kumimoji="0" lang="en-US" altLang="ja-JP"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 </a:t>
            </a:r>
            <a:r>
              <a:rPr kumimoji="0" lang="en-US"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傳</a:t>
            </a:r>
            <a:r>
              <a:rPr kumimoji="0" lang="en-US" altLang="ja-JP"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使 徒 </a:t>
            </a:r>
            <a:r>
              <a:rPr kumimoji="0" lang="en-US" altLang="en-US" sz="1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a:t>
            </a:r>
            <a:r>
              <a:rPr kumimoji="0" lang="en-US"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9  13       14    15  16          18           21     27     28</a:t>
            </a:r>
          </a:p>
        </p:txBody>
      </p:sp>
      <p:sp>
        <p:nvSpPr>
          <p:cNvPr id="461830" name="Text Box 16"/>
          <p:cNvSpPr txBox="1">
            <a:spLocks noChangeArrowheads="1"/>
          </p:cNvSpPr>
          <p:nvPr/>
        </p:nvSpPr>
        <p:spPr bwMode="auto">
          <a:xfrm>
            <a:off x="1828800" y="2338388"/>
            <a:ext cx="838200" cy="554037"/>
          </a:xfrm>
          <a:prstGeom prst="rect">
            <a:avLst/>
          </a:prstGeom>
          <a:noFill/>
          <a:ln w="9525">
            <a:noFill/>
            <a:miter lim="800000"/>
            <a:headEnd/>
            <a:tailEnd/>
          </a:ln>
        </p:spPr>
        <p:txBody>
          <a:bodyPr lIns="0" tIns="0" rIns="0" b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秋季</a:t>
            </a:r>
            <a:r>
              <a:rPr kumimoji="0" lang="en-US" altLang="ja-JP"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理事会</a:t>
            </a:r>
          </a:p>
        </p:txBody>
      </p:sp>
      <p:sp>
        <p:nvSpPr>
          <p:cNvPr id="461831" name="Text Box 17"/>
          <p:cNvSpPr txBox="1">
            <a:spLocks noChangeArrowheads="1"/>
          </p:cNvSpPr>
          <p:nvPr/>
        </p:nvSpPr>
        <p:spPr bwMode="auto">
          <a:xfrm>
            <a:off x="4724400" y="2133600"/>
            <a:ext cx="685800" cy="738188"/>
          </a:xfrm>
          <a:prstGeom prst="rect">
            <a:avLst/>
          </a:prstGeom>
          <a:noFill/>
          <a:ln w="9525">
            <a:noFill/>
            <a:miter lim="800000"/>
            <a:headEnd/>
            <a:tailEnd/>
          </a:ln>
        </p:spPr>
        <p:txBody>
          <a:bodyPr lIns="0" tIns="0" rIns="0" b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五月</a:t>
            </a:r>
            <a:r>
              <a:rPr kumimoji="0" lang="en-US" altLang="ja-JP"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57-</a:t>
            </a:r>
            <a:br>
              <a:rPr kumimoji="0" lang="en-US" altLang="ja-JP"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br>
            <a:r>
              <a:rPr kumimoji="0" lang="en-US" altLang="en-US"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八月</a:t>
            </a:r>
            <a:r>
              <a:rPr kumimoji="0" lang="en-US" altLang="ja-JP"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试验</a:t>
            </a:r>
            <a:endParaRPr kumimoji="0" lang="en-US" altLang="en-US" sz="18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endParaRPr>
          </a:p>
        </p:txBody>
      </p:sp>
      <p:sp>
        <p:nvSpPr>
          <p:cNvPr id="461832"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SimSun" pitchFamily="2" charset="-122"/>
            </a:endParaRPr>
          </a:p>
        </p:txBody>
      </p:sp>
      <p:sp>
        <p:nvSpPr>
          <p:cNvPr id="461833" name="Text Box 20"/>
          <p:cNvSpPr txBox="1">
            <a:spLocks noChangeArrowheads="1"/>
          </p:cNvSpPr>
          <p:nvPr/>
        </p:nvSpPr>
        <p:spPr bwMode="auto">
          <a:xfrm>
            <a:off x="8296275" y="2324100"/>
            <a:ext cx="847725" cy="508000"/>
          </a:xfrm>
          <a:prstGeom prst="rect">
            <a:avLst/>
          </a:prstGeom>
          <a:noFill/>
          <a:ln w="9525">
            <a:noFill/>
            <a:miter lim="800000"/>
            <a:headEnd/>
            <a:tailEnd/>
          </a:ln>
        </p:spPr>
        <p:txBody>
          <a:bodyPr lIns="0" tIns="0" rIns="0" b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春季</a:t>
            </a:r>
            <a:r>
              <a:rPr kumimoji="0" lang="en-US" altLang="ja-JP"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教会扩</a:t>
            </a:r>
            <a:r>
              <a:rPr kumimoji="0" lang="zh-CN" altLang="en-US" sz="14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长</a:t>
            </a:r>
            <a:endParaRPr kumimoji="0" lang="en-US" altLang="en-US" sz="16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endParaRPr>
          </a:p>
        </p:txBody>
      </p:sp>
      <p:sp>
        <p:nvSpPr>
          <p:cNvPr id="461834" name="Text Box 21"/>
          <p:cNvSpPr txBox="1">
            <a:spLocks noChangeArrowheads="1"/>
          </p:cNvSpPr>
          <p:nvPr/>
        </p:nvSpPr>
        <p:spPr bwMode="auto">
          <a:xfrm>
            <a:off x="0" y="3276600"/>
            <a:ext cx="9144000" cy="40011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Times New Roman" charset="0"/>
              </a:rPr>
              <a:t>  35      48      49       50     52  53     57      60          62         67     68     95</a:t>
            </a:r>
          </a:p>
        </p:txBody>
      </p:sp>
      <p:sp>
        <p:nvSpPr>
          <p:cNvPr id="461835" name="Text Box 7"/>
          <p:cNvSpPr txBox="1">
            <a:spLocks noChangeArrowheads="1"/>
          </p:cNvSpPr>
          <p:nvPr/>
        </p:nvSpPr>
        <p:spPr bwMode="auto">
          <a:xfrm>
            <a:off x="914400" y="2190750"/>
            <a:ext cx="990600" cy="116205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dirty="0" err="1">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四月</a:t>
            </a:r>
            <a:r>
              <a:rPr kumimoji="0" lang="en-US" altLang="ja-JP" sz="1200" b="1" i="0" u="none" strike="noStrike" kern="1200" cap="none" spc="0" normalizeH="0" baseline="0" noProof="0" dirty="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a:t>
            </a:r>
            <a:r>
              <a:rPr kumimoji="0" lang="en-US" altLang="ja-JP" sz="1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48-</a:t>
            </a:r>
            <a:br>
              <a:rPr kumimoji="0" lang="en-US" altLang="ja-JP" sz="1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br>
            <a:r>
              <a:rPr kumimoji="0" lang="en-US" altLang="en-US" sz="1200" b="1" i="0" u="none" strike="noStrike" kern="1200" cap="none" spc="0" normalizeH="0" baseline="0" noProof="0" dirty="0" err="1">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九月</a:t>
            </a:r>
            <a:r>
              <a:rPr kumimoji="0" lang="en-US" altLang="ja-JP" sz="1200" b="1" i="0" u="none" strike="noStrike" kern="1200" cap="none" spc="0" normalizeH="0" baseline="0" noProof="0" dirty="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a:t>
            </a:r>
            <a:r>
              <a:rPr kumimoji="0" lang="en-US" altLang="ja-JP" sz="1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1</a:t>
            </a:r>
            <a:br>
              <a:rPr kumimoji="0" lang="en-US"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br>
            <a:r>
              <a:rPr kumimoji="0" lang="en-US" altLang="en-US" sz="1800" b="1" i="0" u="none" strike="noStrike" kern="1200" cap="none" spc="0" normalizeH="0" baseline="0" noProof="0" dirty="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加 拉 太</a:t>
            </a:r>
            <a:endParaRPr kumimoji="0" lang="en-US" altLang="ja-JP" sz="1800" b="1" i="0" u="none" strike="noStrike" kern="1200" cap="none" spc="0" normalizeH="0" baseline="0" noProof="0" dirty="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9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endParaRPr>
          </a:p>
        </p:txBody>
      </p:sp>
      <p:sp>
        <p:nvSpPr>
          <p:cNvPr id="461836" name="Text Box 9"/>
          <p:cNvSpPr txBox="1">
            <a:spLocks noChangeArrowheads="1"/>
          </p:cNvSpPr>
          <p:nvPr/>
        </p:nvSpPr>
        <p:spPr bwMode="auto">
          <a:xfrm>
            <a:off x="3733800" y="2168525"/>
            <a:ext cx="1000125" cy="118427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春季</a:t>
            </a:r>
            <a: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53-</a:t>
            </a:r>
            <a:b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br>
            <a:r>
              <a:rPr kumimoji="0" lang="en-US" altLang="en-US"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五月</a:t>
            </a:r>
            <a: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3</a:t>
            </a:r>
            <a:br>
              <a:rPr kumimoji="0" lang="en-US" alt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br>
            <a:r>
              <a:rPr kumimoji="0" lang="en-US" altLang="en-US" sz="18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亚洲</a:t>
            </a:r>
            <a:endParaRPr kumimoji="0" lang="en-US" altLang="ja-JP" sz="18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10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endParaRPr>
          </a:p>
        </p:txBody>
      </p:sp>
      <p:sp>
        <p:nvSpPr>
          <p:cNvPr id="461837" name="Text Box 10"/>
          <p:cNvSpPr txBox="1">
            <a:spLocks noChangeArrowheads="1"/>
          </p:cNvSpPr>
          <p:nvPr/>
        </p:nvSpPr>
        <p:spPr bwMode="auto">
          <a:xfrm>
            <a:off x="5334000" y="2119313"/>
            <a:ext cx="990600" cy="1216025"/>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dirty="0" err="1">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二月</a:t>
            </a:r>
            <a:r>
              <a:rPr kumimoji="0" lang="en-US" altLang="ja-JP" sz="1200" b="1" i="0" u="none" strike="noStrike" kern="1200" cap="none" spc="0" normalizeH="0" baseline="0" noProof="0" dirty="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 60-</a:t>
            </a:r>
            <a:br>
              <a:rPr kumimoji="0" lang="en-US" altLang="ja-JP" sz="1200" b="1" i="0" u="none" strike="noStrike" kern="1200" cap="none" spc="0" normalizeH="0" baseline="0" noProof="0" dirty="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br>
            <a:r>
              <a:rPr kumimoji="0" lang="en-US" altLang="en-US" sz="1200" b="1" i="0" u="none" strike="noStrike" kern="1200" cap="none" spc="0" normalizeH="0" baseline="0" noProof="0" dirty="0" err="1">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三月</a:t>
            </a:r>
            <a:r>
              <a:rPr kumimoji="0" lang="en-US" altLang="ja-JP" sz="1200" b="1" i="0" u="none" strike="noStrike" kern="1200" cap="none" spc="0" normalizeH="0" baseline="0" noProof="0" dirty="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1</a:t>
            </a:r>
            <a:br>
              <a:rPr kumimoji="0" lang="en-US" altLang="en-US" sz="2000" b="1" i="0" u="none" strike="noStrike" kern="1200" cap="none" spc="0" normalizeH="0" baseline="0" noProof="0" dirty="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br>
            <a:r>
              <a:rPr kumimoji="0" lang="en-US" altLang="en-US" sz="1800" b="1" i="0" u="none" strike="noStrike" kern="1200" cap="none" spc="0" normalizeH="0" baseline="0" noProof="0" dirty="0" err="1">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罗马</a:t>
            </a:r>
            <a:endParaRPr kumimoji="0" lang="en-US" altLang="ja-JP" sz="1800" b="1" i="0" u="none" strike="noStrike" kern="1200" cap="none" spc="0" normalizeH="0" baseline="0" noProof="0" dirty="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1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Times New Roman" charset="0"/>
            </a:endParaRPr>
          </a:p>
        </p:txBody>
      </p:sp>
      <p:sp>
        <p:nvSpPr>
          <p:cNvPr id="461838" name="Text Box 11"/>
          <p:cNvSpPr txBox="1">
            <a:spLocks noChangeArrowheads="1"/>
          </p:cNvSpPr>
          <p:nvPr/>
        </p:nvSpPr>
        <p:spPr bwMode="auto">
          <a:xfrm>
            <a:off x="7315200" y="2133600"/>
            <a:ext cx="990600" cy="1201738"/>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秋季</a:t>
            </a:r>
            <a:r>
              <a:rPr kumimoji="0" lang="en-US" altLang="ja-JP" sz="1200" b="1" i="0" u="none" strike="noStrike" kern="1200" cap="none" spc="0" normalizeH="0" baseline="0" noProof="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 67-</a:t>
            </a:r>
            <a:br>
              <a:rPr kumimoji="0" lang="en-US" altLang="ja-JP" sz="1200" b="1" i="0" u="none" strike="noStrike" kern="1200" cap="none" spc="0" normalizeH="0" baseline="0" noProof="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br>
            <a:r>
              <a:rPr kumimoji="0" lang="en-US" altLang="en-US" sz="1200" b="1" i="0" u="none" strike="noStrike" kern="1200" cap="none" spc="0" normalizeH="0" baseline="0" noProof="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春季</a:t>
            </a:r>
            <a:r>
              <a:rPr kumimoji="0" lang="en-US" altLang="ja-JP" sz="1200" b="1" i="0" u="none" strike="noStrike" kern="1200" cap="none" spc="0" normalizeH="0" baseline="0" noProof="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2</a:t>
            </a:r>
            <a:br>
              <a:rPr kumimoji="0" lang="en-US" altLang="en-US" sz="2000" b="1" i="0" u="none" strike="noStrike" kern="1200" cap="none" spc="0" normalizeH="0" baseline="0" noProof="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br>
            <a:r>
              <a:rPr kumimoji="0" lang="en-US" altLang="en-US" sz="1800" b="1" i="0" u="none" strike="noStrike" kern="1200" cap="none" spc="0" normalizeH="0" baseline="0" noProof="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罗马</a:t>
            </a:r>
            <a:endParaRPr kumimoji="0" lang="en-US" altLang="ja-JP" sz="1800" b="1" i="0" u="none" strike="noStrike" kern="1200" cap="none" spc="0" normalizeH="0" baseline="0" noProof="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1000" b="1" i="0" u="none" strike="noStrike" kern="1200" cap="none" spc="0" normalizeH="0" baseline="0" noProof="0">
              <a:ln>
                <a:noFill/>
              </a:ln>
              <a:solidFill>
                <a:srgbClr val="FFFFFF"/>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Times New Roman" charset="0"/>
            </a:endParaRPr>
          </a:p>
        </p:txBody>
      </p:sp>
      <p:sp>
        <p:nvSpPr>
          <p:cNvPr id="461839" name="Text Box 17"/>
          <p:cNvSpPr txBox="1">
            <a:spLocks noChangeArrowheads="1"/>
          </p:cNvSpPr>
          <p:nvPr/>
        </p:nvSpPr>
        <p:spPr bwMode="auto">
          <a:xfrm>
            <a:off x="-76200" y="2133600"/>
            <a:ext cx="990600" cy="969963"/>
          </a:xfrm>
          <a:prstGeom prst="rect">
            <a:avLst/>
          </a:prstGeom>
          <a:noFill/>
          <a:ln w="9525">
            <a:noFill/>
            <a:miter lim="800000"/>
            <a:headEnd/>
            <a:tailEnd/>
          </a:ln>
        </p:spPr>
        <p:txBody>
          <a:bodyPr lIns="0" tIns="0" rIns="0" b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五月</a:t>
            </a:r>
            <a:r>
              <a:rPr kumimoji="0" lang="en-US" altLang="ja-JP" sz="12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57-</a:t>
            </a:r>
            <a:br>
              <a:rPr kumimoji="0" lang="en-US" altLang="ja-JP" sz="12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br>
            <a:r>
              <a:rPr kumimoji="0" lang="en-US" altLang="en-US" sz="11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八月</a:t>
            </a:r>
            <a:r>
              <a:rPr kumimoji="0" lang="en-US" altLang="ja-JP" sz="11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59</a:t>
            </a:r>
            <a:endParaRPr kumimoji="0" lang="en-US" altLang="ja-JP" sz="12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大 马 色</a:t>
            </a:r>
            <a:br>
              <a:rPr kumimoji="0" lang="en-US" altLang="ja-JP" sz="16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br>
            <a:r>
              <a:rPr kumimoji="0" lang="en-US" altLang="en-US" sz="16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安</a:t>
            </a:r>
            <a:r>
              <a:rPr kumimoji="0" lang="en-US" altLang="ja-JP" sz="16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a:t>
            </a:r>
            <a:r>
              <a:rPr kumimoji="0" lang="en-US" altLang="en-US" sz="16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提</a:t>
            </a:r>
            <a:r>
              <a:rPr kumimoji="0" lang="en-US" altLang="ja-JP" sz="16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a:t>
            </a:r>
            <a:r>
              <a:rPr kumimoji="0" lang="en-US" altLang="en-US" sz="16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阿</a:t>
            </a:r>
            <a:r>
              <a:rPr kumimoji="0" lang="en-US" altLang="ja-JP" sz="16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a:t>
            </a:r>
            <a:endParaRPr kumimoji="0" lang="en-US" altLang="en-US" sz="16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endParaRPr>
          </a:p>
        </p:txBody>
      </p:sp>
      <p:sp>
        <p:nvSpPr>
          <p:cNvPr id="461840" name="TextBox 27"/>
          <p:cNvSpPr txBox="1">
            <a:spLocks noChangeArrowheads="1"/>
          </p:cNvSpPr>
          <p:nvPr/>
        </p:nvSpPr>
        <p:spPr bwMode="auto">
          <a:xfrm>
            <a:off x="7924800" y="71438"/>
            <a:ext cx="1155700" cy="101600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t>38</a:t>
            </a:r>
            <a:br>
              <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br>
            <a:r>
              <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t>124</a:t>
            </a:r>
            <a:br>
              <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br>
            <a:r>
              <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t>39-41</a:t>
            </a:r>
          </a:p>
        </p:txBody>
      </p:sp>
      <p:sp>
        <p:nvSpPr>
          <p:cNvPr id="461841" name="Text Box 9"/>
          <p:cNvSpPr txBox="1">
            <a:spLocks noChangeArrowheads="1"/>
          </p:cNvSpPr>
          <p:nvPr/>
        </p:nvSpPr>
        <p:spPr bwMode="auto">
          <a:xfrm>
            <a:off x="6324600" y="2133600"/>
            <a:ext cx="990600" cy="12017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春季</a:t>
            </a:r>
            <a: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  62-</a:t>
            </a:r>
            <a:b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br>
            <a:r>
              <a:rPr kumimoji="0" lang="en-US" altLang="en-US"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秋季</a:t>
            </a:r>
            <a: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  </a:t>
            </a:r>
            <a:r>
              <a:rPr kumimoji="0" lang="en-US" altLang="ja-JP" sz="12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4</a:t>
            </a:r>
            <a:br>
              <a:rPr kumimoji="0" lang="en-US" alt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br>
            <a:r>
              <a:rPr kumimoji="0" lang="en-US" altLang="en-US" sz="18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西班牙</a:t>
            </a:r>
            <a:endParaRPr kumimoji="0" lang="en-US" altLang="ja-JP" sz="18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10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spcBef>
                <a:spcPct val="50000"/>
              </a:spcBef>
            </a:pPr>
            <a:r>
              <a:rPr lang="en-US" altLang="en-US" sz="4000" dirty="0" err="1">
                <a:solidFill>
                  <a:srgbClr val="FFFFFF"/>
                </a:solidFill>
                <a:latin typeface="Microsoft YaHei UI" panose="020B0503020204020204" pitchFamily="34" charset="-122"/>
                <a:ea typeface="Microsoft YaHei UI" panose="020B0503020204020204" pitchFamily="34" charset="-122"/>
              </a:rPr>
              <a:t>新约</a:t>
            </a:r>
            <a:r>
              <a:rPr lang="zh-CN" altLang="en-US" sz="4000" dirty="0">
                <a:solidFill>
                  <a:srgbClr val="FFFFFF"/>
                </a:solidFill>
                <a:latin typeface="Microsoft YaHei UI" panose="020B0503020204020204" pitchFamily="34" charset="-122"/>
                <a:ea typeface="Microsoft YaHei UI" panose="020B0503020204020204" pitchFamily="34" charset="-122"/>
              </a:rPr>
              <a:t>综览</a:t>
            </a:r>
            <a:r>
              <a:rPr lang="en-US" altLang="ja-JP" sz="4000" dirty="0">
                <a:solidFill>
                  <a:srgbClr val="FFFFFF"/>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a:t>
            </a:r>
            <a:r>
              <a:rPr lang="zh-CN" altLang="en-US" sz="4000" dirty="0">
                <a:solidFill>
                  <a:srgbClr val="FFFFFF"/>
                </a:solidFill>
                <a:latin typeface="Microsoft YaHei UI" panose="020B0503020204020204" pitchFamily="34" charset="-122"/>
                <a:ea typeface="Microsoft YaHei UI" panose="020B0503020204020204" pitchFamily="34" charset="-122"/>
              </a:rPr>
              <a:t>布道旅程</a:t>
            </a:r>
            <a:r>
              <a:rPr lang="en-US" altLang="zh-CN" sz="4000" dirty="0">
                <a:solidFill>
                  <a:srgbClr val="FFFFFF"/>
                </a:solidFill>
                <a:latin typeface="Microsoft YaHei UI" panose="020B0503020204020204" pitchFamily="34" charset="-122"/>
                <a:ea typeface="Microsoft YaHei UI" panose="020B0503020204020204" pitchFamily="34" charset="-122"/>
              </a:rPr>
              <a:t>+</a:t>
            </a:r>
            <a:r>
              <a:rPr lang="en-US" altLang="en-US" sz="4000" dirty="0" err="1">
                <a:solidFill>
                  <a:srgbClr val="FFFFFF"/>
                </a:solidFill>
                <a:latin typeface="Microsoft YaHei UI" panose="020B0503020204020204" pitchFamily="34" charset="-122"/>
                <a:ea typeface="Microsoft YaHei UI" panose="020B0503020204020204" pitchFamily="34" charset="-122"/>
              </a:rPr>
              <a:t>关键</a:t>
            </a:r>
            <a:r>
              <a:rPr lang="zh-CN" altLang="en-US" sz="4000" dirty="0">
                <a:solidFill>
                  <a:srgbClr val="FFFFFF"/>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字</a:t>
            </a:r>
            <a:r>
              <a:rPr lang="en-US" altLang="ja-JP" sz="4000" dirty="0">
                <a:solidFill>
                  <a:srgbClr val="FFFFFF"/>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a:t>
            </a:r>
            <a:endParaRPr lang="en-US" altLang="en-US" sz="4000" dirty="0">
              <a:solidFill>
                <a:srgbClr val="FFFFFF"/>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福音书以及使徒行传</a:t>
            </a:r>
            <a:r>
              <a:rPr kumimoji="0" lang="en-US" altLang="ja-JP"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a:t>
            </a:r>
            <a:endParaRPr kumimoji="0" lang="en-US"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11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保罗布道旅程</a:t>
            </a:r>
            <a:r>
              <a:rPr kumimoji="0" lang="en-US" altLang="zh-CN" sz="11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a:t>
            </a:r>
            <a:r>
              <a:rPr kumimoji="0" lang="en-US" altLang="en-US" sz="11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关键</a:t>
            </a:r>
            <a:r>
              <a:rPr kumimoji="0" lang="zh-CN" altLang="en-US" sz="11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字</a:t>
            </a:r>
            <a:endParaRPr kumimoji="0" lang="en-US" altLang="en-US" sz="11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endParaRPr>
          </a:p>
        </p:txBody>
      </p:sp>
      <p:sp>
        <p:nvSpPr>
          <p:cNvPr id="2" name="Text Box 7"/>
          <p:cNvSpPr txBox="1">
            <a:spLocks noChangeArrowheads="1"/>
          </p:cNvSpPr>
          <p:nvPr/>
        </p:nvSpPr>
        <p:spPr bwMode="auto">
          <a:xfrm>
            <a:off x="2667000" y="2190750"/>
            <a:ext cx="990600" cy="116205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四月</a:t>
            </a:r>
            <a: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a:t>
            </a:r>
            <a:r>
              <a:rPr kumimoji="0" lang="en-US" altLang="ja-JP" sz="12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50-</a:t>
            </a:r>
            <a:br>
              <a:rPr kumimoji="0" lang="en-US" altLang="ja-JP" sz="12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br>
            <a:r>
              <a:rPr kumimoji="0" lang="en-US" altLang="en-US"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九月</a:t>
            </a:r>
            <a: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a:t>
            </a:r>
            <a:r>
              <a:rPr kumimoji="0" lang="en-US" altLang="ja-JP" sz="12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2</a:t>
            </a:r>
            <a:br>
              <a:rPr kumimoji="0" lang="en-US" alt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br>
            <a:r>
              <a:rPr kumimoji="0" lang="en-US" altLang="en-US" sz="18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爱琴海</a:t>
            </a:r>
            <a:endParaRPr kumimoji="0" lang="en-US" altLang="ja-JP" sz="18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9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800" b="1" i="0" u="none" strike="noStrike" kern="1200" cap="none" spc="0" normalizeH="0" baseline="0" noProof="0" dirty="0">
                <a:ln>
                  <a:noFill/>
                </a:ln>
                <a:solidFill>
                  <a:srgbClr val="313131"/>
                </a:solidFill>
                <a:effectLst/>
                <a:uLnTx/>
                <a:uFillTx/>
                <a:latin typeface="Microsoft YaHei UI" panose="020B0503020204020204" pitchFamily="34" charset="-122"/>
                <a:ea typeface="Microsoft YaHei UI" panose="020B0503020204020204" pitchFamily="34" charset="-122"/>
                <a:cs typeface="Arial"/>
              </a:rPr>
              <a:t>保罗书信</a:t>
            </a:r>
            <a:endParaRPr kumimoji="0" lang="en-US" altLang="en-US" sz="1800" b="1" i="0" u="none" strike="noStrike" kern="1200" cap="none" spc="0" normalizeH="0" baseline="0" noProof="0" dirty="0">
              <a:ln>
                <a:noFill/>
              </a:ln>
              <a:solidFill>
                <a:srgbClr val="313131"/>
              </a:solidFill>
              <a:effectLst/>
              <a:uLnTx/>
              <a:uFillTx/>
              <a:latin typeface="Microsoft YaHei UI" panose="020B0503020204020204" pitchFamily="34" charset="-122"/>
              <a:ea typeface="Microsoft YaHei UI" panose="020B0503020204020204" pitchFamily="34" charset="-122"/>
              <a:cs typeface="Arial"/>
            </a:endParaRPr>
          </a:p>
        </p:txBody>
      </p:sp>
      <p:sp>
        <p:nvSpPr>
          <p:cNvPr id="26" name="Text Box 20"/>
          <p:cNvSpPr txBox="1">
            <a:spLocks noChangeArrowheads="1"/>
          </p:cNvSpPr>
          <p:nvPr/>
        </p:nvSpPr>
        <p:spPr bwMode="auto">
          <a:xfrm>
            <a:off x="2713038" y="4434114"/>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帖</a:t>
            </a:r>
            <a:r>
              <a:rPr kumimoji="0" lang="zh-CN" altLang="en-US" sz="1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前</a:t>
            </a:r>
            <a:endParaRPr kumimoji="0" lang="en-US" altLang="en-US" sz="1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a:endParaRPr>
          </a:p>
        </p:txBody>
      </p:sp>
      <p:sp>
        <p:nvSpPr>
          <p:cNvPr id="27672" name="Text Box 21"/>
          <p:cNvSpPr txBox="1">
            <a:spLocks noChangeArrowheads="1"/>
          </p:cNvSpPr>
          <p:nvPr/>
        </p:nvSpPr>
        <p:spPr bwMode="auto">
          <a:xfrm>
            <a:off x="2713038" y="4891314"/>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帖</a:t>
            </a:r>
            <a:r>
              <a:rPr kumimoji="0" lang="zh-CN" alt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后</a:t>
            </a:r>
            <a:endParaRPr kumimoji="0" lang="en-US" alt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a:endParaRPr>
          </a:p>
        </p:txBody>
      </p:sp>
      <p:sp>
        <p:nvSpPr>
          <p:cNvPr id="28" name="Text Box 22"/>
          <p:cNvSpPr txBox="1">
            <a:spLocks noChangeArrowheads="1"/>
          </p:cNvSpPr>
          <p:nvPr/>
        </p:nvSpPr>
        <p:spPr bwMode="auto">
          <a:xfrm>
            <a:off x="3810000" y="4476977"/>
            <a:ext cx="792163" cy="338137"/>
          </a:xfrm>
          <a:prstGeom prst="rect">
            <a:avLst/>
          </a:prstGeom>
          <a:solidFill>
            <a:srgbClr val="CCFFFF"/>
          </a:solidFill>
          <a:ln w="12700">
            <a:noFill/>
            <a:miter lim="800000"/>
            <a:headEnd/>
            <a:tailEnd/>
          </a:ln>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歌前</a:t>
            </a:r>
          </a:p>
        </p:txBody>
      </p:sp>
      <p:sp>
        <p:nvSpPr>
          <p:cNvPr id="461855" name="Text Box 19"/>
          <p:cNvSpPr txBox="1">
            <a:spLocks noChangeArrowheads="1"/>
          </p:cNvSpPr>
          <p:nvPr/>
        </p:nvSpPr>
        <p:spPr bwMode="auto">
          <a:xfrm>
            <a:off x="990600" y="4107545"/>
            <a:ext cx="792163" cy="338138"/>
          </a:xfrm>
          <a:prstGeom prst="rect">
            <a:avLst/>
          </a:prstGeom>
          <a:solidFill>
            <a:srgbClr val="800000"/>
          </a:solidFill>
          <a:ln w="12700">
            <a:noFill/>
            <a:miter lim="800000"/>
            <a:headEnd/>
            <a:tailEnd/>
          </a:ln>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天</a:t>
            </a:r>
            <a:r>
              <a:rPr kumimoji="0" lang="en-US"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国</a:t>
            </a:r>
          </a:p>
        </p:txBody>
      </p:sp>
      <p:sp>
        <p:nvSpPr>
          <p:cNvPr id="461856" name="Text Box 22"/>
          <p:cNvSpPr txBox="1">
            <a:spLocks noChangeArrowheads="1"/>
          </p:cNvSpPr>
          <p:nvPr/>
        </p:nvSpPr>
        <p:spPr bwMode="auto">
          <a:xfrm>
            <a:off x="4572000" y="3976914"/>
            <a:ext cx="792163" cy="338138"/>
          </a:xfrm>
          <a:prstGeom prst="rect">
            <a:avLst/>
          </a:prstGeom>
          <a:solidFill>
            <a:srgbClr val="800000"/>
          </a:solidFill>
          <a:ln w="12700">
            <a:noFill/>
            <a:miter lim="800000"/>
            <a:headEnd/>
            <a:tailEnd/>
          </a:ln>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主权</a:t>
            </a:r>
            <a:r>
              <a:rPr kumimoji="0" lang="en-US" altLang="ja-JP"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1</a:t>
            </a:r>
            <a:endParaRPr kumimoji="0" lang="en-US" altLang="en-US"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endParaRPr>
          </a:p>
        </p:txBody>
      </p:sp>
      <p:sp>
        <p:nvSpPr>
          <p:cNvPr id="35" name="Text Box 31"/>
          <p:cNvSpPr txBox="1">
            <a:spLocks noChangeArrowheads="1"/>
          </p:cNvSpPr>
          <p:nvPr/>
        </p:nvSpPr>
        <p:spPr bwMode="auto">
          <a:xfrm>
            <a:off x="7391400" y="3976914"/>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信</a:t>
            </a:r>
            <a:r>
              <a:rPr kumimoji="0" lang="zh-CN"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心</a:t>
            </a:r>
            <a:endParaRPr kumimoji="0" lang="en-US"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endParaRPr>
          </a:p>
        </p:txBody>
      </p:sp>
      <p:sp>
        <p:nvSpPr>
          <p:cNvPr id="36" name="Text Box 29"/>
          <p:cNvSpPr txBox="1">
            <a:spLocks noChangeArrowheads="1"/>
          </p:cNvSpPr>
          <p:nvPr/>
        </p:nvSpPr>
        <p:spPr bwMode="auto">
          <a:xfrm>
            <a:off x="6446838" y="3976914"/>
            <a:ext cx="792162"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门徒</a:t>
            </a:r>
          </a:p>
        </p:txBody>
      </p:sp>
      <p:sp>
        <p:nvSpPr>
          <p:cNvPr id="461859" name="Text Box 22"/>
          <p:cNvSpPr txBox="1">
            <a:spLocks noChangeArrowheads="1"/>
          </p:cNvSpPr>
          <p:nvPr/>
        </p:nvSpPr>
        <p:spPr bwMode="auto">
          <a:xfrm>
            <a:off x="5486400" y="3976914"/>
            <a:ext cx="792163" cy="338138"/>
          </a:xfrm>
          <a:prstGeom prst="rect">
            <a:avLst/>
          </a:prstGeom>
          <a:solidFill>
            <a:srgbClr val="800000"/>
          </a:solidFill>
          <a:ln w="12700">
            <a:noFill/>
            <a:miter lim="800000"/>
            <a:headEnd/>
            <a:tailEnd/>
          </a:ln>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主权</a:t>
            </a:r>
            <a:r>
              <a:rPr kumimoji="0" lang="en-US" altLang="ja-JP"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2</a:t>
            </a:r>
            <a:endParaRPr kumimoji="0" lang="en-US"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endParaRPr>
          </a:p>
        </p:txBody>
      </p:sp>
      <p:sp>
        <p:nvSpPr>
          <p:cNvPr id="31" name="Text Box 20"/>
          <p:cNvSpPr txBox="1">
            <a:spLocks noChangeArrowheads="1"/>
          </p:cNvSpPr>
          <p:nvPr/>
        </p:nvSpPr>
        <p:spPr bwMode="auto">
          <a:xfrm>
            <a:off x="2723322" y="4434114"/>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被</a:t>
            </a:r>
            <a:r>
              <a:rPr kumimoji="0" lang="ja-JP" altLang="en-US" sz="1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提</a:t>
            </a:r>
            <a:endParaRPr kumimoji="0" lang="en-US" altLang="en-US" sz="1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endParaRPr>
          </a:p>
        </p:txBody>
      </p:sp>
      <p:sp>
        <p:nvSpPr>
          <p:cNvPr id="32" name="Text Box 21"/>
          <p:cNvSpPr txBox="1">
            <a:spLocks noChangeArrowheads="1"/>
          </p:cNvSpPr>
          <p:nvPr/>
        </p:nvSpPr>
        <p:spPr bwMode="auto">
          <a:xfrm>
            <a:off x="2713038" y="4891314"/>
            <a:ext cx="792162" cy="338138"/>
          </a:xfrm>
          <a:prstGeom prst="rect">
            <a:avLst/>
          </a:prstGeom>
          <a:solidFill>
            <a:srgbClr val="CCFFFF"/>
          </a:solidFill>
          <a:ln w="12700">
            <a:noFill/>
            <a:miter lim="800000"/>
            <a:headEnd/>
            <a:tailEnd/>
          </a:ln>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大患难</a:t>
            </a:r>
          </a:p>
        </p:txBody>
      </p:sp>
      <p:sp>
        <p:nvSpPr>
          <p:cNvPr id="33" name="Text Box 22"/>
          <p:cNvSpPr txBox="1">
            <a:spLocks noChangeArrowheads="1"/>
          </p:cNvSpPr>
          <p:nvPr/>
        </p:nvSpPr>
        <p:spPr bwMode="auto">
          <a:xfrm>
            <a:off x="3790122" y="4483809"/>
            <a:ext cx="792163" cy="338138"/>
          </a:xfrm>
          <a:prstGeom prst="rect">
            <a:avLst/>
          </a:prstGeom>
          <a:solidFill>
            <a:srgbClr val="CCFFFF"/>
          </a:solidFill>
          <a:ln w="12700">
            <a:noFill/>
            <a:miter lim="800000"/>
            <a:headEnd/>
            <a:tailEnd/>
          </a:ln>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成圣</a:t>
            </a:r>
          </a:p>
        </p:txBody>
      </p:sp>
      <p:sp>
        <p:nvSpPr>
          <p:cNvPr id="27683" name="Text Box 23"/>
          <p:cNvSpPr txBox="1">
            <a:spLocks noChangeArrowheads="1"/>
          </p:cNvSpPr>
          <p:nvPr/>
        </p:nvSpPr>
        <p:spPr bwMode="auto">
          <a:xfrm>
            <a:off x="3810000" y="4891314"/>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歌后</a:t>
            </a:r>
            <a:endParaRPr kumimoji="0" lang="en-US" alt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a:endParaRPr>
          </a:p>
        </p:txBody>
      </p:sp>
      <p:sp>
        <p:nvSpPr>
          <p:cNvPr id="38" name="Text Box 23"/>
          <p:cNvSpPr txBox="1">
            <a:spLocks noChangeArrowheads="1"/>
          </p:cNvSpPr>
          <p:nvPr/>
        </p:nvSpPr>
        <p:spPr bwMode="auto">
          <a:xfrm>
            <a:off x="3780183" y="4891314"/>
            <a:ext cx="792162" cy="338138"/>
          </a:xfrm>
          <a:prstGeom prst="rect">
            <a:avLst/>
          </a:prstGeom>
          <a:solidFill>
            <a:srgbClr val="CCFFFF"/>
          </a:solidFill>
          <a:ln w="12700">
            <a:noFill/>
            <a:miter lim="800000"/>
            <a:headEnd/>
            <a:tailEnd/>
          </a:ln>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使徒</a:t>
            </a:r>
            <a:endParaRPr kumimoji="0" lang="en-US" altLang="en-US" sz="16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endParaRPr>
          </a:p>
        </p:txBody>
      </p:sp>
      <p:sp>
        <p:nvSpPr>
          <p:cNvPr id="37" name="Text Box 10"/>
          <p:cNvSpPr txBox="1">
            <a:spLocks noChangeArrowheads="1"/>
          </p:cNvSpPr>
          <p:nvPr/>
        </p:nvSpPr>
        <p:spPr bwMode="auto">
          <a:xfrm>
            <a:off x="3447143" y="6223002"/>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罗马</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9" name="Text Box 20"/>
          <p:cNvSpPr txBox="1">
            <a:spLocks noChangeArrowheads="1"/>
          </p:cNvSpPr>
          <p:nvPr/>
        </p:nvSpPr>
        <p:spPr bwMode="auto">
          <a:xfrm>
            <a:off x="4513943" y="5805490"/>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旅程</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0" name="Text Box 9"/>
          <p:cNvSpPr txBox="1">
            <a:spLocks noChangeArrowheads="1"/>
          </p:cNvSpPr>
          <p:nvPr/>
        </p:nvSpPr>
        <p:spPr bwMode="auto">
          <a:xfrm>
            <a:off x="3447143" y="5759452"/>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1234</a:t>
            </a: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1" name="Text Box 20"/>
          <p:cNvSpPr txBox="1">
            <a:spLocks noChangeArrowheads="1"/>
          </p:cNvSpPr>
          <p:nvPr/>
        </p:nvSpPr>
        <p:spPr bwMode="auto">
          <a:xfrm>
            <a:off x="4513943" y="6269040"/>
            <a:ext cx="1600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囚狱</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2" name="Text Box 19">
            <a:extLst>
              <a:ext uri="{FF2B5EF4-FFF2-40B4-BE49-F238E27FC236}">
                <a16:creationId xmlns:a16="http://schemas.microsoft.com/office/drawing/2014/main" id="{79E13A6B-976B-984C-9967-4F8534D786E8}"/>
              </a:ext>
            </a:extLst>
          </p:cNvPr>
          <p:cNvSpPr txBox="1">
            <a:spLocks noChangeArrowheads="1"/>
          </p:cNvSpPr>
          <p:nvPr/>
        </p:nvSpPr>
        <p:spPr bwMode="auto">
          <a:xfrm>
            <a:off x="990599" y="4469722"/>
            <a:ext cx="792163" cy="307777"/>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加</a:t>
            </a:r>
            <a:endParaRPr kumimoji="0" 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0" name="Text Box 19"/>
          <p:cNvSpPr txBox="1">
            <a:spLocks noChangeArrowheads="1"/>
          </p:cNvSpPr>
          <p:nvPr/>
        </p:nvSpPr>
        <p:spPr bwMode="auto">
          <a:xfrm>
            <a:off x="982937" y="4482118"/>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因信称义</a:t>
            </a:r>
            <a:endParaRPr kumimoji="0" lang="en-US" altLang="en-US" sz="1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endParaRPr>
          </a:p>
        </p:txBody>
      </p:sp>
    </p:spTree>
    <p:extLst>
      <p:ext uri="{BB962C8B-B14F-4D97-AF65-F5344CB8AC3E}">
        <p14:creationId xmlns:p14="http://schemas.microsoft.com/office/powerpoint/2010/main" val="21069518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8" grpId="0" animBg="1"/>
      <p:bldP spid="3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https://i1.wp.com/love-quotes-and-quotations.com/wp-content/uploads/2018/12/Inspiring-Quotes-About-Being-Different.jpg?fit=681%2C432&amp;ssl=1">
            <a:extLst>
              <a:ext uri="{FF2B5EF4-FFF2-40B4-BE49-F238E27FC236}">
                <a16:creationId xmlns:a16="http://schemas.microsoft.com/office/drawing/2014/main" id="{DA2C14D3-05DF-D042-AE7E-C853B1307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7" y="-9082"/>
            <a:ext cx="8648700" cy="5486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422227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
        <p:nvSpPr>
          <p:cNvPr id="900098" name="Rectangle 2"/>
          <p:cNvSpPr>
            <a:spLocks noGrp="1" noChangeArrowheads="1"/>
          </p:cNvSpPr>
          <p:nvPr>
            <p:ph type="ctrTitle"/>
          </p:nvPr>
        </p:nvSpPr>
        <p:spPr>
          <a:xfrm>
            <a:off x="0" y="-37782"/>
            <a:ext cx="9120187" cy="1954614"/>
          </a:xfrm>
          <a:solidFill>
            <a:schemeClr val="tx1"/>
          </a:solidFill>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要不一样</a:t>
            </a:r>
            <a:endParaRPr 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23139537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http://argentcapital.com/wp-content/uploads/2017/08/herd-mentality_resized4web.jpg">
            <a:extLst>
              <a:ext uri="{FF2B5EF4-FFF2-40B4-BE49-F238E27FC236}">
                <a16:creationId xmlns:a16="http://schemas.microsoft.com/office/drawing/2014/main" id="{C0DF05CE-E6C0-1A45-8970-3DFF8A184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zh-SG"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牛群心态</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07BC6243-A1B9-E842-86D0-2D0232D6621E}"/>
              </a:ext>
            </a:extLst>
          </p:cNvPr>
          <p:cNvSpPr txBox="1">
            <a:spLocks noChangeArrowheads="1"/>
          </p:cNvSpPr>
          <p:nvPr/>
        </p:nvSpPr>
        <p:spPr bwMode="auto">
          <a:xfrm>
            <a:off x="-36095" y="5770479"/>
            <a:ext cx="9143999"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39079897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不一样</a:t>
            </a:r>
            <a:endParaRPr lang="en-US" sz="5400" b="1" dirty="0">
              <a:effectLst>
                <a:glow rad="127000">
                  <a:schemeClr val="tx1"/>
                </a:glow>
              </a:effectLst>
              <a:latin typeface="Arial" charset="0"/>
              <a:ea typeface="ＭＳ Ｐゴシック" charset="0"/>
              <a:cs typeface="ＭＳ Ｐゴシック" charset="0"/>
            </a:endParaRPr>
          </a:p>
        </p:txBody>
      </p:sp>
      <p:pic>
        <p:nvPicPr>
          <p:cNvPr id="5122" name="Picture 2" descr="https://www.duncanjonesnz.com/wp-content/uploads/2017/07/dare-to-be-different.png">
            <a:extLst>
              <a:ext uri="{FF2B5EF4-FFF2-40B4-BE49-F238E27FC236}">
                <a16:creationId xmlns:a16="http://schemas.microsoft.com/office/drawing/2014/main" id="{42BE9C3C-9286-284C-9E37-C61764E7B1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114192"/>
            <a:ext cx="8255000" cy="551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7062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ages.martechadvisor.com/images/uploads/content_images/be_different_57f7c1ee70eab.jpg">
            <a:extLst>
              <a:ext uri="{FF2B5EF4-FFF2-40B4-BE49-F238E27FC236}">
                <a16:creationId xmlns:a16="http://schemas.microsoft.com/office/drawing/2014/main" id="{D7A1F30B-7D44-DF47-B9ED-67EB0F4AA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4" y="13360"/>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47864" y="2688407"/>
            <a:ext cx="5796136" cy="341301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我们怎么样在能与非信徒 </a:t>
            </a:r>
            <a:r>
              <a:rPr lang="zh-CN" altLang="en-US" sz="66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不一样</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C91A72FC-6206-AD43-938A-DFD4AF3AFC00}"/>
              </a:ext>
            </a:extLst>
          </p:cNvPr>
          <p:cNvSpPr txBox="1">
            <a:spLocks noChangeArrowheads="1"/>
          </p:cNvSpPr>
          <p:nvPr/>
        </p:nvSpPr>
        <p:spPr bwMode="auto">
          <a:xfrm>
            <a:off x="0" y="6021604"/>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71187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国度陈述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保罗道述不为人知的经历：没记载于使徒行传中的</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些许迫害与苦难 </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(11:23-27)</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，逃离大马士革的详述 </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(11:32-33)</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，主显现于异象的乐园 </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(12:1-7)</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以及“肉中一刺”之由 </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(12:7-10)</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27b</a:t>
            </a:r>
          </a:p>
        </p:txBody>
      </p:sp>
      <p:sp>
        <p:nvSpPr>
          <p:cNvPr id="6" name="Rectangle 2">
            <a:extLst>
              <a:ext uri="{FF2B5EF4-FFF2-40B4-BE49-F238E27FC236}">
                <a16:creationId xmlns:a16="http://schemas.microsoft.com/office/drawing/2014/main" id="{A5F13C74-3F1E-D044-895C-D9CCA8A0F20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哥林多后书</a:t>
            </a:r>
          </a:p>
        </p:txBody>
      </p:sp>
    </p:spTree>
    <p:extLst>
      <p:ext uri="{BB962C8B-B14F-4D97-AF65-F5344CB8AC3E}">
        <p14:creationId xmlns:p14="http://schemas.microsoft.com/office/powerpoint/2010/main" val="7085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6876256" cy="457355"/>
          </a:xfrm>
          <a:effectLst>
            <a:outerShdw blurRad="63500" dist="35921" dir="2700000" algn="ctr" rotWithShape="0">
              <a:schemeClr val="tx2">
                <a:alpha val="74998"/>
              </a:schemeClr>
            </a:outerShdw>
          </a:effectLst>
        </p:spPr>
        <p:txBody>
          <a:bodyPr anchor="ctr"/>
          <a:lstStyle/>
          <a:p>
            <a:pPr algn="l">
              <a:defRPr/>
            </a:pPr>
            <a:r>
              <a:rPr lang="zh-CN" alt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我们与非信徒相比，要怎么样才能</a:t>
            </a:r>
            <a:r>
              <a:rPr 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呢</a:t>
            </a: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团结</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有道德</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1979712" y="4587488"/>
            <a:ext cx="489654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舍己为人</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(7–16)</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16948456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1" grpId="0"/>
      <p:bldP spid="12" grpId="0" animBg="1"/>
      <p:bldP spid="1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billmuehlenberg.com/wp-content/uploads/2017/07/different.jpg">
            <a:extLst>
              <a:ext uri="{FF2B5EF4-FFF2-40B4-BE49-F238E27FC236}">
                <a16:creationId xmlns:a16="http://schemas.microsoft.com/office/drawing/2014/main" id="{3023D63E-655E-2444-8504-BAD24810B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0" y="2100290"/>
            <a:ext cx="9144000" cy="23368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要团结，有道德和舍己为人，显出信徒与非信徒的</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B4BB4007-CDCF-5444-B408-8882AA0745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 Corinthians</a:t>
            </a:r>
          </a:p>
        </p:txBody>
      </p:sp>
    </p:spTree>
    <p:extLst>
      <p:ext uri="{BB962C8B-B14F-4D97-AF65-F5344CB8AC3E}">
        <p14:creationId xmlns:p14="http://schemas.microsoft.com/office/powerpoint/2010/main" val="224691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http://www.topdesignmag.com/wp-content/uploads/2014/08/17.jpg">
            <a:extLst>
              <a:ext uri="{FF2B5EF4-FFF2-40B4-BE49-F238E27FC236}">
                <a16:creationId xmlns:a16="http://schemas.microsoft.com/office/drawing/2014/main" id="{D53E8996-41A6-EB4D-9ABA-75F44E1A0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216024" y="116632"/>
            <a:ext cx="8820472" cy="1728192"/>
          </a:xfrm>
          <a:effectLst/>
        </p:spPr>
        <p:txBody>
          <a:bodyPr/>
          <a:lstStyle/>
          <a:p>
            <a:pPr>
              <a:defRPr/>
            </a:pP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成圣</a:t>
            </a:r>
            <a:r>
              <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(1:2) = “</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被神分别为</a:t>
            </a:r>
            <a:br>
              <a:rPr lang="en-US" altLang="zh-CN"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b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祂的产业</a:t>
            </a:r>
            <a:r>
              <a:rPr lang="en-SG"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EF984B90-3F85-4440-AE8F-11FEF41671D7}"/>
              </a:ext>
            </a:extLst>
          </p:cNvPr>
          <p:cNvSpPr txBox="1">
            <a:spLocks noChangeArrowheads="1"/>
          </p:cNvSpPr>
          <p:nvPr/>
        </p:nvSpPr>
        <p:spPr bwMode="auto">
          <a:xfrm>
            <a:off x="267395" y="4020812"/>
            <a:ext cx="8820472" cy="920356"/>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1"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你是这样活的吗</a:t>
            </a:r>
            <a:r>
              <a:rPr kumimoji="0" lang="en-US" sz="4400" b="1" i="1"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0B88F55D-6FD9-4645-A478-7F9FC766B76D}"/>
              </a:ext>
            </a:extLst>
          </p:cNvPr>
          <p:cNvSpPr txBox="1">
            <a:spLocks noChangeArrowheads="1"/>
          </p:cNvSpPr>
          <p:nvPr/>
        </p:nvSpPr>
        <p:spPr bwMode="auto">
          <a:xfrm>
            <a:off x="-29250" y="5975612"/>
            <a:ext cx="9173250" cy="90977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让</a:t>
            </a:r>
            <a:r>
              <a:rPr kumimoji="0" lang="zh-SG"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改变你</a:t>
            </a:r>
            <a:r>
              <a:rPr kumimoji="0" 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Tree>
    <p:extLst>
      <p:ext uri="{BB962C8B-B14F-4D97-AF65-F5344CB8AC3E}">
        <p14:creationId xmlns:p14="http://schemas.microsoft.com/office/powerpoint/2010/main" val="39492764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38 3rd MJ"/>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7539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9" name="Text Box 3"/>
          <p:cNvSpPr txBox="1">
            <a:spLocks noChangeArrowheads="1"/>
          </p:cNvSpPr>
          <p:nvPr/>
        </p:nvSpPr>
        <p:spPr bwMode="auto">
          <a:xfrm>
            <a:off x="8396288" y="227013"/>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en-US" altLang="en-US" sz="2400" b="0">
                <a:latin typeface="Arial" charset="0"/>
              </a:rPr>
              <a:t>157</a:t>
            </a:r>
          </a:p>
        </p:txBody>
      </p:sp>
      <p:sp>
        <p:nvSpPr>
          <p:cNvPr id="28676" name="Text Box 4"/>
          <p:cNvSpPr txBox="1">
            <a:spLocks noChangeArrowheads="1"/>
          </p:cNvSpPr>
          <p:nvPr/>
        </p:nvSpPr>
        <p:spPr bwMode="auto">
          <a:xfrm rot="-1200000">
            <a:off x="3797300" y="762000"/>
            <a:ext cx="5121275" cy="3022600"/>
          </a:xfrm>
          <a:prstGeom prst="rect">
            <a:avLst/>
          </a:prstGeom>
          <a:solidFill>
            <a:schemeClr val="bg1"/>
          </a:solidFill>
          <a:ln w="9525">
            <a:solidFill>
              <a:schemeClr val="tx1"/>
            </a:solidFill>
            <a:miter lim="800000"/>
            <a:headEnd/>
            <a:tailEnd/>
          </a:ln>
        </p:spPr>
        <p:txBody>
          <a:bodyPr>
            <a:spAutoFit/>
          </a:bodyPr>
          <a:lstStyle>
            <a:lvl1pPr marL="285750" indent="-285750"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zh-CN" altLang="en-US" sz="2400" u="sng">
                <a:latin typeface="Times New Roman" charset="0"/>
              </a:rPr>
              <a:t>写作时间</a:t>
            </a:r>
            <a:endParaRPr lang="zh-CN" altLang="en-US" sz="2400">
              <a:latin typeface="Times New Roman" charset="0"/>
            </a:endParaRPr>
          </a:p>
          <a:p>
            <a:pPr algn="l" eaLnBrk="1" hangingPunct="1">
              <a:buFont typeface="Wingdings" charset="2"/>
              <a:buChar char="Ø"/>
            </a:pPr>
            <a:r>
              <a:rPr lang="zh-CN" altLang="en-US" sz="2400">
                <a:latin typeface="Times New Roman" charset="0"/>
              </a:rPr>
              <a:t>哥林多前书是在公元</a:t>
            </a:r>
            <a:r>
              <a:rPr lang="en-US" altLang="zh-CN" sz="2400">
                <a:latin typeface="Times New Roman" charset="0"/>
              </a:rPr>
              <a:t>56</a:t>
            </a:r>
            <a:r>
              <a:rPr lang="zh-CN" altLang="en-US" sz="2400">
                <a:latin typeface="Times New Roman" charset="0"/>
              </a:rPr>
              <a:t>年</a:t>
            </a:r>
            <a:r>
              <a:rPr lang="en-US" altLang="zh-CN" sz="2400">
                <a:latin typeface="Times New Roman" charset="0"/>
              </a:rPr>
              <a:t>5</a:t>
            </a:r>
            <a:r>
              <a:rPr lang="zh-CN" altLang="en-US" sz="2400">
                <a:latin typeface="Times New Roman" charset="0"/>
              </a:rPr>
              <a:t>月写的</a:t>
            </a:r>
            <a:r>
              <a:rPr lang="en-US" altLang="zh-CN" sz="2400">
                <a:latin typeface="Times New Roman" charset="0"/>
              </a:rPr>
              <a:t>(</a:t>
            </a:r>
            <a:r>
              <a:rPr lang="zh-CN" altLang="en-US" sz="2400">
                <a:latin typeface="Times New Roman" charset="0"/>
              </a:rPr>
              <a:t>林前</a:t>
            </a:r>
            <a:r>
              <a:rPr lang="en-US" altLang="zh-CN" sz="2400">
                <a:latin typeface="Times New Roman" charset="0"/>
              </a:rPr>
              <a:t>16:5-8)</a:t>
            </a:r>
            <a:r>
              <a:rPr lang="zh-CN" altLang="en-US" sz="2400">
                <a:latin typeface="Times New Roman" charset="0"/>
              </a:rPr>
              <a:t>。</a:t>
            </a:r>
          </a:p>
          <a:p>
            <a:pPr algn="l" eaLnBrk="1" hangingPunct="1">
              <a:buFont typeface="Wingdings" charset="2"/>
              <a:buChar char="Ø"/>
            </a:pPr>
            <a:r>
              <a:rPr lang="zh-CN" altLang="en-US" sz="2400">
                <a:latin typeface="Times New Roman" charset="0"/>
              </a:rPr>
              <a:t>哥林多后书是在哥林多前书后，少过一年的时间写的</a:t>
            </a:r>
            <a:r>
              <a:rPr lang="en-US" altLang="zh-CN" sz="2400">
                <a:latin typeface="Times New Roman" charset="0"/>
              </a:rPr>
              <a:t>(</a:t>
            </a:r>
            <a:r>
              <a:rPr lang="zh-CN" altLang="en-US" sz="2400">
                <a:latin typeface="Times New Roman" charset="0"/>
              </a:rPr>
              <a:t>林后</a:t>
            </a:r>
            <a:r>
              <a:rPr lang="en-US" altLang="zh-CN" sz="2400">
                <a:latin typeface="Times New Roman" charset="0"/>
              </a:rPr>
              <a:t>8:10; 9:2)</a:t>
            </a:r>
            <a:r>
              <a:rPr lang="zh-CN" altLang="en-US" sz="2400">
                <a:latin typeface="Times New Roman" charset="0"/>
              </a:rPr>
              <a:t>。</a:t>
            </a:r>
          </a:p>
          <a:p>
            <a:pPr algn="l" eaLnBrk="1" hangingPunct="1">
              <a:buFont typeface="Wingdings" charset="2"/>
              <a:buChar char="Ø"/>
            </a:pPr>
            <a:r>
              <a:rPr lang="zh-CN" altLang="en-US" sz="2400">
                <a:latin typeface="Times New Roman" charset="0"/>
              </a:rPr>
              <a:t>哥林多后书是在当年</a:t>
            </a:r>
            <a:r>
              <a:rPr lang="en-US" altLang="zh-CN" sz="2400">
                <a:latin typeface="Times New Roman" charset="0"/>
              </a:rPr>
              <a:t>(</a:t>
            </a:r>
            <a:r>
              <a:rPr lang="zh-CN" altLang="en-US" sz="2400">
                <a:latin typeface="Times New Roman" charset="0"/>
              </a:rPr>
              <a:t>公元</a:t>
            </a:r>
            <a:r>
              <a:rPr lang="en-US" altLang="zh-CN" sz="2400">
                <a:latin typeface="Times New Roman" charset="0"/>
              </a:rPr>
              <a:t>56</a:t>
            </a:r>
            <a:r>
              <a:rPr lang="zh-CN" altLang="en-US" sz="2400">
                <a:latin typeface="Times New Roman" charset="0"/>
              </a:rPr>
              <a:t>年</a:t>
            </a:r>
            <a:r>
              <a:rPr lang="en-US" altLang="zh-CN" sz="2400">
                <a:latin typeface="Times New Roman" charset="0"/>
              </a:rPr>
              <a:t>)</a:t>
            </a:r>
            <a:r>
              <a:rPr lang="zh-CN" altLang="en-US" sz="2400">
                <a:latin typeface="Times New Roman" charset="0"/>
              </a:rPr>
              <a:t>秋天完成。</a:t>
            </a:r>
            <a:endParaRPr lang="en-US" altLang="zh-CN" sz="2400">
              <a:latin typeface="Times New Roman" charset="0"/>
            </a:endParaRPr>
          </a:p>
        </p:txBody>
      </p:sp>
      <p:sp>
        <p:nvSpPr>
          <p:cNvPr id="45061" name="Text Box 6"/>
          <p:cNvSpPr txBox="1">
            <a:spLocks noChangeArrowheads="1"/>
          </p:cNvSpPr>
          <p:nvPr/>
        </p:nvSpPr>
        <p:spPr bwMode="auto">
          <a:xfrm>
            <a:off x="3552825" y="207963"/>
            <a:ext cx="1970088" cy="5191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zh-CN" altLang="en-US" sz="2800">
                <a:solidFill>
                  <a:srgbClr val="FFFFFF"/>
                </a:solidFill>
                <a:latin typeface="Arial" charset="0"/>
                <a:cs typeface="Arial" charset="0"/>
              </a:rPr>
              <a:t>哥林多前书</a:t>
            </a:r>
          </a:p>
        </p:txBody>
      </p:sp>
      <p:sp>
        <p:nvSpPr>
          <p:cNvPr id="28679" name="Text Box 7"/>
          <p:cNvSpPr txBox="1">
            <a:spLocks noChangeArrowheads="1"/>
          </p:cNvSpPr>
          <p:nvPr/>
        </p:nvSpPr>
        <p:spPr bwMode="auto">
          <a:xfrm>
            <a:off x="2593975" y="3048000"/>
            <a:ext cx="1200150" cy="822325"/>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ja-JP" altLang="en-US" sz="2400">
                <a:solidFill>
                  <a:schemeClr val="bg1"/>
                </a:solidFill>
                <a:latin typeface="Arial" charset="0"/>
                <a:ea typeface="ＭＳ Ｐゴシック" charset="-128"/>
              </a:rPr>
              <a:t>出发点</a:t>
            </a:r>
            <a:r>
              <a:rPr lang="en-US" altLang="ja-JP" sz="2400">
                <a:solidFill>
                  <a:schemeClr val="bg1"/>
                </a:solidFill>
                <a:latin typeface="Arial" charset="0"/>
              </a:rPr>
              <a:t>:</a:t>
            </a:r>
          </a:p>
          <a:p>
            <a:pPr eaLnBrk="1" hangingPunct="1"/>
            <a:r>
              <a:rPr lang="ja-JP" altLang="en-US" sz="2400">
                <a:solidFill>
                  <a:schemeClr val="bg1"/>
                </a:solidFill>
                <a:latin typeface="Arial" charset="0"/>
                <a:ea typeface="ＭＳ Ｐゴシック" charset="-128"/>
              </a:rPr>
              <a:t>以弗所</a:t>
            </a:r>
            <a:endParaRPr lang="en-US" altLang="en-US" sz="2400">
              <a:solidFill>
                <a:schemeClr val="bg1"/>
              </a:solidFill>
              <a:latin typeface="Arial" charset="0"/>
            </a:endParaRPr>
          </a:p>
        </p:txBody>
      </p:sp>
      <p:sp>
        <p:nvSpPr>
          <p:cNvPr id="28680" name="Text Box 8"/>
          <p:cNvSpPr txBox="1">
            <a:spLocks noChangeArrowheads="1"/>
          </p:cNvSpPr>
          <p:nvPr/>
        </p:nvSpPr>
        <p:spPr bwMode="auto">
          <a:xfrm>
            <a:off x="38100" y="3048000"/>
            <a:ext cx="1200150" cy="822325"/>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ja-JP" altLang="en-US" sz="2400">
                <a:solidFill>
                  <a:schemeClr val="bg1"/>
                </a:solidFill>
                <a:latin typeface="Arial" charset="0"/>
                <a:ea typeface="ＭＳ Ｐゴシック" charset="-128"/>
              </a:rPr>
              <a:t>目的地</a:t>
            </a:r>
            <a:r>
              <a:rPr lang="en-US" altLang="ja-JP" sz="2400">
                <a:solidFill>
                  <a:schemeClr val="bg1"/>
                </a:solidFill>
                <a:latin typeface="Arial" charset="0"/>
              </a:rPr>
              <a:t>:</a:t>
            </a:r>
          </a:p>
          <a:p>
            <a:pPr eaLnBrk="1" hangingPunct="1"/>
            <a:r>
              <a:rPr lang="ja-JP" altLang="en-US" sz="2400">
                <a:solidFill>
                  <a:schemeClr val="bg1"/>
                </a:solidFill>
                <a:latin typeface="Arial" charset="0"/>
                <a:ea typeface="ＭＳ Ｐゴシック" charset="-128"/>
              </a:rPr>
              <a:t>哥林多</a:t>
            </a:r>
            <a:endParaRPr lang="en-US" altLang="en-US" sz="2400">
              <a:solidFill>
                <a:schemeClr val="bg1"/>
              </a:solidFill>
              <a:latin typeface="Arial" charset="0"/>
            </a:endParaRPr>
          </a:p>
        </p:txBody>
      </p:sp>
      <p:sp>
        <p:nvSpPr>
          <p:cNvPr id="28681" name="AutoShape 9"/>
          <p:cNvSpPr>
            <a:spLocks noChangeArrowheads="1"/>
          </p:cNvSpPr>
          <p:nvPr/>
        </p:nvSpPr>
        <p:spPr bwMode="auto">
          <a:xfrm>
            <a:off x="2743200" y="2667000"/>
            <a:ext cx="457200" cy="228600"/>
          </a:xfrm>
          <a:prstGeom prst="irregularSeal2">
            <a:avLst/>
          </a:prstGeom>
          <a:solidFill>
            <a:srgbClr val="FFFF00"/>
          </a:solidFill>
          <a:ln w="9525">
            <a:solidFill>
              <a:schemeClr val="tx1"/>
            </a:solidFill>
            <a:miter lim="800000"/>
            <a:headEnd/>
            <a:tailEnd/>
          </a:ln>
        </p:spPr>
        <p:txBody>
          <a:bodyPr wrap="none" anchor="ct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endParaRPr lang="en-US" altLang="en-US"/>
          </a:p>
        </p:txBody>
      </p:sp>
      <p:sp>
        <p:nvSpPr>
          <p:cNvPr id="28682" name="AutoShape 10"/>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p:spPr>
        <p:txBody>
          <a:bodyPr wrap="none" anchor="ct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endParaRPr lang="en-US" altLang="en-US"/>
          </a:p>
        </p:txBody>
      </p:sp>
      <p:sp>
        <p:nvSpPr>
          <p:cNvPr id="28683" name="AutoShape 11"/>
          <p:cNvSpPr>
            <a:spLocks noChangeArrowheads="1"/>
          </p:cNvSpPr>
          <p:nvPr/>
        </p:nvSpPr>
        <p:spPr bwMode="auto">
          <a:xfrm rot="10800000" flipV="1">
            <a:off x="381000" y="1828800"/>
            <a:ext cx="2743200" cy="685800"/>
          </a:xfrm>
          <a:prstGeom prst="curvedDownArrow">
            <a:avLst>
              <a:gd name="adj1" fmla="val 80000"/>
              <a:gd name="adj2" fmla="val 160000"/>
              <a:gd name="adj3" fmla="val 33333"/>
            </a:avLst>
          </a:prstGeom>
          <a:solidFill>
            <a:srgbClr val="FFFF00"/>
          </a:solidFill>
          <a:ln w="9525">
            <a:solidFill>
              <a:schemeClr val="tx1"/>
            </a:solidFill>
            <a:miter lim="800000"/>
            <a:headEnd/>
            <a:tailEnd/>
          </a:ln>
        </p:spPr>
        <p:txBody>
          <a:bodyPr wrap="none" anchor="ct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endParaRPr lang="en-US" altLang="en-US"/>
          </a:p>
        </p:txBody>
      </p:sp>
      <p:grpSp>
        <p:nvGrpSpPr>
          <p:cNvPr id="45067" name="Group 19"/>
          <p:cNvGrpSpPr>
            <a:grpSpLocks/>
          </p:cNvGrpSpPr>
          <p:nvPr/>
        </p:nvGrpSpPr>
        <p:grpSpPr bwMode="auto">
          <a:xfrm>
            <a:off x="2628900" y="5257800"/>
            <a:ext cx="2247900" cy="1114425"/>
            <a:chOff x="2629272" y="5257800"/>
            <a:chExt cx="2247528" cy="1115200"/>
          </a:xfrm>
        </p:grpSpPr>
        <p:sp>
          <p:nvSpPr>
            <p:cNvPr id="45069" name="Rectangle 13"/>
            <p:cNvSpPr>
              <a:spLocks noChangeArrowheads="1"/>
            </p:cNvSpPr>
            <p:nvPr/>
          </p:nvSpPr>
          <p:spPr bwMode="auto">
            <a:xfrm>
              <a:off x="2667000" y="6096001"/>
              <a:ext cx="2209800" cy="276999"/>
            </a:xfrm>
            <a:prstGeom prst="rect">
              <a:avLst/>
            </a:prstGeom>
            <a:solidFill>
              <a:srgbClr val="F8F8F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spcBef>
                  <a:spcPct val="50000"/>
                </a:spcBef>
              </a:pPr>
              <a:r>
                <a:rPr lang="zh-CN" altLang="en-US" sz="1200">
                  <a:solidFill>
                    <a:srgbClr val="000000"/>
                  </a:solidFill>
                  <a:latin typeface="Arial" charset="0"/>
                  <a:cs typeface="Arial" charset="0"/>
                </a:rPr>
                <a:t>保罗</a:t>
              </a:r>
              <a:r>
                <a:rPr lang="zh-CN" altLang="en-US" sz="1200">
                  <a:solidFill>
                    <a:srgbClr val="000000"/>
                  </a:solidFill>
                  <a:latin typeface="Times New Roman" charset="0"/>
                </a:rPr>
                <a:t>第三次宣教旅程</a:t>
              </a:r>
              <a:endParaRPr lang="en-US" altLang="en-US" sz="1200">
                <a:solidFill>
                  <a:srgbClr val="000000"/>
                </a:solidFill>
                <a:latin typeface="Times New Roman" charset="0"/>
              </a:endParaRPr>
            </a:p>
          </p:txBody>
        </p:sp>
        <p:grpSp>
          <p:nvGrpSpPr>
            <p:cNvPr id="45070" name="Group 18"/>
            <p:cNvGrpSpPr>
              <a:grpSpLocks/>
            </p:cNvGrpSpPr>
            <p:nvPr/>
          </p:nvGrpSpPr>
          <p:grpSpPr bwMode="auto">
            <a:xfrm>
              <a:off x="2629272" y="5257800"/>
              <a:ext cx="2171328" cy="914400"/>
              <a:chOff x="2629272" y="5257800"/>
              <a:chExt cx="2171328" cy="914400"/>
            </a:xfrm>
          </p:grpSpPr>
          <p:sp>
            <p:nvSpPr>
              <p:cNvPr id="45071" name="Rectangle 14"/>
              <p:cNvSpPr>
                <a:spLocks noChangeArrowheads="1"/>
              </p:cNvSpPr>
              <p:nvPr/>
            </p:nvSpPr>
            <p:spPr bwMode="auto">
              <a:xfrm>
                <a:off x="2629272" y="5257800"/>
                <a:ext cx="479618" cy="261610"/>
              </a:xfrm>
              <a:prstGeom prst="rect">
                <a:avLst/>
              </a:prstGeom>
              <a:solidFill>
                <a:srgbClr val="F8F8F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en-US" altLang="en-US" sz="1100"/>
                  <a:t>城市</a:t>
                </a:r>
              </a:p>
            </p:txBody>
          </p:sp>
          <p:sp>
            <p:nvSpPr>
              <p:cNvPr id="45072" name="Rectangle 15"/>
              <p:cNvSpPr>
                <a:spLocks noChangeArrowheads="1"/>
              </p:cNvSpPr>
              <p:nvPr/>
            </p:nvSpPr>
            <p:spPr bwMode="auto">
              <a:xfrm>
                <a:off x="2667000" y="5486401"/>
                <a:ext cx="2133600" cy="24622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en-US" altLang="en-US" sz="1000"/>
                  <a:t>收</a:t>
                </a:r>
                <a:r>
                  <a:rPr lang="zh-CN" altLang="en-US" sz="1000">
                    <a:latin typeface="Arial" charset="0"/>
                    <a:cs typeface="Arial" charset="0"/>
                  </a:rPr>
                  <a:t>保罗</a:t>
                </a:r>
                <a:r>
                  <a:rPr lang="en-US" altLang="en-US" sz="1000"/>
                  <a:t>信件的人</a:t>
                </a:r>
                <a:r>
                  <a:rPr lang="en-US" altLang="ja-JP" sz="1000"/>
                  <a:t> </a:t>
                </a:r>
                <a:endParaRPr lang="en-US" altLang="en-US" sz="1000"/>
              </a:p>
            </p:txBody>
          </p:sp>
          <p:sp>
            <p:nvSpPr>
              <p:cNvPr id="45073" name="Rectangle 16"/>
              <p:cNvSpPr>
                <a:spLocks noChangeArrowheads="1"/>
              </p:cNvSpPr>
              <p:nvPr/>
            </p:nvSpPr>
            <p:spPr bwMode="auto">
              <a:xfrm>
                <a:off x="2667000" y="5715000"/>
                <a:ext cx="1143000" cy="246221"/>
              </a:xfrm>
              <a:prstGeom prst="rect">
                <a:avLst/>
              </a:prstGeom>
              <a:solidFill>
                <a:srgbClr val="F8F8F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en-US" altLang="en-US" sz="1000"/>
                  <a:t>隘口</a:t>
                </a:r>
              </a:p>
            </p:txBody>
          </p:sp>
          <p:sp>
            <p:nvSpPr>
              <p:cNvPr id="45074" name="Rectangle 17"/>
              <p:cNvSpPr>
                <a:spLocks noChangeArrowheads="1"/>
              </p:cNvSpPr>
              <p:nvPr/>
            </p:nvSpPr>
            <p:spPr bwMode="auto">
              <a:xfrm>
                <a:off x="2667000" y="5925979"/>
                <a:ext cx="1143000" cy="246221"/>
              </a:xfrm>
              <a:prstGeom prst="rect">
                <a:avLst/>
              </a:prstGeom>
              <a:solidFill>
                <a:srgbClr val="F8F8F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en-US" altLang="en-US" sz="1000"/>
                  <a:t>山峰</a:t>
                </a:r>
              </a:p>
            </p:txBody>
          </p:sp>
        </p:grpSp>
      </p:grpSp>
      <p:sp>
        <p:nvSpPr>
          <p:cNvPr id="28677" name="Text Box 5"/>
          <p:cNvSpPr txBox="1">
            <a:spLocks noChangeArrowheads="1"/>
          </p:cNvSpPr>
          <p:nvPr/>
        </p:nvSpPr>
        <p:spPr bwMode="auto">
          <a:xfrm rot="1200000">
            <a:off x="1504950" y="4614863"/>
            <a:ext cx="4914900" cy="1196975"/>
          </a:xfrm>
          <a:prstGeom prst="rect">
            <a:avLst/>
          </a:prstGeom>
          <a:solidFill>
            <a:schemeClr val="tx1"/>
          </a:solidFill>
          <a:ln w="9525">
            <a:solidFill>
              <a:schemeClr val="tx1"/>
            </a:solidFill>
            <a:miter lim="800000"/>
            <a:headEnd/>
            <a:tailEnd/>
          </a:ln>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zh-CN" altLang="en-US" sz="2400" u="sng">
                <a:solidFill>
                  <a:schemeClr val="bg1"/>
                </a:solidFill>
                <a:latin typeface="Arial" charset="0"/>
                <a:cs typeface="Arial" charset="0"/>
              </a:rPr>
              <a:t>寄信来源</a:t>
            </a:r>
            <a:r>
              <a:rPr lang="en-US" altLang="zh-CN" sz="2400" u="sng">
                <a:solidFill>
                  <a:schemeClr val="bg1"/>
                </a:solidFill>
                <a:latin typeface="Arial" charset="0"/>
                <a:cs typeface="Arial" charset="0"/>
              </a:rPr>
              <a:t>/</a:t>
            </a:r>
            <a:r>
              <a:rPr lang="zh-CN" altLang="en-US" sz="2400" u="sng">
                <a:solidFill>
                  <a:schemeClr val="bg1"/>
                </a:solidFill>
                <a:latin typeface="Arial" charset="0"/>
                <a:cs typeface="Arial" charset="0"/>
              </a:rPr>
              <a:t>收</a:t>
            </a:r>
            <a:r>
              <a:rPr lang="en-US" altLang="en-US" sz="2400" u="sng">
                <a:solidFill>
                  <a:schemeClr val="bg1"/>
                </a:solidFill>
              </a:rPr>
              <a:t>信</a:t>
            </a:r>
            <a:r>
              <a:rPr lang="zh-CN" altLang="en-US" sz="2400" u="sng">
                <a:solidFill>
                  <a:schemeClr val="bg1"/>
                </a:solidFill>
                <a:latin typeface="Arial" charset="0"/>
                <a:cs typeface="Arial" charset="0"/>
              </a:rPr>
              <a:t>者</a:t>
            </a:r>
          </a:p>
          <a:p>
            <a:pPr eaLnBrk="1" hangingPunct="1"/>
            <a:r>
              <a:rPr lang="zh-CN" altLang="en-US" sz="2400">
                <a:solidFill>
                  <a:schemeClr val="bg1"/>
                </a:solidFill>
                <a:latin typeface="Arial" charset="0"/>
                <a:cs typeface="Arial" charset="0"/>
              </a:rPr>
              <a:t>保罗从以弗所转告越过爱琴海</a:t>
            </a:r>
            <a:r>
              <a:rPr lang="en-US" altLang="zh-CN" sz="2400">
                <a:solidFill>
                  <a:schemeClr val="bg1"/>
                </a:solidFill>
                <a:latin typeface="Arial" charset="0"/>
                <a:cs typeface="Arial" charset="0"/>
              </a:rPr>
              <a:t>(Aegean Sea)</a:t>
            </a:r>
            <a:r>
              <a:rPr lang="zh-CN" altLang="en-US" sz="2400">
                <a:solidFill>
                  <a:schemeClr val="bg1"/>
                </a:solidFill>
                <a:latin typeface="Arial" charset="0"/>
                <a:cs typeface="Arial" charset="0"/>
              </a:rPr>
              <a:t>的哥林多教会。</a:t>
            </a:r>
            <a:endParaRPr lang="en-US" altLang="en-US" sz="2400">
              <a:solidFill>
                <a:schemeClr val="bg1"/>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additive="base">
                                        <p:cTn id="7" dur="500" fill="hold"/>
                                        <p:tgtEl>
                                          <p:spTgt spid="28677"/>
                                        </p:tgtEl>
                                        <p:attrNameLst>
                                          <p:attrName>ppt_x</p:attrName>
                                        </p:attrNameLst>
                                      </p:cBhvr>
                                      <p:tavLst>
                                        <p:tav tm="0">
                                          <p:val>
                                            <p:strVal val="1+#ppt_w/2"/>
                                          </p:val>
                                        </p:tav>
                                        <p:tav tm="100000">
                                          <p:val>
                                            <p:strVal val="#ppt_x"/>
                                          </p:val>
                                        </p:tav>
                                      </p:tavLst>
                                    </p:anim>
                                    <p:anim calcmode="lin" valueType="num">
                                      <p:cBhvr additive="base">
                                        <p:cTn id="8" dur="500" fill="hold"/>
                                        <p:tgtEl>
                                          <p:spTgt spid="2867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28679"/>
                                        </p:tgtEl>
                                        <p:attrNameLst>
                                          <p:attrName>style.visibility</p:attrName>
                                        </p:attrNameLst>
                                      </p:cBhvr>
                                      <p:to>
                                        <p:strVal val="visible"/>
                                      </p:to>
                                    </p:set>
                                    <p:anim calcmode="lin" valueType="num">
                                      <p:cBhvr>
                                        <p:cTn id="13" dur="1000" fill="hold"/>
                                        <p:tgtEl>
                                          <p:spTgt spid="28679"/>
                                        </p:tgtEl>
                                        <p:attrNameLst>
                                          <p:attrName>ppt_w</p:attrName>
                                        </p:attrNameLst>
                                      </p:cBhvr>
                                      <p:tavLst>
                                        <p:tav tm="0">
                                          <p:val>
                                            <p:fltVal val="0"/>
                                          </p:val>
                                        </p:tav>
                                        <p:tav tm="100000">
                                          <p:val>
                                            <p:strVal val="#ppt_w"/>
                                          </p:val>
                                        </p:tav>
                                      </p:tavLst>
                                    </p:anim>
                                    <p:anim calcmode="lin" valueType="num">
                                      <p:cBhvr>
                                        <p:cTn id="14" dur="1000" fill="hold"/>
                                        <p:tgtEl>
                                          <p:spTgt spid="28679"/>
                                        </p:tgtEl>
                                        <p:attrNameLst>
                                          <p:attrName>ppt_h</p:attrName>
                                        </p:attrNameLst>
                                      </p:cBhvr>
                                      <p:tavLst>
                                        <p:tav tm="0">
                                          <p:val>
                                            <p:fltVal val="0"/>
                                          </p:val>
                                        </p:tav>
                                        <p:tav tm="100000">
                                          <p:val>
                                            <p:strVal val="#ppt_h"/>
                                          </p:val>
                                        </p:tav>
                                      </p:tavLst>
                                    </p:anim>
                                    <p:anim calcmode="lin" valueType="num">
                                      <p:cBhvr>
                                        <p:cTn id="15" dur="1000" fill="hold"/>
                                        <p:tgtEl>
                                          <p:spTgt spid="2867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8679"/>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28681"/>
                                        </p:tgtEl>
                                        <p:attrNameLst>
                                          <p:attrName>style.visibility</p:attrName>
                                        </p:attrNameLst>
                                      </p:cBhvr>
                                      <p:to>
                                        <p:strVal val="visible"/>
                                      </p:to>
                                    </p:set>
                                    <p:anim calcmode="lin" valueType="num">
                                      <p:cBhvr>
                                        <p:cTn id="19" dur="1000" fill="hold"/>
                                        <p:tgtEl>
                                          <p:spTgt spid="28681"/>
                                        </p:tgtEl>
                                        <p:attrNameLst>
                                          <p:attrName>ppt_w</p:attrName>
                                        </p:attrNameLst>
                                      </p:cBhvr>
                                      <p:tavLst>
                                        <p:tav tm="0">
                                          <p:val>
                                            <p:fltVal val="0"/>
                                          </p:val>
                                        </p:tav>
                                        <p:tav tm="100000">
                                          <p:val>
                                            <p:strVal val="#ppt_w"/>
                                          </p:val>
                                        </p:tav>
                                      </p:tavLst>
                                    </p:anim>
                                    <p:anim calcmode="lin" valueType="num">
                                      <p:cBhvr>
                                        <p:cTn id="20" dur="1000" fill="hold"/>
                                        <p:tgtEl>
                                          <p:spTgt spid="28681"/>
                                        </p:tgtEl>
                                        <p:attrNameLst>
                                          <p:attrName>ppt_h</p:attrName>
                                        </p:attrNameLst>
                                      </p:cBhvr>
                                      <p:tavLst>
                                        <p:tav tm="0">
                                          <p:val>
                                            <p:fltVal val="0"/>
                                          </p:val>
                                        </p:tav>
                                        <p:tav tm="100000">
                                          <p:val>
                                            <p:strVal val="#ppt_h"/>
                                          </p:val>
                                        </p:tav>
                                      </p:tavLst>
                                    </p:anim>
                                    <p:anim calcmode="lin" valueType="num">
                                      <p:cBhvr>
                                        <p:cTn id="21" dur="1000" fill="hold"/>
                                        <p:tgtEl>
                                          <p:spTgt spid="28681"/>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86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28683"/>
                                        </p:tgtEl>
                                        <p:attrNameLst>
                                          <p:attrName>style.visibility</p:attrName>
                                        </p:attrNameLst>
                                      </p:cBhvr>
                                      <p:to>
                                        <p:strVal val="visible"/>
                                      </p:to>
                                    </p:set>
                                    <p:animEffect transition="in" filter="wipe(right)">
                                      <p:cBhvr>
                                        <p:cTn id="27" dur="500"/>
                                        <p:tgtEl>
                                          <p:spTgt spid="2868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5" presetClass="entr" presetSubtype="0" fill="hold" grpId="0" nodeType="clickEffect">
                                  <p:stCondLst>
                                    <p:cond delay="0"/>
                                  </p:stCondLst>
                                  <p:childTnLst>
                                    <p:set>
                                      <p:cBhvr>
                                        <p:cTn id="31" dur="1" fill="hold">
                                          <p:stCondLst>
                                            <p:cond delay="0"/>
                                          </p:stCondLst>
                                        </p:cTn>
                                        <p:tgtEl>
                                          <p:spTgt spid="28682"/>
                                        </p:tgtEl>
                                        <p:attrNameLst>
                                          <p:attrName>style.visibility</p:attrName>
                                        </p:attrNameLst>
                                      </p:cBhvr>
                                      <p:to>
                                        <p:strVal val="visible"/>
                                      </p:to>
                                    </p:set>
                                    <p:anim calcmode="lin" valueType="num">
                                      <p:cBhvr>
                                        <p:cTn id="32" dur="1000" fill="hold"/>
                                        <p:tgtEl>
                                          <p:spTgt spid="28682"/>
                                        </p:tgtEl>
                                        <p:attrNameLst>
                                          <p:attrName>ppt_w</p:attrName>
                                        </p:attrNameLst>
                                      </p:cBhvr>
                                      <p:tavLst>
                                        <p:tav tm="0">
                                          <p:val>
                                            <p:fltVal val="0"/>
                                          </p:val>
                                        </p:tav>
                                        <p:tav tm="100000">
                                          <p:val>
                                            <p:strVal val="#ppt_w"/>
                                          </p:val>
                                        </p:tav>
                                      </p:tavLst>
                                    </p:anim>
                                    <p:anim calcmode="lin" valueType="num">
                                      <p:cBhvr>
                                        <p:cTn id="33" dur="1000" fill="hold"/>
                                        <p:tgtEl>
                                          <p:spTgt spid="28682"/>
                                        </p:tgtEl>
                                        <p:attrNameLst>
                                          <p:attrName>ppt_h</p:attrName>
                                        </p:attrNameLst>
                                      </p:cBhvr>
                                      <p:tavLst>
                                        <p:tav tm="0">
                                          <p:val>
                                            <p:fltVal val="0"/>
                                          </p:val>
                                        </p:tav>
                                        <p:tav tm="100000">
                                          <p:val>
                                            <p:strVal val="#ppt_h"/>
                                          </p:val>
                                        </p:tav>
                                      </p:tavLst>
                                    </p:anim>
                                    <p:anim calcmode="lin" valueType="num">
                                      <p:cBhvr>
                                        <p:cTn id="34" dur="1000" fill="hold"/>
                                        <p:tgtEl>
                                          <p:spTgt spid="28682"/>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28682"/>
                                        </p:tgtEl>
                                        <p:attrNameLst>
                                          <p:attrName>ppt_y</p:attrName>
                                        </p:attrNameLst>
                                      </p:cBhvr>
                                      <p:tavLst>
                                        <p:tav tm="0" fmla="#ppt_y+(sin(-2*pi*(1-$))*-#ppt_x+cos(-2*pi*(1-$))*(1-#ppt_y))*(1-$)">
                                          <p:val>
                                            <p:fltVal val="0"/>
                                          </p:val>
                                        </p:tav>
                                        <p:tav tm="100000">
                                          <p:val>
                                            <p:fltVal val="1"/>
                                          </p:val>
                                        </p:tav>
                                      </p:tavLst>
                                    </p:anim>
                                  </p:childTnLst>
                                </p:cTn>
                              </p:par>
                              <p:par>
                                <p:cTn id="36" presetID="15" presetClass="entr" presetSubtype="0" fill="hold" grpId="0" nodeType="withEffect">
                                  <p:stCondLst>
                                    <p:cond delay="0"/>
                                  </p:stCondLst>
                                  <p:childTnLst>
                                    <p:set>
                                      <p:cBhvr>
                                        <p:cTn id="37" dur="1" fill="hold">
                                          <p:stCondLst>
                                            <p:cond delay="0"/>
                                          </p:stCondLst>
                                        </p:cTn>
                                        <p:tgtEl>
                                          <p:spTgt spid="28680"/>
                                        </p:tgtEl>
                                        <p:attrNameLst>
                                          <p:attrName>style.visibility</p:attrName>
                                        </p:attrNameLst>
                                      </p:cBhvr>
                                      <p:to>
                                        <p:strVal val="visible"/>
                                      </p:to>
                                    </p:set>
                                    <p:anim calcmode="lin" valueType="num">
                                      <p:cBhvr>
                                        <p:cTn id="38" dur="1000" fill="hold"/>
                                        <p:tgtEl>
                                          <p:spTgt spid="28680"/>
                                        </p:tgtEl>
                                        <p:attrNameLst>
                                          <p:attrName>ppt_w</p:attrName>
                                        </p:attrNameLst>
                                      </p:cBhvr>
                                      <p:tavLst>
                                        <p:tav tm="0">
                                          <p:val>
                                            <p:fltVal val="0"/>
                                          </p:val>
                                        </p:tav>
                                        <p:tav tm="100000">
                                          <p:val>
                                            <p:strVal val="#ppt_w"/>
                                          </p:val>
                                        </p:tav>
                                      </p:tavLst>
                                    </p:anim>
                                    <p:anim calcmode="lin" valueType="num">
                                      <p:cBhvr>
                                        <p:cTn id="39" dur="1000" fill="hold"/>
                                        <p:tgtEl>
                                          <p:spTgt spid="28680"/>
                                        </p:tgtEl>
                                        <p:attrNameLst>
                                          <p:attrName>ppt_h</p:attrName>
                                        </p:attrNameLst>
                                      </p:cBhvr>
                                      <p:tavLst>
                                        <p:tav tm="0">
                                          <p:val>
                                            <p:fltVal val="0"/>
                                          </p:val>
                                        </p:tav>
                                        <p:tav tm="100000">
                                          <p:val>
                                            <p:strVal val="#ppt_h"/>
                                          </p:val>
                                        </p:tav>
                                      </p:tavLst>
                                    </p:anim>
                                    <p:anim calcmode="lin" valueType="num">
                                      <p:cBhvr>
                                        <p:cTn id="40" dur="1000" fill="hold"/>
                                        <p:tgtEl>
                                          <p:spTgt spid="28680"/>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286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28676"/>
                                        </p:tgtEl>
                                        <p:attrNameLst>
                                          <p:attrName>style.visibility</p:attrName>
                                        </p:attrNameLst>
                                      </p:cBhvr>
                                      <p:to>
                                        <p:strVal val="visible"/>
                                      </p:to>
                                    </p:set>
                                    <p:anim calcmode="lin" valueType="num">
                                      <p:cBhvr additive="base">
                                        <p:cTn id="46" dur="500" fill="hold"/>
                                        <p:tgtEl>
                                          <p:spTgt spid="28676"/>
                                        </p:tgtEl>
                                        <p:attrNameLst>
                                          <p:attrName>ppt_x</p:attrName>
                                        </p:attrNameLst>
                                      </p:cBhvr>
                                      <p:tavLst>
                                        <p:tav tm="0">
                                          <p:val>
                                            <p:strVal val="0-#ppt_w/2"/>
                                          </p:val>
                                        </p:tav>
                                        <p:tav tm="100000">
                                          <p:val>
                                            <p:strVal val="#ppt_x"/>
                                          </p:val>
                                        </p:tav>
                                      </p:tavLst>
                                    </p:anim>
                                    <p:anim calcmode="lin" valueType="num">
                                      <p:cBhvr additive="base">
                                        <p:cTn id="47" dur="500" fill="hold"/>
                                        <p:tgtEl>
                                          <p:spTgt spid="286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autoUpdateAnimBg="0"/>
      <p:bldP spid="28679" grpId="0" animBg="1"/>
      <p:bldP spid="28680" grpId="0" animBg="1"/>
      <p:bldP spid="28681" grpId="0" animBg="1"/>
      <p:bldP spid="28682" grpId="0" animBg="1"/>
      <p:bldP spid="28683" grpId="0" animBg="1"/>
      <p:bldP spid="28677"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1026"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539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3" name="Text Box 1031"/>
          <p:cNvSpPr txBox="1">
            <a:spLocks noChangeArrowheads="1"/>
          </p:cNvSpPr>
          <p:nvPr/>
        </p:nvSpPr>
        <p:spPr bwMode="auto">
          <a:xfrm>
            <a:off x="1559131" y="152400"/>
            <a:ext cx="1237839" cy="83099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Microsoft YaHei UI" panose="020B0503020204020204" pitchFamily="34" charset="-122"/>
                <a:ea typeface="Microsoft YaHei UI" panose="020B0503020204020204" pitchFamily="34" charset="-122"/>
              </a:rPr>
              <a:t>出发点</a:t>
            </a:r>
            <a:r>
              <a:rPr kumimoji="0" lang="en-US" sz="2400" b="1" i="0" u="none" strike="noStrike" kern="1200" cap="none" spc="0" normalizeH="0" baseline="0" noProof="0" dirty="0">
                <a:ln>
                  <a:noFill/>
                </a:ln>
                <a:solidFill>
                  <a:srgbClr val="FEFDE3"/>
                </a:solidFill>
                <a:effectLst/>
                <a:uLnTx/>
                <a:uFillTx/>
                <a:latin typeface="Microsoft YaHei UI" panose="020B0503020204020204" pitchFamily="34" charset="-122"/>
                <a:ea typeface="Microsoft YaHei UI" panose="020B0503020204020204" pitchFamily="34" charset="-122"/>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Microsoft YaHei UI" panose="020B0503020204020204" pitchFamily="34" charset="-122"/>
                <a:ea typeface="Microsoft YaHei UI" panose="020B0503020204020204" pitchFamily="34" charset="-122"/>
              </a:rPr>
              <a:t>马其顿</a:t>
            </a:r>
            <a:endParaRPr kumimoji="0" lang="en-US" sz="2400" b="1" i="0" u="none" strike="noStrike" kern="1200" cap="none" spc="0" normalizeH="0" baseline="0" noProof="0" dirty="0">
              <a:ln>
                <a:noFill/>
              </a:ln>
              <a:solidFill>
                <a:srgbClr val="FEFDE3"/>
              </a:solidFill>
              <a:effectLst/>
              <a:uLnTx/>
              <a:uFillTx/>
              <a:latin typeface="Microsoft YaHei UI" panose="020B0503020204020204" pitchFamily="34" charset="-122"/>
              <a:ea typeface="Microsoft YaHei UI" panose="020B0503020204020204" pitchFamily="34" charset="-122"/>
            </a:endParaRPr>
          </a:p>
        </p:txBody>
      </p:sp>
      <p:sp>
        <p:nvSpPr>
          <p:cNvPr id="29704" name="Text Box 1032"/>
          <p:cNvSpPr txBox="1">
            <a:spLocks noChangeArrowheads="1"/>
          </p:cNvSpPr>
          <p:nvPr/>
        </p:nvSpPr>
        <p:spPr bwMode="auto">
          <a:xfrm>
            <a:off x="390738" y="3048000"/>
            <a:ext cx="1236237" cy="83099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Microsoft YaHei UI" panose="020B0503020204020204" pitchFamily="34" charset="-122"/>
                <a:ea typeface="Microsoft YaHei UI" panose="020B0503020204020204" pitchFamily="34" charset="-122"/>
              </a:rPr>
              <a:t>目的地</a:t>
            </a:r>
            <a:r>
              <a:rPr kumimoji="0" lang="en-US" sz="2400" b="1" i="0" u="none" strike="noStrike" kern="1200" cap="none" spc="0" normalizeH="0" baseline="0" noProof="0" dirty="0">
                <a:ln>
                  <a:noFill/>
                </a:ln>
                <a:solidFill>
                  <a:srgbClr val="FEFDE3"/>
                </a:solidFill>
                <a:effectLst/>
                <a:uLnTx/>
                <a:uFillTx/>
                <a:latin typeface="Microsoft YaHei UI" panose="020B0503020204020204" pitchFamily="34" charset="-122"/>
                <a:ea typeface="Microsoft YaHei UI" panose="020B0503020204020204" pitchFamily="34" charset="-122"/>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Microsoft YaHei UI" panose="020B0503020204020204" pitchFamily="34" charset="-122"/>
                <a:ea typeface="Microsoft YaHei UI" panose="020B0503020204020204" pitchFamily="34" charset="-122"/>
              </a:rPr>
              <a:t>哥林多</a:t>
            </a:r>
            <a:endParaRPr kumimoji="0" lang="en-US" sz="2400" b="1" i="0" u="none" strike="noStrike" kern="1200" cap="none" spc="0" normalizeH="0" baseline="0" noProof="0" dirty="0">
              <a:ln>
                <a:noFill/>
              </a:ln>
              <a:solidFill>
                <a:srgbClr val="FEFDE3"/>
              </a:solidFill>
              <a:effectLst/>
              <a:uLnTx/>
              <a:uFillTx/>
              <a:latin typeface="Microsoft YaHei UI" panose="020B0503020204020204" pitchFamily="34" charset="-122"/>
              <a:ea typeface="Microsoft YaHei UI" panose="020B0503020204020204" pitchFamily="34" charset="-122"/>
            </a:endParaRPr>
          </a:p>
        </p:txBody>
      </p:sp>
      <p:sp>
        <p:nvSpPr>
          <p:cNvPr id="29705" name="AutoShape 1033"/>
          <p:cNvSpPr>
            <a:spLocks noChangeArrowheads="1"/>
          </p:cNvSpPr>
          <p:nvPr/>
        </p:nvSpPr>
        <p:spPr bwMode="auto">
          <a:xfrm>
            <a:off x="990600" y="381000"/>
            <a:ext cx="457200" cy="228600"/>
          </a:xfrm>
          <a:prstGeom prst="irregularSeal2">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9706" name="AutoShape 1034"/>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9707" name="AutoShape 1035"/>
          <p:cNvSpPr>
            <a:spLocks noChangeArrowheads="1"/>
          </p:cNvSpPr>
          <p:nvPr/>
        </p:nvSpPr>
        <p:spPr bwMode="auto">
          <a:xfrm rot="-3950652" flipH="1" flipV="1">
            <a:off x="171450" y="1466850"/>
            <a:ext cx="2171700" cy="685800"/>
          </a:xfrm>
          <a:prstGeom prst="curvedDownArrow">
            <a:avLst>
              <a:gd name="adj1" fmla="val 63333"/>
              <a:gd name="adj2" fmla="val 126667"/>
              <a:gd name="adj3" fmla="val 33333"/>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67943" name="Text Box 1036"/>
          <p:cNvSpPr txBox="1">
            <a:spLocks noChangeArrowheads="1"/>
          </p:cNvSpPr>
          <p:nvPr/>
        </p:nvSpPr>
        <p:spPr bwMode="auto">
          <a:xfrm>
            <a:off x="8344073" y="76200"/>
            <a:ext cx="752130"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163</a:t>
            </a:r>
          </a:p>
        </p:txBody>
      </p:sp>
      <p:sp>
        <p:nvSpPr>
          <p:cNvPr id="29709" name="Text Box 1037"/>
          <p:cNvSpPr txBox="1">
            <a:spLocks noChangeArrowheads="1"/>
          </p:cNvSpPr>
          <p:nvPr/>
        </p:nvSpPr>
        <p:spPr bwMode="auto">
          <a:xfrm rot="-1200000">
            <a:off x="381000" y="3709938"/>
            <a:ext cx="5121275" cy="2308324"/>
          </a:xfrm>
          <a:prstGeom prst="rect">
            <a:avLst/>
          </a:prstGeom>
          <a:solidFill>
            <a:srgbClr val="FFCC99"/>
          </a:solidFill>
          <a:ln w="9525">
            <a:solidFill>
              <a:schemeClr val="tx1"/>
            </a:solidFill>
            <a:miter lim="800000"/>
            <a:headEnd/>
            <a:tailEnd/>
          </a:ln>
        </p:spPr>
        <p:txBody>
          <a:bodyPr>
            <a:spAutoFit/>
          </a:bodyPr>
          <a:lstStyle>
            <a:lvl1pPr marL="285750" indent="-2857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85750" marR="0" lvl="0" indent="-285750" algn="ctr" defTabSz="914400" rtl="0" eaLnBrk="1" fontAlgn="base" latinLnBrk="0" hangingPunct="1">
              <a:lnSpc>
                <a:spcPct val="100000"/>
              </a:lnSpc>
              <a:spcBef>
                <a:spcPct val="0"/>
              </a:spcBef>
              <a:spcAft>
                <a:spcPct val="0"/>
              </a:spcAft>
              <a:buClrTx/>
              <a:buSzTx/>
              <a:buFontTx/>
              <a:buNone/>
              <a:tabLst/>
              <a:defRPr/>
            </a:pPr>
            <a:r>
              <a:rPr kumimoji="0" lang="zh-CN" altLang="en-US" sz="2400" b="1" i="0" u="sng"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日期</a:t>
            </a:r>
            <a:endParaRPr kumimoji="0" lang="en-US" altLang="zh-CN" sz="2400" b="1" i="0" u="sng"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endParaRPr>
          </a:p>
          <a:p>
            <a:pPr marL="285750" marR="0" lvl="0" indent="-285750" algn="ctr" defTabSz="914400" rtl="0" eaLnBrk="1" fontAlgn="base" latinLnBrk="0" hangingPunct="1">
              <a:lnSpc>
                <a:spcPct val="100000"/>
              </a:lnSpc>
              <a:spcBef>
                <a:spcPct val="0"/>
              </a:spcBef>
              <a:spcAft>
                <a:spcPct val="0"/>
              </a:spcAft>
              <a:buClrTx/>
              <a:buSzTx/>
              <a:buFont typeface="Wingdings" charset="0"/>
              <a:buChar char="Ø"/>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哥林多后书在哥林多前书之后少过一年间写成</a:t>
            </a: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 (</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林后</a:t>
            </a: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 8:10; 9:2)</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a:t>
            </a: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 </a:t>
            </a:r>
          </a:p>
          <a:p>
            <a:pPr marL="285750" marR="0" lvl="0" indent="-285750" algn="ctr" defTabSz="914400" rtl="0" eaLnBrk="1" fontAlgn="base" latinLnBrk="0" hangingPunct="1">
              <a:lnSpc>
                <a:spcPct val="100000"/>
              </a:lnSpc>
              <a:spcBef>
                <a:spcPct val="0"/>
              </a:spcBef>
              <a:spcAft>
                <a:spcPct val="0"/>
              </a:spcAft>
              <a:buClrTx/>
              <a:buSzTx/>
              <a:buFont typeface="Wingdings" charset="0"/>
              <a:buChar char="Ø"/>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哥林多前书在主后</a:t>
            </a: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56</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年写成。</a:t>
            </a: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 </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哥林多后书在同一年（主后</a:t>
            </a: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56</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年）</a:t>
            </a:r>
            <a:b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b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的秋天写成。</a:t>
            </a: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 </a:t>
            </a:r>
          </a:p>
        </p:txBody>
      </p:sp>
      <p:sp>
        <p:nvSpPr>
          <p:cNvPr id="29710" name="Text Box 1038"/>
          <p:cNvSpPr txBox="1">
            <a:spLocks noChangeArrowheads="1"/>
          </p:cNvSpPr>
          <p:nvPr/>
        </p:nvSpPr>
        <p:spPr bwMode="auto">
          <a:xfrm rot="1200000">
            <a:off x="4191000" y="1931383"/>
            <a:ext cx="4914900" cy="1569660"/>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sng" strike="noStrike" kern="1200" cap="none" spc="0" normalizeH="0" baseline="0" noProof="0" dirty="0">
                <a:ln>
                  <a:noFill/>
                </a:ln>
                <a:solidFill>
                  <a:srgbClr val="010000"/>
                </a:solidFill>
                <a:effectLst/>
                <a:uLnTx/>
                <a:uFillTx/>
                <a:latin typeface="Microsoft YaHei UI" panose="020B0503020204020204" pitchFamily="34" charset="-122"/>
                <a:ea typeface="Microsoft YaHei UI" panose="020B0503020204020204" pitchFamily="34" charset="-122"/>
                <a:cs typeface="SimSun" charset="0"/>
              </a:rPr>
              <a:t>出发点</a:t>
            </a:r>
            <a:r>
              <a:rPr kumimoji="0" lang="en-US" altLang="zh-CN" sz="2400" b="1" i="0" u="sng" strike="noStrike" kern="1200" cap="none" spc="0" normalizeH="0" baseline="0" noProof="0" dirty="0">
                <a:ln>
                  <a:noFill/>
                </a:ln>
                <a:solidFill>
                  <a:srgbClr val="010000"/>
                </a:solidFill>
                <a:effectLst/>
                <a:uLnTx/>
                <a:uFillTx/>
                <a:latin typeface="Microsoft YaHei UI" panose="020B0503020204020204" pitchFamily="34" charset="-122"/>
                <a:ea typeface="Microsoft YaHei UI" panose="020B0503020204020204" pitchFamily="34" charset="-122"/>
                <a:cs typeface="SimSun" charset="0"/>
              </a:rPr>
              <a:t>/</a:t>
            </a:r>
            <a:r>
              <a:rPr kumimoji="0" lang="zh-CN" altLang="en-US" sz="2400" b="1" i="0" u="sng" strike="noStrike" kern="1200" cap="none" spc="0" normalizeH="0" baseline="0" noProof="0" dirty="0">
                <a:ln>
                  <a:noFill/>
                </a:ln>
                <a:solidFill>
                  <a:srgbClr val="010000"/>
                </a:solidFill>
                <a:effectLst/>
                <a:uLnTx/>
                <a:uFillTx/>
                <a:latin typeface="Microsoft YaHei UI" panose="020B0503020204020204" pitchFamily="34" charset="-122"/>
                <a:ea typeface="Microsoft YaHei UI" panose="020B0503020204020204" pitchFamily="34" charset="-122"/>
                <a:cs typeface="SimSun" charset="0"/>
              </a:rPr>
              <a:t>收信人</a:t>
            </a:r>
            <a:endParaRPr kumimoji="0" lang="en-US" altLang="zh-CN" sz="2400" b="1" i="0" u="none" strike="noStrike" kern="1200" cap="none" spc="0" normalizeH="0" baseline="0" noProof="0" dirty="0">
              <a:ln>
                <a:noFill/>
              </a:ln>
              <a:solidFill>
                <a:srgbClr val="010000"/>
              </a:solidFill>
              <a:effectLst/>
              <a:uLnTx/>
              <a:uFillTx/>
              <a:latin typeface="Microsoft YaHei UI" panose="020B0503020204020204" pitchFamily="34" charset="-122"/>
              <a:ea typeface="Microsoft YaHei UI" panose="020B0503020204020204" pitchFamily="34" charset="-122"/>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10000"/>
                </a:solidFill>
                <a:effectLst/>
                <a:uLnTx/>
                <a:uFillTx/>
                <a:latin typeface="Microsoft YaHei UI" panose="020B0503020204020204" pitchFamily="34" charset="-122"/>
                <a:ea typeface="Microsoft YaHei UI" panose="020B0503020204020204" pitchFamily="34" charset="-122"/>
                <a:cs typeface="SimSun" charset="0"/>
              </a:rPr>
              <a:t>保罗的这个第二封信是他在哥林多北上的马其顿省时写的，</a:t>
            </a:r>
            <a:endParaRPr kumimoji="0" lang="en-US" altLang="zh-CN" sz="2400" b="1" i="0" u="none" strike="noStrike" kern="1200" cap="none" spc="0" normalizeH="0" baseline="0" noProof="0" dirty="0">
              <a:ln>
                <a:noFill/>
              </a:ln>
              <a:solidFill>
                <a:srgbClr val="010000"/>
              </a:solidFill>
              <a:effectLst/>
              <a:uLnTx/>
              <a:uFillTx/>
              <a:latin typeface="Microsoft YaHei UI" panose="020B0503020204020204" pitchFamily="34" charset="-122"/>
              <a:ea typeface="Microsoft YaHei UI" panose="020B0503020204020204" pitchFamily="34" charset="-122"/>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10000"/>
                </a:solidFill>
                <a:effectLst/>
                <a:uLnTx/>
                <a:uFillTx/>
                <a:latin typeface="Microsoft YaHei UI" panose="020B0503020204020204" pitchFamily="34" charset="-122"/>
                <a:ea typeface="Microsoft YaHei UI" panose="020B0503020204020204" pitchFamily="34" charset="-122"/>
                <a:cs typeface="SimSun" charset="0"/>
              </a:rPr>
              <a:t>要发给哥林多教会。</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endParaRPr>
          </a:p>
        </p:txBody>
      </p:sp>
      <p:sp>
        <p:nvSpPr>
          <p:cNvPr id="2" name="Title 1"/>
          <p:cNvSpPr>
            <a:spLocks noGrp="1"/>
          </p:cNvSpPr>
          <p:nvPr>
            <p:ph type="title" idx="4294967295"/>
          </p:nvPr>
        </p:nvSpPr>
        <p:spPr>
          <a:xfrm>
            <a:off x="3492500" y="44450"/>
            <a:ext cx="4895850" cy="504825"/>
          </a:xfrm>
          <a:solidFill>
            <a:srgbClr val="4C2B09"/>
          </a:solidFill>
        </p:spPr>
        <p:txBody>
          <a:bodyPr/>
          <a:lstStyle/>
          <a:p>
            <a:pPr eaLnBrk="1" hangingPunct="1">
              <a:defRPr/>
            </a:pPr>
            <a:r>
              <a:rPr lang="zh-CN" altLang="en-US" sz="2800" b="1" kern="1200" dirty="0">
                <a:solidFill>
                  <a:srgbClr val="FFFFFF"/>
                </a:solidFill>
                <a:latin typeface="Microsoft YaHei UI" panose="020B0503020204020204" pitchFamily="34" charset="-122"/>
                <a:ea typeface="Microsoft YaHei UI" panose="020B0503020204020204" pitchFamily="34" charset="-122"/>
                <a:cs typeface="SimSun"/>
              </a:rPr>
              <a:t>哥林多后书景况</a:t>
            </a:r>
            <a:endParaRPr lang="en-US"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1174774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9703"/>
                                        </p:tgtEl>
                                        <p:attrNameLst>
                                          <p:attrName>style.visibility</p:attrName>
                                        </p:attrNameLst>
                                      </p:cBhvr>
                                      <p:to>
                                        <p:strVal val="visible"/>
                                      </p:to>
                                    </p:set>
                                    <p:anim calcmode="lin" valueType="num">
                                      <p:cBhvr>
                                        <p:cTn id="7" dur="1000" fill="hold"/>
                                        <p:tgtEl>
                                          <p:spTgt spid="29703"/>
                                        </p:tgtEl>
                                        <p:attrNameLst>
                                          <p:attrName>ppt_w</p:attrName>
                                        </p:attrNameLst>
                                      </p:cBhvr>
                                      <p:tavLst>
                                        <p:tav tm="0">
                                          <p:val>
                                            <p:fltVal val="0"/>
                                          </p:val>
                                        </p:tav>
                                        <p:tav tm="100000">
                                          <p:val>
                                            <p:strVal val="#ppt_w"/>
                                          </p:val>
                                        </p:tav>
                                      </p:tavLst>
                                    </p:anim>
                                    <p:anim calcmode="lin" valueType="num">
                                      <p:cBhvr>
                                        <p:cTn id="8" dur="1000" fill="hold"/>
                                        <p:tgtEl>
                                          <p:spTgt spid="29703"/>
                                        </p:tgtEl>
                                        <p:attrNameLst>
                                          <p:attrName>ppt_h</p:attrName>
                                        </p:attrNameLst>
                                      </p:cBhvr>
                                      <p:tavLst>
                                        <p:tav tm="0">
                                          <p:val>
                                            <p:fltVal val="0"/>
                                          </p:val>
                                        </p:tav>
                                        <p:tav tm="100000">
                                          <p:val>
                                            <p:strVal val="#ppt_h"/>
                                          </p:val>
                                        </p:tav>
                                      </p:tavLst>
                                    </p:anim>
                                    <p:anim calcmode="lin" valueType="num">
                                      <p:cBhvr>
                                        <p:cTn id="9" dur="1000" fill="hold"/>
                                        <p:tgtEl>
                                          <p:spTgt spid="2970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703"/>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29705"/>
                                        </p:tgtEl>
                                        <p:attrNameLst>
                                          <p:attrName>style.visibility</p:attrName>
                                        </p:attrNameLst>
                                      </p:cBhvr>
                                      <p:to>
                                        <p:strVal val="visible"/>
                                      </p:to>
                                    </p:set>
                                    <p:anim calcmode="lin" valueType="num">
                                      <p:cBhvr>
                                        <p:cTn id="13" dur="1000" fill="hold"/>
                                        <p:tgtEl>
                                          <p:spTgt spid="29705"/>
                                        </p:tgtEl>
                                        <p:attrNameLst>
                                          <p:attrName>ppt_w</p:attrName>
                                        </p:attrNameLst>
                                      </p:cBhvr>
                                      <p:tavLst>
                                        <p:tav tm="0">
                                          <p:val>
                                            <p:fltVal val="0"/>
                                          </p:val>
                                        </p:tav>
                                        <p:tav tm="100000">
                                          <p:val>
                                            <p:strVal val="#ppt_w"/>
                                          </p:val>
                                        </p:tav>
                                      </p:tavLst>
                                    </p:anim>
                                    <p:anim calcmode="lin" valueType="num">
                                      <p:cBhvr>
                                        <p:cTn id="14" dur="1000" fill="hold"/>
                                        <p:tgtEl>
                                          <p:spTgt spid="29705"/>
                                        </p:tgtEl>
                                        <p:attrNameLst>
                                          <p:attrName>ppt_h</p:attrName>
                                        </p:attrNameLst>
                                      </p:cBhvr>
                                      <p:tavLst>
                                        <p:tav tm="0">
                                          <p:val>
                                            <p:fltVal val="0"/>
                                          </p:val>
                                        </p:tav>
                                        <p:tav tm="100000">
                                          <p:val>
                                            <p:strVal val="#ppt_h"/>
                                          </p:val>
                                        </p:tav>
                                      </p:tavLst>
                                    </p:anim>
                                    <p:anim calcmode="lin" valueType="num">
                                      <p:cBhvr>
                                        <p:cTn id="15" dur="1000" fill="hold"/>
                                        <p:tgtEl>
                                          <p:spTgt spid="2970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970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29707"/>
                                        </p:tgtEl>
                                        <p:attrNameLst>
                                          <p:attrName>style.visibility</p:attrName>
                                        </p:attrNameLst>
                                      </p:cBhvr>
                                      <p:to>
                                        <p:strVal val="visible"/>
                                      </p:to>
                                    </p:set>
                                    <p:animEffect transition="in" filter="wipe(right)">
                                      <p:cBhvr>
                                        <p:cTn id="21" dur="500"/>
                                        <p:tgtEl>
                                          <p:spTgt spid="2970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29706"/>
                                        </p:tgtEl>
                                        <p:attrNameLst>
                                          <p:attrName>style.visibility</p:attrName>
                                        </p:attrNameLst>
                                      </p:cBhvr>
                                      <p:to>
                                        <p:strVal val="visible"/>
                                      </p:to>
                                    </p:set>
                                    <p:anim calcmode="lin" valueType="num">
                                      <p:cBhvr>
                                        <p:cTn id="26" dur="1000" fill="hold"/>
                                        <p:tgtEl>
                                          <p:spTgt spid="29706"/>
                                        </p:tgtEl>
                                        <p:attrNameLst>
                                          <p:attrName>ppt_w</p:attrName>
                                        </p:attrNameLst>
                                      </p:cBhvr>
                                      <p:tavLst>
                                        <p:tav tm="0">
                                          <p:val>
                                            <p:fltVal val="0"/>
                                          </p:val>
                                        </p:tav>
                                        <p:tav tm="100000">
                                          <p:val>
                                            <p:strVal val="#ppt_w"/>
                                          </p:val>
                                        </p:tav>
                                      </p:tavLst>
                                    </p:anim>
                                    <p:anim calcmode="lin" valueType="num">
                                      <p:cBhvr>
                                        <p:cTn id="27" dur="1000" fill="hold"/>
                                        <p:tgtEl>
                                          <p:spTgt spid="29706"/>
                                        </p:tgtEl>
                                        <p:attrNameLst>
                                          <p:attrName>ppt_h</p:attrName>
                                        </p:attrNameLst>
                                      </p:cBhvr>
                                      <p:tavLst>
                                        <p:tav tm="0">
                                          <p:val>
                                            <p:fltVal val="0"/>
                                          </p:val>
                                        </p:tav>
                                        <p:tav tm="100000">
                                          <p:val>
                                            <p:strVal val="#ppt_h"/>
                                          </p:val>
                                        </p:tav>
                                      </p:tavLst>
                                    </p:anim>
                                    <p:anim calcmode="lin" valueType="num">
                                      <p:cBhvr>
                                        <p:cTn id="28" dur="1000" fill="hold"/>
                                        <p:tgtEl>
                                          <p:spTgt spid="29706"/>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29706"/>
                                        </p:tgtEl>
                                        <p:attrNameLst>
                                          <p:attrName>ppt_y</p:attrName>
                                        </p:attrNameLst>
                                      </p:cBhvr>
                                      <p:tavLst>
                                        <p:tav tm="0" fmla="#ppt_y+(sin(-2*pi*(1-$))*-#ppt_x+cos(-2*pi*(1-$))*(1-#ppt_y))*(1-$)">
                                          <p:val>
                                            <p:fltVal val="0"/>
                                          </p:val>
                                        </p:tav>
                                        <p:tav tm="100000">
                                          <p:val>
                                            <p:fltVal val="1"/>
                                          </p:val>
                                        </p:tav>
                                      </p:tavLst>
                                    </p:anim>
                                  </p:childTnLst>
                                </p:cTn>
                              </p:par>
                              <p:par>
                                <p:cTn id="30" presetID="15" presetClass="entr" presetSubtype="0" fill="hold" grpId="0" nodeType="withEffect">
                                  <p:stCondLst>
                                    <p:cond delay="0"/>
                                  </p:stCondLst>
                                  <p:childTnLst>
                                    <p:set>
                                      <p:cBhvr>
                                        <p:cTn id="31" dur="1" fill="hold">
                                          <p:stCondLst>
                                            <p:cond delay="0"/>
                                          </p:stCondLst>
                                        </p:cTn>
                                        <p:tgtEl>
                                          <p:spTgt spid="29704"/>
                                        </p:tgtEl>
                                        <p:attrNameLst>
                                          <p:attrName>style.visibility</p:attrName>
                                        </p:attrNameLst>
                                      </p:cBhvr>
                                      <p:to>
                                        <p:strVal val="visible"/>
                                      </p:to>
                                    </p:set>
                                    <p:anim calcmode="lin" valueType="num">
                                      <p:cBhvr>
                                        <p:cTn id="32" dur="1000" fill="hold"/>
                                        <p:tgtEl>
                                          <p:spTgt spid="29704"/>
                                        </p:tgtEl>
                                        <p:attrNameLst>
                                          <p:attrName>ppt_w</p:attrName>
                                        </p:attrNameLst>
                                      </p:cBhvr>
                                      <p:tavLst>
                                        <p:tav tm="0">
                                          <p:val>
                                            <p:fltVal val="0"/>
                                          </p:val>
                                        </p:tav>
                                        <p:tav tm="100000">
                                          <p:val>
                                            <p:strVal val="#ppt_w"/>
                                          </p:val>
                                        </p:tav>
                                      </p:tavLst>
                                    </p:anim>
                                    <p:anim calcmode="lin" valueType="num">
                                      <p:cBhvr>
                                        <p:cTn id="33" dur="1000" fill="hold"/>
                                        <p:tgtEl>
                                          <p:spTgt spid="29704"/>
                                        </p:tgtEl>
                                        <p:attrNameLst>
                                          <p:attrName>ppt_h</p:attrName>
                                        </p:attrNameLst>
                                      </p:cBhvr>
                                      <p:tavLst>
                                        <p:tav tm="0">
                                          <p:val>
                                            <p:fltVal val="0"/>
                                          </p:val>
                                        </p:tav>
                                        <p:tav tm="100000">
                                          <p:val>
                                            <p:strVal val="#ppt_h"/>
                                          </p:val>
                                        </p:tav>
                                      </p:tavLst>
                                    </p:anim>
                                    <p:anim calcmode="lin" valueType="num">
                                      <p:cBhvr>
                                        <p:cTn id="34" dur="1000" fill="hold"/>
                                        <p:tgtEl>
                                          <p:spTgt spid="29704"/>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2970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29709"/>
                                        </p:tgtEl>
                                        <p:attrNameLst>
                                          <p:attrName>style.visibility</p:attrName>
                                        </p:attrNameLst>
                                      </p:cBhvr>
                                      <p:to>
                                        <p:strVal val="visible"/>
                                      </p:to>
                                    </p:set>
                                    <p:anim calcmode="lin" valueType="num">
                                      <p:cBhvr additive="base">
                                        <p:cTn id="40" dur="500" fill="hold"/>
                                        <p:tgtEl>
                                          <p:spTgt spid="29709"/>
                                        </p:tgtEl>
                                        <p:attrNameLst>
                                          <p:attrName>ppt_x</p:attrName>
                                        </p:attrNameLst>
                                      </p:cBhvr>
                                      <p:tavLst>
                                        <p:tav tm="0">
                                          <p:val>
                                            <p:strVal val="0-#ppt_w/2"/>
                                          </p:val>
                                        </p:tav>
                                        <p:tav tm="100000">
                                          <p:val>
                                            <p:strVal val="#ppt_x"/>
                                          </p:val>
                                        </p:tav>
                                      </p:tavLst>
                                    </p:anim>
                                    <p:anim calcmode="lin" valueType="num">
                                      <p:cBhvr additive="base">
                                        <p:cTn id="41"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29710"/>
                                        </p:tgtEl>
                                        <p:attrNameLst>
                                          <p:attrName>style.visibility</p:attrName>
                                        </p:attrNameLst>
                                      </p:cBhvr>
                                      <p:to>
                                        <p:strVal val="visible"/>
                                      </p:to>
                                    </p:set>
                                    <p:anim calcmode="lin" valueType="num">
                                      <p:cBhvr additive="base">
                                        <p:cTn id="46" dur="500" fill="hold"/>
                                        <p:tgtEl>
                                          <p:spTgt spid="29710"/>
                                        </p:tgtEl>
                                        <p:attrNameLst>
                                          <p:attrName>ppt_x</p:attrName>
                                        </p:attrNameLst>
                                      </p:cBhvr>
                                      <p:tavLst>
                                        <p:tav tm="0">
                                          <p:val>
                                            <p:strVal val="1+#ppt_w/2"/>
                                          </p:val>
                                        </p:tav>
                                        <p:tav tm="100000">
                                          <p:val>
                                            <p:strVal val="#ppt_x"/>
                                          </p:val>
                                        </p:tav>
                                      </p:tavLst>
                                    </p:anim>
                                    <p:anim calcmode="lin" valueType="num">
                                      <p:cBhvr additive="base">
                                        <p:cTn id="47" dur="500" fill="hold"/>
                                        <p:tgtEl>
                                          <p:spTgt spid="29710"/>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animBg="1"/>
      <p:bldP spid="29704" grpId="0" animBg="1"/>
      <p:bldP spid="29705" grpId="0" animBg="1"/>
      <p:bldP spid="29706" grpId="0" animBg="1"/>
      <p:bldP spid="29707" grpId="0" animBg="1"/>
      <p:bldP spid="29709" grpId="0" animBg="1" autoUpdateAnimBg="0"/>
      <p:bldP spid="29710" grpId="0" animBg="1" autoUpdateAnimBg="0"/>
      <p:bldP spid="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blogs.constantcontact.com/wp-content/uploads/2012/06/11-reasons-people-arent-responding-to-your-facebook-posts-712x372.png">
            <a:extLst>
              <a:ext uri="{FF2B5EF4-FFF2-40B4-BE49-F238E27FC236}">
                <a16:creationId xmlns:a16="http://schemas.microsoft.com/office/drawing/2014/main" id="{BA4894A7-9061-2647-B5D1-5A8061045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2133418"/>
            <a:ext cx="9042400" cy="4724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780928"/>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你怎么能够对</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神对你的心意</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反应灵敏</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E0E1ADD4-BDCA-E348-9C15-B4CB92D8549A}"/>
              </a:ext>
            </a:extLst>
          </p:cNvPr>
          <p:cNvSpPr txBox="1">
            <a:spLocks noChangeArrowheads="1"/>
          </p:cNvSpPr>
          <p:nvPr/>
        </p:nvSpPr>
        <p:spPr bwMode="auto">
          <a:xfrm>
            <a:off x="50800" y="5678545"/>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88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rPr>
              <a:t>哥林多后书</a:t>
            </a:r>
          </a:p>
        </p:txBody>
      </p:sp>
    </p:spTree>
    <p:extLst>
      <p:ext uri="{BB962C8B-B14F-4D97-AF65-F5344CB8AC3E}">
        <p14:creationId xmlns:p14="http://schemas.microsoft.com/office/powerpoint/2010/main" val="133343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Related image">
            <a:extLst>
              <a:ext uri="{FF2B5EF4-FFF2-40B4-BE49-F238E27FC236}">
                <a16:creationId xmlns:a16="http://schemas.microsoft.com/office/drawing/2014/main" id="{024B3F18-807F-E942-99D4-E7E5B4857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4188"/>
            <a:ext cx="9144000" cy="5888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l">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要向</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139CC8AC-8EB0-7449-84C3-3C4FCA4DBDF3}"/>
              </a:ext>
            </a:extLst>
          </p:cNvPr>
          <p:cNvSpPr txBox="1">
            <a:spLocks noChangeArrowheads="1"/>
          </p:cNvSpPr>
          <p:nvPr/>
        </p:nvSpPr>
        <p:spPr bwMode="auto">
          <a:xfrm>
            <a:off x="-129129" y="127005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你的</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领袖</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(1–7)</a:t>
            </a:r>
          </a:p>
        </p:txBody>
      </p:sp>
      <p:sp>
        <p:nvSpPr>
          <p:cNvPr id="6" name="Rectangle 2">
            <a:extLst>
              <a:ext uri="{FF2B5EF4-FFF2-40B4-BE49-F238E27FC236}">
                <a16:creationId xmlns:a16="http://schemas.microsoft.com/office/drawing/2014/main" id="{EB51EF20-33E2-4541-9384-C0DFF322C31E}"/>
              </a:ext>
            </a:extLst>
          </p:cNvPr>
          <p:cNvSpPr txBox="1">
            <a:spLocks noChangeArrowheads="1"/>
          </p:cNvSpPr>
          <p:nvPr/>
        </p:nvSpPr>
        <p:spPr bwMode="auto">
          <a:xfrm>
            <a:off x="28600" y="4225427"/>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有需要的人</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(8–9)</a:t>
            </a:r>
          </a:p>
        </p:txBody>
      </p:sp>
      <p:sp>
        <p:nvSpPr>
          <p:cNvPr id="7" name="Rectangle 2">
            <a:extLst>
              <a:ext uri="{FF2B5EF4-FFF2-40B4-BE49-F238E27FC236}">
                <a16:creationId xmlns:a16="http://schemas.microsoft.com/office/drawing/2014/main" id="{0BDFB58C-E8CB-2243-B91F-4A8372C7AFF9}"/>
              </a:ext>
            </a:extLst>
          </p:cNvPr>
          <p:cNvSpPr txBox="1">
            <a:spLocks noChangeArrowheads="1"/>
          </p:cNvSpPr>
          <p:nvPr/>
        </p:nvSpPr>
        <p:spPr bwMode="auto">
          <a:xfrm>
            <a:off x="4710958" y="223897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(10–13)</a:t>
            </a: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28600" y="5920006"/>
            <a:ext cx="90868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哥林多后书</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主要思想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 name="Rectangle 2"/>
          <p:cNvSpPr txBox="1">
            <a:spLocks noChangeArrowheads="1"/>
          </p:cNvSpPr>
          <p:nvPr/>
        </p:nvSpPr>
        <p:spPr bwMode="auto">
          <a:xfrm>
            <a:off x="2837542" y="5181693"/>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敞开心胸。</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2742104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5285224"/>
          </a:xfrm>
          <a:effectLst>
            <a:outerShdw blurRad="63500" dist="35921" dir="2700000" algn="ctr" rotWithShape="0">
              <a:schemeClr val="tx2">
                <a:alpha val="74998"/>
              </a:schemeClr>
            </a:outerShdw>
          </a:effectLst>
        </p:spPr>
        <p:txBody>
          <a:bodyPr/>
          <a:lstStyle/>
          <a:p>
            <a:pPr>
              <a:defRPr/>
            </a:pPr>
            <a:r>
              <a:rPr lang="en-SG" sz="4800" b="1" dirty="0">
                <a:effectLst>
                  <a:glow rad="127000">
                    <a:schemeClr val="tx1"/>
                  </a:glow>
                </a:effectLst>
                <a:latin typeface="Arial" charset="0"/>
                <a:ea typeface="ＭＳ Ｐゴシック" charset="0"/>
                <a:cs typeface="ＭＳ Ｐゴシック" charset="0"/>
              </a:rPr>
              <a:t>Corinth should open their hearts to Paul since God cared for them through him </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(2 Cor 1–7).</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886623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哥林多后书</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34720000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4F776A-55C6-D040-9429-798F999FF5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65219" name="Title 2"/>
          <p:cNvSpPr>
            <a:spLocks noGrp="1"/>
          </p:cNvSpPr>
          <p:nvPr>
            <p:ph type="title" idx="4294967295"/>
          </p:nvPr>
        </p:nvSpPr>
        <p:spPr>
          <a:xfrm>
            <a:off x="663387" y="2184945"/>
            <a:ext cx="9139942" cy="2492990"/>
          </a:xfrm>
          <a:noFill/>
          <a:ln>
            <a:noFill/>
          </a:ln>
        </p:spPr>
        <p:txBody>
          <a:bodyPr vert="horz" wrap="square" lIns="91440" tIns="45720" rIns="91440" bIns="45720" numCol="1" anchor="ctr" anchorCtr="0" compatLnSpc="1">
            <a:prstTxWarp prst="textNoShape">
              <a:avLst/>
            </a:prstTxWarp>
            <a:spAutoFit/>
          </a:bodyPr>
          <a:lstStyle/>
          <a:p>
            <a:pPr defTabSz="457177" eaLnBrk="1" hangingPunct="1"/>
            <a:r>
              <a:rPr lang="en-US" sz="5400" b="1" kern="1200" dirty="0">
                <a:solidFill>
                  <a:srgbClr val="FFFFFF"/>
                </a:solidFill>
                <a:effectLst>
                  <a:glow rad="228600">
                    <a:srgbClr val="000000">
                      <a:satMod val="175000"/>
                    </a:srgbClr>
                  </a:glow>
                </a:effectLst>
                <a:latin typeface="Arial" charset="0"/>
                <a:ea typeface="ＭＳ Ｐゴシック" charset="0"/>
                <a:cs typeface="+mn-cs"/>
              </a:rPr>
              <a:t>—God of Comfort—</a:t>
            </a:r>
            <a:br>
              <a:rPr lang="en-US" sz="5400" b="1" kern="1200" dirty="0">
                <a:solidFill>
                  <a:srgbClr val="FFFFFF"/>
                </a:solidFill>
                <a:effectLst>
                  <a:glow rad="228600">
                    <a:srgbClr val="000000">
                      <a:satMod val="175000"/>
                    </a:srgbClr>
                  </a:glow>
                </a:effectLst>
                <a:latin typeface="Arial" charset="0"/>
                <a:ea typeface="ＭＳ Ｐゴシック" charset="0"/>
                <a:cs typeface="+mn-cs"/>
              </a:rPr>
            </a:br>
            <a:br>
              <a:rPr lang="en-US" sz="5400" b="1" kern="1200" dirty="0">
                <a:solidFill>
                  <a:srgbClr val="FFFFFF"/>
                </a:solidFill>
                <a:effectLst>
                  <a:glow rad="228600">
                    <a:srgbClr val="000000">
                      <a:satMod val="175000"/>
                    </a:srgbClr>
                  </a:glow>
                </a:effectLst>
                <a:latin typeface="Arial" charset="0"/>
                <a:ea typeface="ＭＳ Ｐゴシック" charset="0"/>
                <a:cs typeface="+mn-cs"/>
              </a:rPr>
            </a:br>
            <a:r>
              <a:rPr lang="en-US" sz="4800" b="1" i="1" kern="1200" dirty="0">
                <a:solidFill>
                  <a:srgbClr val="FFFFFF"/>
                </a:solidFill>
                <a:effectLst>
                  <a:glow rad="228600">
                    <a:srgbClr val="000000">
                      <a:satMod val="175000"/>
                    </a:srgbClr>
                  </a:glow>
                </a:effectLst>
                <a:latin typeface="Arial" charset="0"/>
                <a:ea typeface="ＭＳ Ｐゴシック" charset="0"/>
              </a:rPr>
              <a:t>2 Cor 1:3-11</a:t>
            </a:r>
            <a:endParaRPr lang="en-US" sz="5400" b="1" i="1" kern="1200" dirty="0">
              <a:solidFill>
                <a:srgbClr val="FFFFFF"/>
              </a:solidFill>
              <a:effectLst>
                <a:glow rad="228600">
                  <a:srgbClr val="000000">
                    <a:satMod val="175000"/>
                  </a:srgbClr>
                </a:glow>
              </a:effectLst>
              <a:latin typeface="Arial" charset="0"/>
              <a:ea typeface="ＭＳ Ｐゴシック" charset="0"/>
              <a:cs typeface="+mn-cs"/>
            </a:endParaRPr>
          </a:p>
        </p:txBody>
      </p:sp>
    </p:spTree>
    <p:extLst>
      <p:ext uri="{BB962C8B-B14F-4D97-AF65-F5344CB8AC3E}">
        <p14:creationId xmlns:p14="http://schemas.microsoft.com/office/powerpoint/2010/main" val="4039379209"/>
      </p:ext>
    </p:extLst>
  </p:cSld>
  <p:clrMapOvr>
    <a:masterClrMapping/>
  </p:clrMapOvr>
  <p:transition spd="med">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圣约陈述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保罗于門徒成为新约的执事 </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(3:1–6:10)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乃是新约中最长陈述之一。</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27b</a:t>
            </a:r>
          </a:p>
        </p:txBody>
      </p:sp>
      <p:sp>
        <p:nvSpPr>
          <p:cNvPr id="7" name="Rectangle 2">
            <a:extLst>
              <a:ext uri="{FF2B5EF4-FFF2-40B4-BE49-F238E27FC236}">
                <a16:creationId xmlns:a16="http://schemas.microsoft.com/office/drawing/2014/main" id="{E59AD17E-A56B-2645-87A6-DA7CD1BEF2F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哥林多后书</a:t>
            </a:r>
          </a:p>
        </p:txBody>
      </p:sp>
    </p:spTree>
    <p:extLst>
      <p:ext uri="{BB962C8B-B14F-4D97-AF65-F5344CB8AC3E}">
        <p14:creationId xmlns:p14="http://schemas.microsoft.com/office/powerpoint/2010/main" val="350625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638D-278A-3248-8C2E-82EDD47679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6" name="Rectangle 5">
            <a:extLst>
              <a:ext uri="{FF2B5EF4-FFF2-40B4-BE49-F238E27FC236}">
                <a16:creationId xmlns:a16="http://schemas.microsoft.com/office/drawing/2014/main" id="{2144DC15-4405-854A-966D-F65655DF156F}"/>
              </a:ext>
            </a:extLst>
          </p:cNvPr>
          <p:cNvSpPr/>
          <p:nvPr/>
        </p:nvSpPr>
        <p:spPr>
          <a:xfrm>
            <a:off x="291109" y="5976895"/>
            <a:ext cx="8392450" cy="535531"/>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Cor 1:3-4 (NLT)</a:t>
            </a:r>
          </a:p>
        </p:txBody>
      </p:sp>
      <p:sp>
        <p:nvSpPr>
          <p:cNvPr id="5" name="Rectangle 4"/>
          <p:cNvSpPr/>
          <p:nvPr/>
        </p:nvSpPr>
        <p:spPr>
          <a:xfrm>
            <a:off x="1" y="802417"/>
            <a:ext cx="9139942" cy="3637919"/>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All praise to God, the Father of our Lord Jesus Christ. God is our merciful Father and the source of all comfort.</a:t>
            </a:r>
          </a:p>
          <a:p>
            <a:pPr marL="0" marR="0" lvl="0" indent="0" algn="ctr" defTabSz="914400" rtl="0" eaLnBrk="1" fontAlgn="base" latinLnBrk="0" hangingPunct="1">
              <a:lnSpc>
                <a:spcPct val="80000"/>
              </a:lnSpc>
              <a:spcBef>
                <a:spcPct val="0"/>
              </a:spcBef>
              <a:spcAft>
                <a:spcPct val="0"/>
              </a:spcAft>
              <a:buClrTx/>
              <a:buSzTx/>
              <a:buFontTx/>
              <a:buNone/>
              <a:tabLst/>
              <a:defRPr/>
            </a:pPr>
            <a:endPar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He comforts us in all our troubles so that we can comfort others. When they are troubled, we will be able to give them the same comfort God has given us. </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13597461"/>
      </p:ext>
    </p:extLst>
  </p:cSld>
  <p:clrMapOvr>
    <a:masterClrMapping/>
  </p:clrMapOvr>
  <p:transition spd="med">
    <p:randomBar dir="vert"/>
  </p:transition>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1B302D-334E-F24D-A3B8-E1B66F28C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6" name="Rectangle 5">
            <a:extLst>
              <a:ext uri="{FF2B5EF4-FFF2-40B4-BE49-F238E27FC236}">
                <a16:creationId xmlns:a16="http://schemas.microsoft.com/office/drawing/2014/main" id="{2144DC15-4405-854A-966D-F65655DF156F}"/>
              </a:ext>
            </a:extLst>
          </p:cNvPr>
          <p:cNvSpPr/>
          <p:nvPr/>
        </p:nvSpPr>
        <p:spPr>
          <a:xfrm>
            <a:off x="375775" y="6136539"/>
            <a:ext cx="8392450" cy="535531"/>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Cor 1:5 (NLT)</a:t>
            </a:r>
          </a:p>
        </p:txBody>
      </p:sp>
      <p:sp>
        <p:nvSpPr>
          <p:cNvPr id="7" name="Rectangle 6"/>
          <p:cNvSpPr/>
          <p:nvPr/>
        </p:nvSpPr>
        <p:spPr>
          <a:xfrm>
            <a:off x="0" y="935378"/>
            <a:ext cx="9144000" cy="1421928"/>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For the more we suffer for Christ, the more God will shower us with his comfort through Christ.</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30327947"/>
      </p:ext>
    </p:extLst>
  </p:cSld>
  <p:clrMapOvr>
    <a:masterClrMapping/>
  </p:clrMapOvr>
  <p:transition spd="med">
    <p:randomBar dir="vert"/>
  </p:transition>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1B302D-334E-F24D-A3B8-E1B66F28C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6" name="Rectangle 5">
            <a:extLst>
              <a:ext uri="{FF2B5EF4-FFF2-40B4-BE49-F238E27FC236}">
                <a16:creationId xmlns:a16="http://schemas.microsoft.com/office/drawing/2014/main" id="{2144DC15-4405-854A-966D-F65655DF156F}"/>
              </a:ext>
            </a:extLst>
          </p:cNvPr>
          <p:cNvSpPr/>
          <p:nvPr/>
        </p:nvSpPr>
        <p:spPr>
          <a:xfrm>
            <a:off x="375775" y="6136539"/>
            <a:ext cx="8392450" cy="535531"/>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Cor 1:6-7 </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(NLT)</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
        <p:nvSpPr>
          <p:cNvPr id="7" name="Rectangle 6"/>
          <p:cNvSpPr/>
          <p:nvPr/>
        </p:nvSpPr>
        <p:spPr>
          <a:xfrm>
            <a:off x="0" y="732812"/>
            <a:ext cx="9144000" cy="4081117"/>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6 </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Even when we are weighed down with troubles, it is for your comfort and salvation! For when we ourselves are comforted, we will certainly comfort you. Then you can patiently endure the same things we suffer.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7 </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We are confident that as you share in our sufferings, you will also share in the comfort God gives us.</a:t>
            </a: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92780970"/>
      </p:ext>
    </p:extLst>
  </p:cSld>
  <p:clrMapOvr>
    <a:masterClrMapping/>
  </p:clrMapOvr>
  <p:transition spd="med">
    <p:randomBar dir="vert"/>
  </p:transition>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1B302D-334E-F24D-A3B8-E1B66F28C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6" name="Rectangle 5">
            <a:extLst>
              <a:ext uri="{FF2B5EF4-FFF2-40B4-BE49-F238E27FC236}">
                <a16:creationId xmlns:a16="http://schemas.microsoft.com/office/drawing/2014/main" id="{2144DC15-4405-854A-966D-F65655DF156F}"/>
              </a:ext>
            </a:extLst>
          </p:cNvPr>
          <p:cNvSpPr/>
          <p:nvPr/>
        </p:nvSpPr>
        <p:spPr>
          <a:xfrm>
            <a:off x="375775" y="6136539"/>
            <a:ext cx="8392450" cy="535531"/>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Cor 1:8-9 </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(NLT)</a:t>
            </a: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
        <p:nvSpPr>
          <p:cNvPr id="7" name="Rectangle 6"/>
          <p:cNvSpPr/>
          <p:nvPr/>
        </p:nvSpPr>
        <p:spPr>
          <a:xfrm>
            <a:off x="0" y="715100"/>
            <a:ext cx="9144000" cy="4819781"/>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8 </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We think you ought to know, dear brothers and sisters, about the trouble we went through in the province of Asia. We were crushed and overwhelmed beyond our ability to endure, and we thought we would never live through it. </a:t>
            </a:r>
          </a:p>
          <a:p>
            <a:pPr marL="0" marR="0" lvl="0" indent="0" algn="ctr" defTabSz="914400" rtl="0" eaLnBrk="1" fontAlgn="base" latinLnBrk="0" hangingPunct="1">
              <a:lnSpc>
                <a:spcPct val="80000"/>
              </a:lnSpc>
              <a:spcBef>
                <a:spcPct val="0"/>
              </a:spcBef>
              <a:spcAft>
                <a:spcPct val="0"/>
              </a:spcAft>
              <a:buClrTx/>
              <a:buSzTx/>
              <a:buFontTx/>
              <a:buNone/>
              <a:tabLst/>
              <a:defRPr/>
            </a:pPr>
            <a:endPar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9</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In fact, we expected to die. But as a result, we stopped relying on ourselves and learned to rely only on God, </a:t>
            </a:r>
            <a:b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who raises the dead.</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04155786"/>
      </p:ext>
    </p:extLst>
  </p:cSld>
  <p:clrMapOvr>
    <a:masterClrMapping/>
  </p:clrMapOvr>
  <p:transition spd="med">
    <p:randomBar dir="vert"/>
  </p:transition>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1B302D-334E-F24D-A3B8-E1B66F28C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6" name="Rectangle 5">
            <a:extLst>
              <a:ext uri="{FF2B5EF4-FFF2-40B4-BE49-F238E27FC236}">
                <a16:creationId xmlns:a16="http://schemas.microsoft.com/office/drawing/2014/main" id="{2144DC15-4405-854A-966D-F65655DF156F}"/>
              </a:ext>
            </a:extLst>
          </p:cNvPr>
          <p:cNvSpPr/>
          <p:nvPr/>
        </p:nvSpPr>
        <p:spPr>
          <a:xfrm>
            <a:off x="375775" y="6136539"/>
            <a:ext cx="8392450" cy="535531"/>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Cor 1:10-11</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(NLT)</a:t>
            </a: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
        <p:nvSpPr>
          <p:cNvPr id="7" name="Rectangle 6"/>
          <p:cNvSpPr/>
          <p:nvPr/>
        </p:nvSpPr>
        <p:spPr>
          <a:xfrm>
            <a:off x="0" y="787350"/>
            <a:ext cx="9144000" cy="3933384"/>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10</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And he did rescue us from mortal danger, and he will rescue us again. </a:t>
            </a:r>
            <a:b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We have placed our confidence in him, and he will continue to rescue us. </a:t>
            </a:r>
          </a:p>
          <a:p>
            <a:pPr marL="0" marR="0" lvl="0" indent="0" algn="ctr" defTabSz="914400" rtl="0" eaLnBrk="1" fontAlgn="base" latinLnBrk="0" hangingPunct="1">
              <a:lnSpc>
                <a:spcPct val="80000"/>
              </a:lnSpc>
              <a:spcBef>
                <a:spcPct val="0"/>
              </a:spcBef>
              <a:spcAft>
                <a:spcPct val="0"/>
              </a:spcAft>
              <a:buClrTx/>
              <a:buSzTx/>
              <a:buFontTx/>
              <a:buNone/>
              <a:tabLst/>
              <a:defRPr/>
            </a:pPr>
            <a:endPar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11</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And you are helping us by praying for us. Then many people will give thanks because God has graciously answered so many prayers for our safety.</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62332647"/>
      </p:ext>
    </p:extLst>
  </p:cSld>
  <p:clrMapOvr>
    <a:masterClrMapping/>
  </p:clrMapOvr>
  <p:transition spd="med">
    <p:randomBar dir="ver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endParaRPr lang="en-US" altLang="en-US"/>
          </a:p>
        </p:txBody>
      </p:sp>
      <p:pic>
        <p:nvPicPr>
          <p:cNvPr id="58371" name="Picture 3" descr="bv3000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pic>
        <p:nvPicPr>
          <p:cNvPr id="72708" name="Picture 4" descr="2.jpg (9345 by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362200"/>
            <a:ext cx="3276600" cy="2128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9" name="WordArt 5"/>
          <p:cNvSpPr>
            <a:spLocks noChangeArrowheads="1" noChangeShapeType="1" noTextEdit="1"/>
          </p:cNvSpPr>
          <p:nvPr/>
        </p:nvSpPr>
        <p:spPr bwMode="auto">
          <a:xfrm rot="-369682">
            <a:off x="-9525" y="515938"/>
            <a:ext cx="5486400" cy="2286000"/>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r>
              <a:rPr lang="zh-CN" altLang="en-US" sz="4000" kern="10">
                <a:ln w="9525">
                  <a:round/>
                  <a:headEnd/>
                  <a:tailEnd/>
                </a:ln>
                <a:gradFill rotWithShape="1">
                  <a:gsLst>
                    <a:gs pos="0">
                      <a:srgbClr val="FE3E02"/>
                    </a:gs>
                    <a:gs pos="100000">
                      <a:srgbClr val="FFE701"/>
                    </a:gs>
                  </a:gsLst>
                  <a:lin ang="16560000" scaled="1"/>
                </a:gradFill>
                <a:latin typeface="Impact"/>
              </a:rPr>
              <a:t>受苦</a:t>
            </a:r>
            <a:endParaRPr lang="en-GB" sz="4000" kern="10">
              <a:ln w="9525">
                <a:round/>
                <a:headEnd/>
                <a:tailEnd/>
              </a:ln>
              <a:gradFill rotWithShape="1">
                <a:gsLst>
                  <a:gs pos="0">
                    <a:srgbClr val="FE3E02"/>
                  </a:gs>
                  <a:gs pos="100000">
                    <a:srgbClr val="FFE701"/>
                  </a:gs>
                </a:gsLst>
                <a:lin ang="16560000" scaled="1"/>
              </a:gradFill>
              <a:latin typeface="Impact"/>
            </a:endParaRPr>
          </a:p>
        </p:txBody>
      </p:sp>
      <p:sp>
        <p:nvSpPr>
          <p:cNvPr id="72710" name="Rectangle 6"/>
          <p:cNvSpPr>
            <a:spLocks noChangeArrowheads="1"/>
          </p:cNvSpPr>
          <p:nvPr/>
        </p:nvSpPr>
        <p:spPr bwMode="auto">
          <a:xfrm>
            <a:off x="5610225" y="5516563"/>
            <a:ext cx="30765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en-GB" altLang="en-US" sz="3200">
                <a:latin typeface="Arial" charset="0"/>
              </a:rPr>
              <a:t>(</a:t>
            </a:r>
            <a:r>
              <a:rPr lang="zh-CN" altLang="en-GB" sz="3200">
                <a:latin typeface="Arial" charset="0"/>
              </a:rPr>
              <a:t>林后 </a:t>
            </a:r>
            <a:r>
              <a:rPr lang="en-GB" altLang="en-US" sz="3200">
                <a:latin typeface="Arial" charset="0"/>
              </a:rPr>
              <a:t>1 : 1-11)</a:t>
            </a:r>
            <a:r>
              <a:rPr lang="en-GB" altLang="en-US" sz="1800" b="0">
                <a:latin typeface="Arial" charset="0"/>
              </a:rPr>
              <a:t>                                                         </a:t>
            </a:r>
          </a:p>
        </p:txBody>
      </p:sp>
      <p:pic>
        <p:nvPicPr>
          <p:cNvPr id="72711" name="Picture 7" descr="PNG3.jpg (38843 by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191000"/>
            <a:ext cx="3429000" cy="217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2712" name="Picture 8" descr="Ph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914400"/>
            <a:ext cx="2819400" cy="2255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2709"/>
                                        </p:tgtEl>
                                        <p:attrNameLst>
                                          <p:attrName>style.visibility</p:attrName>
                                        </p:attrNameLst>
                                      </p:cBhvr>
                                      <p:to>
                                        <p:strVal val="visible"/>
                                      </p:to>
                                    </p:set>
                                    <p:anim calcmode="lin" valueType="num">
                                      <p:cBhvr>
                                        <p:cTn id="7" dur="1000" fill="hold"/>
                                        <p:tgtEl>
                                          <p:spTgt spid="72709"/>
                                        </p:tgtEl>
                                        <p:attrNameLst>
                                          <p:attrName>ppt_w</p:attrName>
                                        </p:attrNameLst>
                                      </p:cBhvr>
                                      <p:tavLst>
                                        <p:tav tm="0">
                                          <p:val>
                                            <p:fltVal val="0"/>
                                          </p:val>
                                        </p:tav>
                                        <p:tav tm="100000">
                                          <p:val>
                                            <p:strVal val="#ppt_w"/>
                                          </p:val>
                                        </p:tav>
                                      </p:tavLst>
                                    </p:anim>
                                    <p:anim calcmode="lin" valueType="num">
                                      <p:cBhvr>
                                        <p:cTn id="8" dur="1000" fill="hold"/>
                                        <p:tgtEl>
                                          <p:spTgt spid="72709"/>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35" presetClass="entr" presetSubtype="0" fill="hold" nodeType="afterEffect">
                                  <p:stCondLst>
                                    <p:cond delay="0"/>
                                  </p:stCondLst>
                                  <p:childTnLst>
                                    <p:set>
                                      <p:cBhvr>
                                        <p:cTn id="11" dur="1" fill="hold">
                                          <p:stCondLst>
                                            <p:cond delay="0"/>
                                          </p:stCondLst>
                                        </p:cTn>
                                        <p:tgtEl>
                                          <p:spTgt spid="72712"/>
                                        </p:tgtEl>
                                        <p:attrNameLst>
                                          <p:attrName>style.visibility</p:attrName>
                                        </p:attrNameLst>
                                      </p:cBhvr>
                                      <p:to>
                                        <p:strVal val="visible"/>
                                      </p:to>
                                    </p:set>
                                    <p:animEffect transition="in" filter="fade">
                                      <p:cBhvr>
                                        <p:cTn id="12" dur="2000"/>
                                        <p:tgtEl>
                                          <p:spTgt spid="72712"/>
                                        </p:tgtEl>
                                      </p:cBhvr>
                                    </p:animEffect>
                                    <p:anim calcmode="lin" valueType="num">
                                      <p:cBhvr>
                                        <p:cTn id="13" dur="2000" fill="hold"/>
                                        <p:tgtEl>
                                          <p:spTgt spid="72712"/>
                                        </p:tgtEl>
                                        <p:attrNameLst>
                                          <p:attrName>style.rotation</p:attrName>
                                        </p:attrNameLst>
                                      </p:cBhvr>
                                      <p:tavLst>
                                        <p:tav tm="0">
                                          <p:val>
                                            <p:fltVal val="720"/>
                                          </p:val>
                                        </p:tav>
                                        <p:tav tm="100000">
                                          <p:val>
                                            <p:fltVal val="0"/>
                                          </p:val>
                                        </p:tav>
                                      </p:tavLst>
                                    </p:anim>
                                    <p:anim calcmode="lin" valueType="num">
                                      <p:cBhvr>
                                        <p:cTn id="14" dur="2000" fill="hold"/>
                                        <p:tgtEl>
                                          <p:spTgt spid="72712"/>
                                        </p:tgtEl>
                                        <p:attrNameLst>
                                          <p:attrName>ppt_h</p:attrName>
                                        </p:attrNameLst>
                                      </p:cBhvr>
                                      <p:tavLst>
                                        <p:tav tm="0">
                                          <p:val>
                                            <p:fltVal val="0"/>
                                          </p:val>
                                        </p:tav>
                                        <p:tav tm="100000">
                                          <p:val>
                                            <p:strVal val="#ppt_h"/>
                                          </p:val>
                                        </p:tav>
                                      </p:tavLst>
                                    </p:anim>
                                    <p:anim calcmode="lin" valueType="num">
                                      <p:cBhvr>
                                        <p:cTn id="15" dur="2000" fill="hold"/>
                                        <p:tgtEl>
                                          <p:spTgt spid="72712"/>
                                        </p:tgtEl>
                                        <p:attrNameLst>
                                          <p:attrName>ppt_w</p:attrName>
                                        </p:attrNameLst>
                                      </p:cBhvr>
                                      <p:tavLst>
                                        <p:tav tm="0">
                                          <p:val>
                                            <p:fltVal val="0"/>
                                          </p:val>
                                        </p:tav>
                                        <p:tav tm="100000">
                                          <p:val>
                                            <p:strVal val="#ppt_w"/>
                                          </p:val>
                                        </p:tav>
                                      </p:tavLst>
                                    </p:anim>
                                  </p:childTnLst>
                                </p:cTn>
                              </p:par>
                            </p:childTnLst>
                          </p:cTn>
                        </p:par>
                        <p:par>
                          <p:cTn id="16" fill="hold" nodeType="afterGroup">
                            <p:stCondLst>
                              <p:cond delay="3000"/>
                            </p:stCondLst>
                            <p:childTnLst>
                              <p:par>
                                <p:cTn id="17" presetID="25" presetClass="entr" presetSubtype="0" fill="hold" nodeType="afterEffect">
                                  <p:stCondLst>
                                    <p:cond delay="0"/>
                                  </p:stCondLst>
                                  <p:childTnLst>
                                    <p:set>
                                      <p:cBhvr>
                                        <p:cTn id="18" dur="1" fill="hold">
                                          <p:stCondLst>
                                            <p:cond delay="0"/>
                                          </p:stCondLst>
                                        </p:cTn>
                                        <p:tgtEl>
                                          <p:spTgt spid="72708"/>
                                        </p:tgtEl>
                                        <p:attrNameLst>
                                          <p:attrName>style.visibility</p:attrName>
                                        </p:attrNameLst>
                                      </p:cBhvr>
                                      <p:to>
                                        <p:strVal val="visible"/>
                                      </p:to>
                                    </p:set>
                                    <p:anim calcmode="lin" valueType="num">
                                      <p:cBhvr>
                                        <p:cTn id="19" dur="500" decel="50000" fill="hold">
                                          <p:stCondLst>
                                            <p:cond delay="0"/>
                                          </p:stCondLst>
                                        </p:cTn>
                                        <p:tgtEl>
                                          <p:spTgt spid="72708"/>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72708"/>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72708"/>
                                        </p:tgtEl>
                                        <p:attrNameLst>
                                          <p:attrName>ppt_w</p:attrName>
                                        </p:attrNameLst>
                                      </p:cBhvr>
                                      <p:tavLst>
                                        <p:tav tm="0">
                                          <p:val>
                                            <p:strVal val="#ppt_w*.05"/>
                                          </p:val>
                                        </p:tav>
                                        <p:tav tm="100000">
                                          <p:val>
                                            <p:strVal val="#ppt_w"/>
                                          </p:val>
                                        </p:tav>
                                      </p:tavLst>
                                    </p:anim>
                                    <p:anim calcmode="lin" valueType="num">
                                      <p:cBhvr>
                                        <p:cTn id="22" dur="1000" fill="hold"/>
                                        <p:tgtEl>
                                          <p:spTgt spid="72708"/>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72708"/>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72708"/>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72708"/>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72708"/>
                                        </p:tgtEl>
                                      </p:cBhvr>
                                    </p:animEffect>
                                  </p:childTnLst>
                                </p:cTn>
                              </p:par>
                            </p:childTnLst>
                          </p:cTn>
                        </p:par>
                        <p:par>
                          <p:cTn id="27" fill="hold" nodeType="afterGroup">
                            <p:stCondLst>
                              <p:cond delay="4000"/>
                            </p:stCondLst>
                            <p:childTnLst>
                              <p:par>
                                <p:cTn id="28" presetID="9" presetClass="entr" presetSubtype="0" fill="hold" nodeType="afterEffect">
                                  <p:stCondLst>
                                    <p:cond delay="0"/>
                                  </p:stCondLst>
                                  <p:childTnLst>
                                    <p:set>
                                      <p:cBhvr>
                                        <p:cTn id="29" dur="1" fill="hold">
                                          <p:stCondLst>
                                            <p:cond delay="0"/>
                                          </p:stCondLst>
                                        </p:cTn>
                                        <p:tgtEl>
                                          <p:spTgt spid="72711"/>
                                        </p:tgtEl>
                                        <p:attrNameLst>
                                          <p:attrName>style.visibility</p:attrName>
                                        </p:attrNameLst>
                                      </p:cBhvr>
                                      <p:to>
                                        <p:strVal val="visible"/>
                                      </p:to>
                                    </p:set>
                                    <p:animEffect transition="in" filter="dissolve">
                                      <p:cBhvr>
                                        <p:cTn id="30" dur="1000"/>
                                        <p:tgtEl>
                                          <p:spTgt spid="72711"/>
                                        </p:tgtEl>
                                      </p:cBhvr>
                                    </p:animEffect>
                                  </p:childTnLst>
                                </p:cTn>
                              </p:par>
                            </p:childTnLst>
                          </p:cTn>
                        </p:par>
                        <p:par>
                          <p:cTn id="31" fill="hold" nodeType="afterGroup">
                            <p:stCondLst>
                              <p:cond delay="5000"/>
                            </p:stCondLst>
                            <p:childTnLst>
                              <p:par>
                                <p:cTn id="32" presetID="10" presetClass="entr" presetSubtype="0" fill="hold" grpId="0" nodeType="afterEffect">
                                  <p:stCondLst>
                                    <p:cond delay="0"/>
                                  </p:stCondLst>
                                  <p:childTnLst>
                                    <p:set>
                                      <p:cBhvr>
                                        <p:cTn id="33" dur="1" fill="hold">
                                          <p:stCondLst>
                                            <p:cond delay="0"/>
                                          </p:stCondLst>
                                        </p:cTn>
                                        <p:tgtEl>
                                          <p:spTgt spid="72710"/>
                                        </p:tgtEl>
                                        <p:attrNameLst>
                                          <p:attrName>style.visibility</p:attrName>
                                        </p:attrNameLst>
                                      </p:cBhvr>
                                      <p:to>
                                        <p:strVal val="visible"/>
                                      </p:to>
                                    </p:set>
                                    <p:animEffect transition="in" filter="fade">
                                      <p:cBhvr>
                                        <p:cTn id="34" dur="2000"/>
                                        <p:tgtEl>
                                          <p:spTgt spid="72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9" grpId="0" animBg="1"/>
      <p:bldP spid="72710"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哥林多后书</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2158352308"/>
      </p:ext>
    </p:extLst>
  </p:cSld>
  <p:clrMapOvr>
    <a:overrideClrMapping bg1="lt1" tx1="dk1" bg2="lt2" tx2="dk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endParaRPr lang="en-US" altLang="en-US"/>
          </a:p>
        </p:txBody>
      </p:sp>
      <p:pic>
        <p:nvPicPr>
          <p:cNvPr id="59395" name="Picture 3" descr="bluegreen_depths_d06_tex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70700"/>
          </a:xfrm>
        </p:spPr>
      </p:pic>
      <p:sp>
        <p:nvSpPr>
          <p:cNvPr id="59396" name="WordArt 4"/>
          <p:cNvSpPr>
            <a:spLocks noChangeArrowheads="1" noChangeShapeType="1" noTextEdit="1"/>
          </p:cNvSpPr>
          <p:nvPr/>
        </p:nvSpPr>
        <p:spPr bwMode="auto">
          <a:xfrm>
            <a:off x="152400" y="76200"/>
            <a:ext cx="3810000" cy="990600"/>
          </a:xfrm>
          <a:prstGeom prst="rect">
            <a:avLst/>
          </a:prstGeom>
        </p:spPr>
        <p:txBody>
          <a:bodyPr wrap="none" fromWordArt="1">
            <a:prstTxWarp prst="textPlain">
              <a:avLst>
                <a:gd name="adj" fmla="val 50000"/>
              </a:avLst>
            </a:prstTxWarp>
          </a:bodyPr>
          <a:lstStyle/>
          <a:p>
            <a:r>
              <a:rPr lang="zh-CN" altLang="en-US" sz="3600" kern="10">
                <a:ln w="19050">
                  <a:solidFill>
                    <a:srgbClr val="99CCFF"/>
                  </a:solidFill>
                  <a:round/>
                  <a:headEnd/>
                  <a:tailEnd/>
                </a:ln>
                <a:solidFill>
                  <a:srgbClr val="FFFF00"/>
                </a:solidFill>
                <a:effectLst>
                  <a:outerShdw dist="35921" dir="2700000" algn="ctr" rotWithShape="0">
                    <a:srgbClr val="990000">
                      <a:alpha val="74997"/>
                    </a:srgbClr>
                  </a:outerShdw>
                </a:effectLst>
                <a:latin typeface="Impact"/>
              </a:rPr>
              <a:t>受苦</a:t>
            </a:r>
            <a:endParaRPr lang="en-GB" sz="3600" kern="10">
              <a:ln w="19050">
                <a:solidFill>
                  <a:srgbClr val="99CCFF"/>
                </a:solidFill>
                <a:round/>
                <a:headEnd/>
                <a:tailEnd/>
              </a:ln>
              <a:solidFill>
                <a:srgbClr val="FFFF00"/>
              </a:solidFill>
              <a:effectLst>
                <a:outerShdw dist="35921" dir="2700000" algn="ctr" rotWithShape="0">
                  <a:srgbClr val="990000">
                    <a:alpha val="74997"/>
                  </a:srgbClr>
                </a:outerShdw>
              </a:effectLst>
              <a:latin typeface="Impact"/>
            </a:endParaRPr>
          </a:p>
        </p:txBody>
      </p:sp>
      <p:sp>
        <p:nvSpPr>
          <p:cNvPr id="73733" name="Text Box 5"/>
          <p:cNvSpPr txBox="1">
            <a:spLocks noChangeArrowheads="1"/>
          </p:cNvSpPr>
          <p:nvPr/>
        </p:nvSpPr>
        <p:spPr bwMode="auto">
          <a:xfrm>
            <a:off x="1219200" y="1219200"/>
            <a:ext cx="7162800" cy="3084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spcBef>
                <a:spcPct val="50000"/>
              </a:spcBef>
              <a:buFontTx/>
              <a:buChar char="•"/>
            </a:pPr>
            <a:r>
              <a:rPr lang="en-US" altLang="en-US" sz="2800" i="1" dirty="0">
                <a:latin typeface="Georgia" charset="0"/>
              </a:rPr>
              <a:t> </a:t>
            </a:r>
            <a:r>
              <a:rPr lang="zh-CN" altLang="en-US" sz="2800" i="1" dirty="0">
                <a:latin typeface="Georgia" charset="0"/>
              </a:rPr>
              <a:t>保罗的受苦</a:t>
            </a:r>
            <a:endParaRPr lang="en-US" altLang="ja-JP" sz="2800" i="1" dirty="0">
              <a:latin typeface="Georgia" charset="0"/>
            </a:endParaRPr>
          </a:p>
          <a:p>
            <a:pPr algn="l" eaLnBrk="1" hangingPunct="1">
              <a:spcBef>
                <a:spcPct val="50000"/>
              </a:spcBef>
              <a:buFontTx/>
              <a:buChar char="•"/>
            </a:pPr>
            <a:r>
              <a:rPr lang="en-US" altLang="en-US" sz="2800" i="1" dirty="0">
                <a:latin typeface="Georgia" charset="0"/>
              </a:rPr>
              <a:t> </a:t>
            </a:r>
            <a:r>
              <a:rPr lang="zh-CN" altLang="en-US" sz="2800" i="1" dirty="0">
                <a:latin typeface="Georgia" charset="0"/>
              </a:rPr>
              <a:t>保罗对受苦的态度</a:t>
            </a:r>
            <a:endParaRPr lang="en-US" altLang="ja-JP" sz="2800" i="1" dirty="0">
              <a:latin typeface="Georgia" charset="0"/>
            </a:endParaRPr>
          </a:p>
          <a:p>
            <a:pPr algn="l" eaLnBrk="1" hangingPunct="1">
              <a:spcBef>
                <a:spcPct val="50000"/>
              </a:spcBef>
              <a:buFontTx/>
              <a:buChar char="•"/>
            </a:pPr>
            <a:r>
              <a:rPr lang="en-US" altLang="en-US" sz="2800" i="1" dirty="0">
                <a:latin typeface="Georgia" charset="0"/>
              </a:rPr>
              <a:t> </a:t>
            </a:r>
            <a:r>
              <a:rPr lang="zh-CN" altLang="en-US" sz="2800" i="1" dirty="0">
                <a:latin typeface="Georgia" charset="0"/>
              </a:rPr>
              <a:t>基督的经验</a:t>
            </a:r>
            <a:endParaRPr lang="en-US" altLang="ja-JP" sz="2800" i="1" dirty="0">
              <a:latin typeface="Georgia" charset="0"/>
            </a:endParaRPr>
          </a:p>
          <a:p>
            <a:pPr algn="l" eaLnBrk="1" hangingPunct="1">
              <a:spcBef>
                <a:spcPct val="50000"/>
              </a:spcBef>
              <a:buFontTx/>
              <a:buChar char="•"/>
            </a:pPr>
            <a:r>
              <a:rPr lang="en-US" altLang="en-US" sz="2800" i="1" dirty="0">
                <a:latin typeface="Georgia" charset="0"/>
              </a:rPr>
              <a:t> </a:t>
            </a:r>
            <a:r>
              <a:rPr lang="zh-CN" altLang="en-US" sz="2800" i="1" dirty="0">
                <a:latin typeface="Georgia" charset="0"/>
              </a:rPr>
              <a:t>受苦中的安慰</a:t>
            </a:r>
            <a:endParaRPr lang="en-US" altLang="ja-JP" sz="2800" i="1" dirty="0">
              <a:latin typeface="Georgia" charset="0"/>
            </a:endParaRPr>
          </a:p>
          <a:p>
            <a:pPr algn="l" eaLnBrk="1" hangingPunct="1">
              <a:spcBef>
                <a:spcPct val="50000"/>
              </a:spcBef>
              <a:buFontTx/>
              <a:buChar char="•"/>
            </a:pPr>
            <a:r>
              <a:rPr lang="en-US" altLang="en-US" sz="2800" i="1" dirty="0">
                <a:latin typeface="Georgia" charset="0"/>
              </a:rPr>
              <a:t> </a:t>
            </a:r>
            <a:r>
              <a:rPr lang="zh-CN" altLang="en-US" sz="2800" i="1" dirty="0">
                <a:latin typeface="Georgia" charset="0"/>
              </a:rPr>
              <a:t>我们如何面对苦难？</a:t>
            </a:r>
            <a:endParaRPr lang="en-US" altLang="en-US" sz="2800" i="1" dirty="0">
              <a:latin typeface="Georgia" charset="0"/>
            </a:endParaRPr>
          </a:p>
        </p:txBody>
      </p:sp>
      <p:pic>
        <p:nvPicPr>
          <p:cNvPr id="73734" name="Picture 6" descr="NPLSO00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638800" y="1143000"/>
            <a:ext cx="30099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735" name="Picture 7" descr="NWWCJ00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81800" y="2508250"/>
            <a:ext cx="2195513" cy="434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736" name="Picture 8" descr="Ph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3048000"/>
            <a:ext cx="6096000" cy="3536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9"/>
          <p:cNvGrpSpPr>
            <a:grpSpLocks/>
          </p:cNvGrpSpPr>
          <p:nvPr/>
        </p:nvGrpSpPr>
        <p:grpSpPr bwMode="auto">
          <a:xfrm>
            <a:off x="2619375" y="2895600"/>
            <a:ext cx="5457825" cy="3962400"/>
            <a:chOff x="1392" y="1824"/>
            <a:chExt cx="3438" cy="2496"/>
          </a:xfrm>
        </p:grpSpPr>
        <p:pic>
          <p:nvPicPr>
            <p:cNvPr id="59405" name="Picture 10" descr="MNSIM008"/>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392" y="2304"/>
              <a:ext cx="2112" cy="1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6" name="Picture 11" descr="PMDWC009"/>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696" y="1824"/>
              <a:ext cx="1134" cy="2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12"/>
          <p:cNvGrpSpPr>
            <a:grpSpLocks/>
          </p:cNvGrpSpPr>
          <p:nvPr/>
        </p:nvGrpSpPr>
        <p:grpSpPr bwMode="auto">
          <a:xfrm>
            <a:off x="1828800" y="3352800"/>
            <a:ext cx="6804025" cy="3505200"/>
            <a:chOff x="1152" y="2112"/>
            <a:chExt cx="4286" cy="2208"/>
          </a:xfrm>
        </p:grpSpPr>
        <p:pic>
          <p:nvPicPr>
            <p:cNvPr id="59403" name="Picture 13" descr="NCHSJ002"/>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152" y="2736"/>
              <a:ext cx="2736" cy="1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4" name="Picture 14" descr="IS1CR073"/>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3984" y="2112"/>
              <a:ext cx="1454" cy="2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iterate type="wd">
                                    <p:tmPct val="10000"/>
                                  </p:iterate>
                                  <p:childTnLst>
                                    <p:set>
                                      <p:cBhvr>
                                        <p:cTn id="6" dur="1" fill="hold">
                                          <p:stCondLst>
                                            <p:cond delay="0"/>
                                          </p:stCondLst>
                                        </p:cTn>
                                        <p:tgtEl>
                                          <p:spTgt spid="73733">
                                            <p:txEl>
                                              <p:pRg st="0" end="0"/>
                                            </p:txEl>
                                          </p:spTgt>
                                        </p:tgtEl>
                                        <p:attrNameLst>
                                          <p:attrName>style.visibility</p:attrName>
                                        </p:attrNameLst>
                                      </p:cBhvr>
                                      <p:to>
                                        <p:strVal val="visible"/>
                                      </p:to>
                                    </p:set>
                                    <p:animEffect transition="in" filter="blinds(horizontal)">
                                      <p:cBhvr>
                                        <p:cTn id="7" dur="500"/>
                                        <p:tgtEl>
                                          <p:spTgt spid="7373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3734"/>
                                        </p:tgtEl>
                                        <p:attrNameLst>
                                          <p:attrName>style.visibility</p:attrName>
                                        </p:attrNameLst>
                                      </p:cBhvr>
                                      <p:to>
                                        <p:strVal val="visible"/>
                                      </p:to>
                                    </p:set>
                                    <p:animEffect transition="in" filter="blinds(horizontal)">
                                      <p:cBhvr>
                                        <p:cTn id="10" dur="1000"/>
                                        <p:tgtEl>
                                          <p:spTgt spid="73734"/>
                                        </p:tgtEl>
                                      </p:cBhvr>
                                    </p:animEffect>
                                  </p:childTnLst>
                                  <p:subTnLst>
                                    <p:set>
                                      <p:cBhvr override="childStyle">
                                        <p:cTn dur="1" fill="hold" display="0" masterRel="nextClick" afterEffect="1"/>
                                        <p:tgtEl>
                                          <p:spTgt spid="73734"/>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iterate type="wd">
                                    <p:tmPct val="10000"/>
                                  </p:iterate>
                                  <p:childTnLst>
                                    <p:set>
                                      <p:cBhvr>
                                        <p:cTn id="14" dur="1" fill="hold">
                                          <p:stCondLst>
                                            <p:cond delay="0"/>
                                          </p:stCondLst>
                                        </p:cTn>
                                        <p:tgtEl>
                                          <p:spTgt spid="73733">
                                            <p:txEl>
                                              <p:pRg st="1" end="1"/>
                                            </p:txEl>
                                          </p:spTgt>
                                        </p:tgtEl>
                                        <p:attrNameLst>
                                          <p:attrName>style.visibility</p:attrName>
                                        </p:attrNameLst>
                                      </p:cBhvr>
                                      <p:to>
                                        <p:strVal val="visible"/>
                                      </p:to>
                                    </p:set>
                                    <p:animEffect transition="in" filter="blinds(horizontal)">
                                      <p:cBhvr>
                                        <p:cTn id="15" dur="500"/>
                                        <p:tgtEl>
                                          <p:spTgt spid="73733">
                                            <p:txEl>
                                              <p:pRg st="1" end="1"/>
                                            </p:txEl>
                                          </p:spTgt>
                                        </p:tgtEl>
                                      </p:cBhvr>
                                    </p:animEffect>
                                  </p:childTnLst>
                                </p:cTn>
                              </p:par>
                              <p:par>
                                <p:cTn id="16" presetID="31" presetClass="entr" presetSubtype="0" fill="hold" nodeType="withEffect">
                                  <p:stCondLst>
                                    <p:cond delay="0"/>
                                  </p:stCondLst>
                                  <p:iterate type="lt">
                                    <p:tmPct val="5000"/>
                                  </p:iterate>
                                  <p:childTnLst>
                                    <p:set>
                                      <p:cBhvr>
                                        <p:cTn id="17" dur="1" fill="hold">
                                          <p:stCondLst>
                                            <p:cond delay="0"/>
                                          </p:stCondLst>
                                        </p:cTn>
                                        <p:tgtEl>
                                          <p:spTgt spid="73735"/>
                                        </p:tgtEl>
                                        <p:attrNameLst>
                                          <p:attrName>style.visibility</p:attrName>
                                        </p:attrNameLst>
                                      </p:cBhvr>
                                      <p:to>
                                        <p:strVal val="visible"/>
                                      </p:to>
                                    </p:set>
                                    <p:anim calcmode="lin" valueType="num">
                                      <p:cBhvr>
                                        <p:cTn id="18" dur="1000" fill="hold"/>
                                        <p:tgtEl>
                                          <p:spTgt spid="73735"/>
                                        </p:tgtEl>
                                        <p:attrNameLst>
                                          <p:attrName>ppt_w</p:attrName>
                                        </p:attrNameLst>
                                      </p:cBhvr>
                                      <p:tavLst>
                                        <p:tav tm="0">
                                          <p:val>
                                            <p:fltVal val="0"/>
                                          </p:val>
                                        </p:tav>
                                        <p:tav tm="100000">
                                          <p:val>
                                            <p:strVal val="#ppt_w"/>
                                          </p:val>
                                        </p:tav>
                                      </p:tavLst>
                                    </p:anim>
                                    <p:anim calcmode="lin" valueType="num">
                                      <p:cBhvr>
                                        <p:cTn id="19" dur="1000" fill="hold"/>
                                        <p:tgtEl>
                                          <p:spTgt spid="73735"/>
                                        </p:tgtEl>
                                        <p:attrNameLst>
                                          <p:attrName>ppt_h</p:attrName>
                                        </p:attrNameLst>
                                      </p:cBhvr>
                                      <p:tavLst>
                                        <p:tav tm="0">
                                          <p:val>
                                            <p:fltVal val="0"/>
                                          </p:val>
                                        </p:tav>
                                        <p:tav tm="100000">
                                          <p:val>
                                            <p:strVal val="#ppt_h"/>
                                          </p:val>
                                        </p:tav>
                                      </p:tavLst>
                                    </p:anim>
                                    <p:anim calcmode="lin" valueType="num">
                                      <p:cBhvr>
                                        <p:cTn id="20" dur="1000" fill="hold"/>
                                        <p:tgtEl>
                                          <p:spTgt spid="73735"/>
                                        </p:tgtEl>
                                        <p:attrNameLst>
                                          <p:attrName>style.rotation</p:attrName>
                                        </p:attrNameLst>
                                      </p:cBhvr>
                                      <p:tavLst>
                                        <p:tav tm="0">
                                          <p:val>
                                            <p:fltVal val="90"/>
                                          </p:val>
                                        </p:tav>
                                        <p:tav tm="100000">
                                          <p:val>
                                            <p:fltVal val="0"/>
                                          </p:val>
                                        </p:tav>
                                      </p:tavLst>
                                    </p:anim>
                                    <p:animEffect transition="in" filter="fade">
                                      <p:cBhvr>
                                        <p:cTn id="21" dur="1000"/>
                                        <p:tgtEl>
                                          <p:spTgt spid="73735"/>
                                        </p:tgtEl>
                                      </p:cBhvr>
                                    </p:animEffect>
                                  </p:childTnLst>
                                  <p:subTnLst>
                                    <p:set>
                                      <p:cBhvr override="childStyle">
                                        <p:cTn dur="1" fill="hold" display="0" masterRel="nextClick" afterEffect="1"/>
                                        <p:tgtEl>
                                          <p:spTgt spid="73735"/>
                                        </p:tgtEl>
                                        <p:attrNameLst>
                                          <p:attrName>style.visibility</p:attrName>
                                        </p:attrNameLst>
                                      </p:cBhvr>
                                      <p:to>
                                        <p:strVal val="hidden"/>
                                      </p:to>
                                    </p:set>
                                  </p:sub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iterate type="wd">
                                    <p:tmPct val="10000"/>
                                  </p:iterate>
                                  <p:childTnLst>
                                    <p:set>
                                      <p:cBhvr>
                                        <p:cTn id="25" dur="1" fill="hold">
                                          <p:stCondLst>
                                            <p:cond delay="0"/>
                                          </p:stCondLst>
                                        </p:cTn>
                                        <p:tgtEl>
                                          <p:spTgt spid="73733">
                                            <p:txEl>
                                              <p:pRg st="2" end="2"/>
                                            </p:txEl>
                                          </p:spTgt>
                                        </p:tgtEl>
                                        <p:attrNameLst>
                                          <p:attrName>style.visibility</p:attrName>
                                        </p:attrNameLst>
                                      </p:cBhvr>
                                      <p:to>
                                        <p:strVal val="visible"/>
                                      </p:to>
                                    </p:set>
                                    <p:animEffect transition="in" filter="blinds(horizontal)">
                                      <p:cBhvr>
                                        <p:cTn id="26" dur="500"/>
                                        <p:tgtEl>
                                          <p:spTgt spid="73733">
                                            <p:txEl>
                                              <p:pRg st="2" end="2"/>
                                            </p:txEl>
                                          </p:spTgt>
                                        </p:tgtEl>
                                      </p:cBhvr>
                                    </p:animEffect>
                                  </p:childTnLst>
                                </p:cTn>
                              </p:par>
                              <p:par>
                                <p:cTn id="27" presetID="53" presetClass="entr" presetSubtype="0" fill="hold" nodeType="withEffect">
                                  <p:stCondLst>
                                    <p:cond delay="0"/>
                                  </p:stCondLst>
                                  <p:childTnLst>
                                    <p:set>
                                      <p:cBhvr>
                                        <p:cTn id="28" dur="1" fill="hold">
                                          <p:stCondLst>
                                            <p:cond delay="0"/>
                                          </p:stCondLst>
                                        </p:cTn>
                                        <p:tgtEl>
                                          <p:spTgt spid="73736"/>
                                        </p:tgtEl>
                                        <p:attrNameLst>
                                          <p:attrName>style.visibility</p:attrName>
                                        </p:attrNameLst>
                                      </p:cBhvr>
                                      <p:to>
                                        <p:strVal val="visible"/>
                                      </p:to>
                                    </p:set>
                                    <p:anim calcmode="lin" valueType="num">
                                      <p:cBhvr>
                                        <p:cTn id="29" dur="1000" fill="hold"/>
                                        <p:tgtEl>
                                          <p:spTgt spid="73736"/>
                                        </p:tgtEl>
                                        <p:attrNameLst>
                                          <p:attrName>ppt_w</p:attrName>
                                        </p:attrNameLst>
                                      </p:cBhvr>
                                      <p:tavLst>
                                        <p:tav tm="0">
                                          <p:val>
                                            <p:fltVal val="0"/>
                                          </p:val>
                                        </p:tav>
                                        <p:tav tm="100000">
                                          <p:val>
                                            <p:strVal val="#ppt_w"/>
                                          </p:val>
                                        </p:tav>
                                      </p:tavLst>
                                    </p:anim>
                                    <p:anim calcmode="lin" valueType="num">
                                      <p:cBhvr>
                                        <p:cTn id="30" dur="1000" fill="hold"/>
                                        <p:tgtEl>
                                          <p:spTgt spid="73736"/>
                                        </p:tgtEl>
                                        <p:attrNameLst>
                                          <p:attrName>ppt_h</p:attrName>
                                        </p:attrNameLst>
                                      </p:cBhvr>
                                      <p:tavLst>
                                        <p:tav tm="0">
                                          <p:val>
                                            <p:fltVal val="0"/>
                                          </p:val>
                                        </p:tav>
                                        <p:tav tm="100000">
                                          <p:val>
                                            <p:strVal val="#ppt_h"/>
                                          </p:val>
                                        </p:tav>
                                      </p:tavLst>
                                    </p:anim>
                                    <p:animEffect transition="in" filter="fade">
                                      <p:cBhvr>
                                        <p:cTn id="31" dur="1000"/>
                                        <p:tgtEl>
                                          <p:spTgt spid="73736"/>
                                        </p:tgtEl>
                                      </p:cBhvr>
                                    </p:animEffect>
                                  </p:childTnLst>
                                  <p:subTnLst>
                                    <p:set>
                                      <p:cBhvr override="childStyle">
                                        <p:cTn dur="1" fill="hold" display="0" masterRel="nextClick" afterEffect="1"/>
                                        <p:tgtEl>
                                          <p:spTgt spid="73736"/>
                                        </p:tgtEl>
                                        <p:attrNameLst>
                                          <p:attrName>style.visibility</p:attrName>
                                        </p:attrNameLst>
                                      </p:cBhvr>
                                      <p:to>
                                        <p:strVal val="hidden"/>
                                      </p:to>
                                    </p:set>
                                  </p:sub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iterate type="wd">
                                    <p:tmPct val="10000"/>
                                  </p:iterate>
                                  <p:childTnLst>
                                    <p:set>
                                      <p:cBhvr>
                                        <p:cTn id="35" dur="1" fill="hold">
                                          <p:stCondLst>
                                            <p:cond delay="0"/>
                                          </p:stCondLst>
                                        </p:cTn>
                                        <p:tgtEl>
                                          <p:spTgt spid="73733">
                                            <p:txEl>
                                              <p:pRg st="3" end="3"/>
                                            </p:txEl>
                                          </p:spTgt>
                                        </p:tgtEl>
                                        <p:attrNameLst>
                                          <p:attrName>style.visibility</p:attrName>
                                        </p:attrNameLst>
                                      </p:cBhvr>
                                      <p:to>
                                        <p:strVal val="visible"/>
                                      </p:to>
                                    </p:set>
                                    <p:animEffect transition="in" filter="blinds(horizontal)">
                                      <p:cBhvr>
                                        <p:cTn id="36" dur="500"/>
                                        <p:tgtEl>
                                          <p:spTgt spid="73733">
                                            <p:txEl>
                                              <p:pRg st="3" end="3"/>
                                            </p:txEl>
                                          </p:spTgt>
                                        </p:tgtEl>
                                      </p:cBhvr>
                                    </p:animEffect>
                                  </p:childTnLst>
                                </p:cTn>
                              </p:par>
                              <p:par>
                                <p:cTn id="37" presetID="55"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1000" fill="hold"/>
                                        <p:tgtEl>
                                          <p:spTgt spid="2"/>
                                        </p:tgtEl>
                                        <p:attrNameLst>
                                          <p:attrName>ppt_w</p:attrName>
                                        </p:attrNameLst>
                                      </p:cBhvr>
                                      <p:tavLst>
                                        <p:tav tm="0">
                                          <p:val>
                                            <p:strVal val="#ppt_w*0.70"/>
                                          </p:val>
                                        </p:tav>
                                        <p:tav tm="100000">
                                          <p:val>
                                            <p:strVal val="#ppt_w"/>
                                          </p:val>
                                        </p:tav>
                                      </p:tavLst>
                                    </p:anim>
                                    <p:anim calcmode="lin" valueType="num">
                                      <p:cBhvr>
                                        <p:cTn id="40" dur="1000" fill="hold"/>
                                        <p:tgtEl>
                                          <p:spTgt spid="2"/>
                                        </p:tgtEl>
                                        <p:attrNameLst>
                                          <p:attrName>ppt_h</p:attrName>
                                        </p:attrNameLst>
                                      </p:cBhvr>
                                      <p:tavLst>
                                        <p:tav tm="0">
                                          <p:val>
                                            <p:strVal val="#ppt_h"/>
                                          </p:val>
                                        </p:tav>
                                        <p:tav tm="100000">
                                          <p:val>
                                            <p:strVal val="#ppt_h"/>
                                          </p:val>
                                        </p:tav>
                                      </p:tavLst>
                                    </p:anim>
                                    <p:animEffect transition="in" filter="fade">
                                      <p:cBhvr>
                                        <p:cTn id="41" dur="10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iterate type="wd">
                                    <p:tmPct val="10000"/>
                                  </p:iterate>
                                  <p:childTnLst>
                                    <p:set>
                                      <p:cBhvr>
                                        <p:cTn id="45" dur="1" fill="hold">
                                          <p:stCondLst>
                                            <p:cond delay="0"/>
                                          </p:stCondLst>
                                        </p:cTn>
                                        <p:tgtEl>
                                          <p:spTgt spid="73733">
                                            <p:txEl>
                                              <p:pRg st="4" end="4"/>
                                            </p:txEl>
                                          </p:spTgt>
                                        </p:tgtEl>
                                        <p:attrNameLst>
                                          <p:attrName>style.visibility</p:attrName>
                                        </p:attrNameLst>
                                      </p:cBhvr>
                                      <p:to>
                                        <p:strVal val="visible"/>
                                      </p:to>
                                    </p:set>
                                    <p:animEffect transition="in" filter="blinds(horizontal)">
                                      <p:cBhvr>
                                        <p:cTn id="46" dur="500"/>
                                        <p:tgtEl>
                                          <p:spTgt spid="73733">
                                            <p:txEl>
                                              <p:pRg st="4" end="4"/>
                                            </p:txEl>
                                          </p:spTgt>
                                        </p:tgtEl>
                                      </p:cBhvr>
                                    </p:animEffect>
                                  </p:childTnLst>
                                </p:cTn>
                              </p:par>
                              <p:par>
                                <p:cTn id="47" presetID="17" presetClass="entr" presetSubtype="1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p:cTn id="49" dur="1000" fill="hold"/>
                                        <p:tgtEl>
                                          <p:spTgt spid="3"/>
                                        </p:tgtEl>
                                        <p:attrNameLst>
                                          <p:attrName>ppt_w</p:attrName>
                                        </p:attrNameLst>
                                      </p:cBhvr>
                                      <p:tavLst>
                                        <p:tav tm="0">
                                          <p:val>
                                            <p:fltVal val="0"/>
                                          </p:val>
                                        </p:tav>
                                        <p:tav tm="100000">
                                          <p:val>
                                            <p:strVal val="#ppt_w"/>
                                          </p:val>
                                        </p:tav>
                                      </p:tavLst>
                                    </p:anim>
                                    <p:anim calcmode="lin" valueType="num">
                                      <p:cBhvr>
                                        <p:cTn id="50" dur="1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哥林多后书</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1437959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28" descr="10 commandments.jpg"/>
          <p:cNvPicPr>
            <a:picLocks noChangeAspect="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9525" y="1865313"/>
            <a:ext cx="5343525" cy="5068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3059" name="Title 1"/>
          <p:cNvSpPr>
            <a:spLocks noGrp="1"/>
          </p:cNvSpPr>
          <p:nvPr>
            <p:ph type="ctrTitle"/>
          </p:nvPr>
        </p:nvSpPr>
        <p:spPr>
          <a:xfrm>
            <a:off x="0" y="0"/>
            <a:ext cx="9144000" cy="1143000"/>
          </a:xfrm>
        </p:spPr>
        <p:txBody>
          <a:bodyPr/>
          <a:lstStyle/>
          <a:p>
            <a:r>
              <a:rPr lang="en-US" altLang="ja-JP" b="1" dirty="0">
                <a:solidFill>
                  <a:schemeClr val="bg1"/>
                </a:solidFill>
                <a:latin typeface="Kaiti SC" panose="02010600040101010101" pitchFamily="2" charset="-122"/>
                <a:ea typeface="Kaiti SC" panose="02010600040101010101" pitchFamily="2" charset="-122"/>
                <a:cs typeface="ＭＳ Ｐゴシック" charset="0"/>
              </a:rPr>
              <a:t>“</a:t>
            </a:r>
            <a:r>
              <a:rPr lang="zh-CN" altLang="en-US" b="1" dirty="0">
                <a:solidFill>
                  <a:schemeClr val="bg1"/>
                </a:solidFill>
                <a:latin typeface="Kaiti SC" panose="02010600040101010101" pitchFamily="2" charset="-122"/>
                <a:ea typeface="Kaiti SC" panose="02010600040101010101" pitchFamily="2" charset="-122"/>
                <a:cs typeface="ＭＳ Ｐゴシック" charset="0"/>
              </a:rPr>
              <a:t>新</a:t>
            </a:r>
            <a:r>
              <a:rPr lang="en-US" altLang="ja-JP" b="1" dirty="0">
                <a:solidFill>
                  <a:schemeClr val="bg1"/>
                </a:solidFill>
                <a:latin typeface="Kaiti SC" panose="02010600040101010101" pitchFamily="2" charset="-122"/>
                <a:ea typeface="Kaiti SC" panose="02010600040101010101" pitchFamily="2" charset="-122"/>
                <a:cs typeface="ＭＳ Ｐゴシック" charset="0"/>
              </a:rPr>
              <a:t>”</a:t>
            </a:r>
            <a:r>
              <a:rPr lang="zh-CN" altLang="en-US" b="1" dirty="0">
                <a:solidFill>
                  <a:schemeClr val="bg1"/>
                </a:solidFill>
                <a:latin typeface="Kaiti SC" panose="02010600040101010101" pitchFamily="2" charset="-122"/>
                <a:ea typeface="Kaiti SC" panose="02010600040101010101" pitchFamily="2" charset="-122"/>
                <a:cs typeface="ＭＳ Ｐゴシック" charset="0"/>
              </a:rPr>
              <a:t>代替</a:t>
            </a:r>
            <a:r>
              <a:rPr lang="en-US" altLang="ja-JP" b="1" dirty="0">
                <a:solidFill>
                  <a:schemeClr val="bg1"/>
                </a:solidFill>
                <a:latin typeface="Kaiti SC" panose="02010600040101010101" pitchFamily="2" charset="-122"/>
                <a:ea typeface="Kaiti SC" panose="02010600040101010101" pitchFamily="2" charset="-122"/>
                <a:cs typeface="ＭＳ Ｐゴシック" charset="0"/>
              </a:rPr>
              <a:t> “</a:t>
            </a:r>
            <a:r>
              <a:rPr lang="zh-CN" altLang="en-US" b="1" dirty="0">
                <a:solidFill>
                  <a:schemeClr val="bg1"/>
                </a:solidFill>
                <a:latin typeface="Kaiti SC" panose="02010600040101010101" pitchFamily="2" charset="-122"/>
                <a:ea typeface="Kaiti SC" panose="02010600040101010101" pitchFamily="2" charset="-122"/>
                <a:cs typeface="ＭＳ Ｐゴシック" charset="0"/>
              </a:rPr>
              <a:t>旧</a:t>
            </a:r>
            <a:r>
              <a:rPr lang="en-US" altLang="ja-JP" b="1" dirty="0">
                <a:solidFill>
                  <a:schemeClr val="bg1"/>
                </a:solidFill>
                <a:latin typeface="Kaiti SC" panose="02010600040101010101" pitchFamily="2" charset="-122"/>
                <a:ea typeface="Kaiti SC" panose="02010600040101010101" pitchFamily="2" charset="-122"/>
                <a:cs typeface="ＭＳ Ｐゴシック" charset="0"/>
              </a:rPr>
              <a:t>"</a:t>
            </a:r>
            <a:endParaRPr lang="en-US" b="1" dirty="0">
              <a:solidFill>
                <a:schemeClr val="bg1"/>
              </a:solidFill>
              <a:latin typeface="Kaiti SC" panose="02010600040101010101" pitchFamily="2" charset="-122"/>
              <a:ea typeface="Kaiti SC" panose="02010600040101010101" pitchFamily="2" charset="-122"/>
              <a:cs typeface="ＭＳ Ｐゴシック" charset="0"/>
            </a:endParaRPr>
          </a:p>
        </p:txBody>
      </p:sp>
      <p:sp>
        <p:nvSpPr>
          <p:cNvPr id="173060" name="Text Box 2"/>
          <p:cNvSpPr txBox="1">
            <a:spLocks noChangeArrowheads="1"/>
          </p:cNvSpPr>
          <p:nvPr/>
        </p:nvSpPr>
        <p:spPr bwMode="auto">
          <a:xfrm>
            <a:off x="8464550" y="71438"/>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a:rtl val="0"/>
              </a:rPr>
              <a:t>24</a:t>
            </a:r>
          </a:p>
        </p:txBody>
      </p:sp>
      <p:pic>
        <p:nvPicPr>
          <p:cNvPr id="7" name="Picture 6" descr="Holy Spirit Clipar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5400" y="1865313"/>
            <a:ext cx="4035425"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ight Arrow 7"/>
          <p:cNvSpPr>
            <a:spLocks noChangeArrowheads="1"/>
          </p:cNvSpPr>
          <p:nvPr/>
        </p:nvSpPr>
        <p:spPr bwMode="auto">
          <a:xfrm>
            <a:off x="4648200" y="2895600"/>
            <a:ext cx="1066800" cy="2514600"/>
          </a:xfrm>
          <a:prstGeom prst="rightArrow">
            <a:avLst>
              <a:gd name="adj1" fmla="val 50000"/>
              <a:gd name="adj2" fmla="val 50000"/>
            </a:avLst>
          </a:prstGeom>
          <a:solidFill>
            <a:srgbClr val="3366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sym typeface="Arial"/>
              <a:rtl val="0"/>
            </a:endParaRPr>
          </a:p>
        </p:txBody>
      </p:sp>
      <p:sp>
        <p:nvSpPr>
          <p:cNvPr id="4" name="Subtitle 2"/>
          <p:cNvSpPr txBox="1">
            <a:spLocks/>
          </p:cNvSpPr>
          <p:nvPr/>
        </p:nvSpPr>
        <p:spPr bwMode="auto">
          <a:xfrm>
            <a:off x="0" y="1905000"/>
            <a:ext cx="9144000" cy="5029200"/>
          </a:xfrm>
          <a:prstGeom prst="rect">
            <a:avLst/>
          </a:prstGeom>
          <a:solidFill>
            <a:schemeClr val="bg1">
              <a:alpha val="49019"/>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ja-JP" sz="28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在基督里，‘旧约</a:t>
            </a:r>
            <a:r>
              <a:rPr kumimoji="0" lang="en-SG" altLang="zh-CN"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和 ‘新约’的对比是什么呢</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它不代表整本旧约圣经</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因为</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 </a:t>
            </a:r>
            <a:r>
              <a:rPr kumimoji="0" lang="en-US" sz="32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亚伯拉罕之约</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和</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大卫之约在新约里都不曾被称为‘旧’</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然而</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只有摩西之约，</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那在</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西奈山上所立的约</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出</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 19-24)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才被称为‘旧约’</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林后</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 3:14; cf.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希</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8:6, 13)</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。这‘旧约’在基督里将会被‘新约’取代。</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路</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 22:20;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林前</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11:25;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林后</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3:6;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希</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 8:8, 13; 9:15; 12:24)</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rPr>
              <a:t>。”</a:t>
            </a:r>
            <a:endParaRPr kumimoji="0" 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sym typeface="Arial"/>
              <a:rtl val="0"/>
            </a:endParaRPr>
          </a:p>
        </p:txBody>
      </p:sp>
      <p:sp>
        <p:nvSpPr>
          <p:cNvPr id="9" name="Title 1"/>
          <p:cNvSpPr txBox="1">
            <a:spLocks/>
          </p:cNvSpPr>
          <p:nvPr/>
        </p:nvSpPr>
        <p:spPr bwMode="auto">
          <a:xfrm>
            <a:off x="0" y="838200"/>
            <a:ext cx="9144000" cy="6096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sym typeface="Arial"/>
                <a:rtl val="0"/>
              </a:rPr>
              <a:t>Wayne Grudem, </a:t>
            </a:r>
            <a:r>
              <a:rPr kumimoji="0" lang="zh-CN" altLang="en-US" sz="24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sym typeface="Arial"/>
                <a:rtl val="0"/>
              </a:rPr>
              <a:t>系统神学（</a:t>
            </a:r>
            <a:r>
              <a:rPr kumimoji="0" lang="en-US" sz="2400" b="1" i="1"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sym typeface="Arial"/>
                <a:rtl val="0"/>
              </a:rPr>
              <a:t>Systematic Theology</a:t>
            </a:r>
            <a:r>
              <a:rPr kumimoji="0" lang="zh-CN" altLang="en-US" sz="2400" b="1" i="1"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sym typeface="Arial"/>
                <a:rtl val="0"/>
              </a:rPr>
              <a:t>）</a:t>
            </a:r>
            <a:r>
              <a:rPr kumimoji="0" lang="en-US" sz="24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sym typeface="Arial"/>
                <a:rtl val="0"/>
              </a:rPr>
              <a:t>, 521</a:t>
            </a:r>
            <a:r>
              <a:rPr kumimoji="0" lang="zh-CN" altLang="en-US" sz="24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sym typeface="Arial"/>
                <a:rtl val="0"/>
              </a:rPr>
              <a:t>页</a:t>
            </a:r>
            <a:endParaRPr kumimoji="0" lang="en-US" sz="24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sym typeface="Arial"/>
              <a:rtl val="0"/>
            </a:endParaRPr>
          </a:p>
        </p:txBody>
      </p:sp>
    </p:spTree>
    <p:extLst>
      <p:ext uri="{BB962C8B-B14F-4D97-AF65-F5344CB8AC3E}">
        <p14:creationId xmlns:p14="http://schemas.microsoft.com/office/powerpoint/2010/main" val="907810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488"/>
            <a:ext cx="9284529" cy="6966488"/>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救赎陈述</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信徒的救恩永在，永不遗失。</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(1:21-22; 5:10)</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27b</a:t>
            </a:r>
          </a:p>
        </p:txBody>
      </p:sp>
      <p:sp>
        <p:nvSpPr>
          <p:cNvPr id="7" name="Rectangle 2">
            <a:extLst>
              <a:ext uri="{FF2B5EF4-FFF2-40B4-BE49-F238E27FC236}">
                <a16:creationId xmlns:a16="http://schemas.microsoft.com/office/drawing/2014/main" id="{AEF64966-5317-924E-A484-6724857A1C9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哥林多后书</a:t>
            </a:r>
          </a:p>
        </p:txBody>
      </p:sp>
    </p:spTree>
    <p:extLst>
      <p:ext uri="{BB962C8B-B14F-4D97-AF65-F5344CB8AC3E}">
        <p14:creationId xmlns:p14="http://schemas.microsoft.com/office/powerpoint/2010/main" val="393389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46"/>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pPr algn="l" eaLnBrk="0" hangingPunct="0"/>
            <a:endParaRPr lang="en-US" sz="2400" b="0">
              <a:solidFill>
                <a:srgbClr val="000000"/>
              </a:solidFill>
              <a:latin typeface="Arial" charset="0"/>
              <a:ea typeface="ＭＳ Ｐゴシック" charset="0"/>
              <a:cs typeface="Arial" charset="0"/>
            </a:endParaRPr>
          </a:p>
        </p:txBody>
      </p:sp>
      <p:sp>
        <p:nvSpPr>
          <p:cNvPr id="179202" name="Title 48"/>
          <p:cNvSpPr>
            <a:spLocks noGrp="1"/>
          </p:cNvSpPr>
          <p:nvPr>
            <p:ph type="title" idx="4294967295"/>
          </p:nvPr>
        </p:nvSpPr>
        <p:spPr>
          <a:xfrm rot="16200000">
            <a:off x="-3162300" y="3162300"/>
            <a:ext cx="6858000" cy="533400"/>
          </a:xfrm>
        </p:spPr>
        <p:txBody>
          <a:bodyPr/>
          <a:lstStyle/>
          <a:p>
            <a:pPr algn="l"/>
            <a:r>
              <a:rPr lang="zh-CN" altLang="en-US" sz="2800" b="1" dirty="0">
                <a:solidFill>
                  <a:srgbClr val="FFFFFF"/>
                </a:solidFill>
                <a:latin typeface="Arial" charset="0"/>
                <a:ea typeface="ＭＳ Ｐゴシック" charset="0"/>
              </a:rPr>
              <a:t>旧约和新约的差异</a:t>
            </a:r>
            <a:r>
              <a:rPr lang="en-US" altLang="zh-CN" sz="2800" b="1" dirty="0">
                <a:solidFill>
                  <a:srgbClr val="FFFFFF"/>
                </a:solidFill>
                <a:latin typeface="Arial" charset="0"/>
                <a:ea typeface="ＭＳ Ｐゴシック" charset="0"/>
              </a:rPr>
              <a:t>(</a:t>
            </a:r>
            <a:r>
              <a:rPr lang="zh-CN" altLang="en-US" sz="2800" b="1" dirty="0">
                <a:solidFill>
                  <a:srgbClr val="FFFFFF"/>
                </a:solidFill>
                <a:latin typeface="Arial" charset="0"/>
                <a:ea typeface="ＭＳ Ｐゴシック" charset="0"/>
              </a:rPr>
              <a:t>哥林多后书 </a:t>
            </a:r>
            <a:r>
              <a:rPr lang="en-US" altLang="zh-CN" sz="2800" b="1" dirty="0">
                <a:solidFill>
                  <a:srgbClr val="FFFFFF"/>
                </a:solidFill>
                <a:latin typeface="Arial" charset="0"/>
                <a:ea typeface="ＭＳ Ｐゴシック" charset="0"/>
              </a:rPr>
              <a:t>3–4 )</a:t>
            </a:r>
          </a:p>
        </p:txBody>
      </p:sp>
      <p:graphicFrame>
        <p:nvGraphicFramePr>
          <p:cNvPr id="48" name="Table 47"/>
          <p:cNvGraphicFramePr>
            <a:graphicFrameLocks noGrp="1"/>
          </p:cNvGraphicFramePr>
          <p:nvPr>
            <p:extLst>
              <p:ext uri="{D42A27DB-BD31-4B8C-83A1-F6EECF244321}">
                <p14:modId xmlns:p14="http://schemas.microsoft.com/office/powerpoint/2010/main" val="2834393893"/>
              </p:ext>
            </p:extLst>
          </p:nvPr>
        </p:nvGraphicFramePr>
        <p:xfrm>
          <a:off x="685800" y="76200"/>
          <a:ext cx="8458200" cy="6797675"/>
        </p:xfrm>
        <a:graphic>
          <a:graphicData uri="http://schemas.openxmlformats.org/drawingml/2006/table">
            <a:tbl>
              <a:tblPr/>
              <a:tblGrid>
                <a:gridCol w="3665538">
                  <a:extLst>
                    <a:ext uri="{9D8B030D-6E8A-4147-A177-3AD203B41FA5}">
                      <a16:colId xmlns:a16="http://schemas.microsoft.com/office/drawing/2014/main" val="20000"/>
                    </a:ext>
                  </a:extLst>
                </a:gridCol>
                <a:gridCol w="4792662">
                  <a:extLst>
                    <a:ext uri="{9D8B030D-6E8A-4147-A177-3AD203B41FA5}">
                      <a16:colId xmlns:a16="http://schemas.microsoft.com/office/drawing/2014/main" val="20001"/>
                    </a:ext>
                  </a:extLst>
                </a:gridCol>
              </a:tblGrid>
              <a:tr h="45724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EFEEF"/>
                          </a:solidFill>
                          <a:effectLst/>
                          <a:latin typeface="Arial" charset="0"/>
                          <a:ea typeface="ＭＳ Ｐゴシック" charset="0"/>
                          <a:cs typeface="Arial" charset="0"/>
                        </a:rPr>
                        <a:t>旧约</a:t>
                      </a:r>
                      <a:endParaRPr kumimoji="0" lang="en-US" sz="2400" b="1" i="0" u="none" strike="noStrike" cap="none" normalizeH="0" baseline="0" dirty="0">
                        <a:ln>
                          <a:noFill/>
                        </a:ln>
                        <a:solidFill>
                          <a:srgbClr val="FEFEEF"/>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EFEEF"/>
                          </a:solidFill>
                          <a:effectLst/>
                          <a:latin typeface="Arial" charset="0"/>
                          <a:ea typeface="ＭＳ Ｐゴシック" charset="0"/>
                          <a:cs typeface="Arial" charset="0"/>
                        </a:rPr>
                        <a:t>新约</a:t>
                      </a:r>
                      <a:endParaRPr kumimoji="0" lang="en-US" sz="2400" b="1" i="0" u="none" strike="noStrike" cap="none" normalizeH="0" baseline="0" dirty="0">
                        <a:ln>
                          <a:noFill/>
                        </a:ln>
                        <a:solidFill>
                          <a:srgbClr val="FEFEEF"/>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 摩西开始的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(3:8)</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基督开始的</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(3:4)</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凭着字句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(3:6a)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凭着精意</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a:t>
                      </a: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圣灵</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(3:6a, 18b)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死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(3:6b, 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活</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(3:6b)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写在石版上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(3:3b, 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写在心版上</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(3:3b; Jer. 31:33)</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荣光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更有荣光</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(3:8, 10)</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荣光退去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(3:7b, 11a, 13b)</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荣上加荣</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(3:11b, 18)</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定罪的职事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(3:9a)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称义的职事</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(3:9b)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7"/>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欺骗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大胆</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(3:12)</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蒙摩西的脸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(3:13b)</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敞着脸</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(3:13a, 18a)</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9"/>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蒙着心意</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(3:14a)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敞着心意</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(3:14b; 4:3-6)</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蒙着心</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(3:15)</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敞着心</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(3:16)</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1"/>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心底刚强</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(3:14a)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自由</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(3:17)</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000000"/>
                          </a:solidFill>
                          <a:effectLst/>
                          <a:latin typeface="Arial" charset="0"/>
                          <a:ea typeface="ＭＳ Ｐゴシック" charset="0"/>
                          <a:cs typeface="Arial" charset="0"/>
                        </a:rPr>
                        <a:t>摩西返照主的荣光</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全部信徒反照主的荣光</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(3:17)</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3"/>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没有改变</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(3:7)</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有改变</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(3:18)</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4"/>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缺乏热情</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自信，坚定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(3:4-5; 4:1)</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5"/>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谬讲</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虔诚</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(4:2)</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6"/>
                  </a:ext>
                </a:extLst>
              </a:tr>
            </a:tbl>
          </a:graphicData>
        </a:graphic>
      </p:graphicFrame>
      <p:sp>
        <p:nvSpPr>
          <p:cNvPr id="179258" name="Text Box 2"/>
          <p:cNvSpPr txBox="1">
            <a:spLocks noChangeArrowheads="1"/>
          </p:cNvSpPr>
          <p:nvPr/>
        </p:nvSpPr>
        <p:spPr bwMode="auto">
          <a:xfrm>
            <a:off x="8229600" y="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166c</a:t>
            </a:r>
          </a:p>
        </p:txBody>
      </p:sp>
    </p:spTree>
    <p:extLst>
      <p:ext uri="{BB962C8B-B14F-4D97-AF65-F5344CB8AC3E}">
        <p14:creationId xmlns:p14="http://schemas.microsoft.com/office/powerpoint/2010/main" val="14840172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lstStyle/>
          <a:p>
            <a:pPr algn="l">
              <a:defRPr/>
            </a:pPr>
            <a:endParaRPr lang="en-US" sz="2400" b="0">
              <a:solidFill>
                <a:srgbClr val="000000"/>
              </a:solidFill>
              <a:latin typeface="Arial" pitchFamily="-107" charset="0"/>
              <a:ea typeface="ＭＳ Ｐゴシック" pitchFamily="-107" charset="-128"/>
              <a:cs typeface="ＭＳ Ｐゴシック" pitchFamily="-107" charset="-128"/>
            </a:endParaRPr>
          </a:p>
        </p:txBody>
      </p:sp>
      <p:graphicFrame>
        <p:nvGraphicFramePr>
          <p:cNvPr id="6148" name="Group 4"/>
          <p:cNvGraphicFramePr>
            <a:graphicFrameLocks noGrp="1"/>
          </p:cNvGraphicFramePr>
          <p:nvPr>
            <p:extLst>
              <p:ext uri="{D42A27DB-BD31-4B8C-83A1-F6EECF244321}">
                <p14:modId xmlns:p14="http://schemas.microsoft.com/office/powerpoint/2010/main" val="2579076687"/>
              </p:ext>
            </p:extLst>
          </p:nvPr>
        </p:nvGraphicFramePr>
        <p:xfrm>
          <a:off x="0" y="0"/>
          <a:ext cx="9144000" cy="6748463"/>
        </p:xfrm>
        <a:graphic>
          <a:graphicData uri="http://schemas.openxmlformats.org/drawingml/2006/table">
            <a:tbl>
              <a:tblPr/>
              <a:tblGrid>
                <a:gridCol w="1333500">
                  <a:extLst>
                    <a:ext uri="{9D8B030D-6E8A-4147-A177-3AD203B41FA5}">
                      <a16:colId xmlns:a16="http://schemas.microsoft.com/office/drawing/2014/main" val="20000"/>
                    </a:ext>
                  </a:extLst>
                </a:gridCol>
                <a:gridCol w="16383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gridCol w="3810000">
                  <a:extLst>
                    <a:ext uri="{9D8B030D-6E8A-4147-A177-3AD203B41FA5}">
                      <a16:colId xmlns:a16="http://schemas.microsoft.com/office/drawing/2014/main" val="20003"/>
                    </a:ext>
                  </a:extLst>
                </a:gridCol>
              </a:tblGrid>
              <a:tr h="6223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EFEEF"/>
                          </a:solidFill>
                          <a:effectLst/>
                          <a:latin typeface="Arial" charset="0"/>
                          <a:ea typeface="ＭＳ Ｐゴシック" charset="0"/>
                          <a:cs typeface="Times New Roman" charset="0"/>
                        </a:rPr>
                        <a:t>看法</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EFEEF"/>
                          </a:solidFill>
                          <a:effectLst/>
                          <a:latin typeface="Arial" charset="0"/>
                          <a:ea typeface="ＭＳ Ｐゴシック" charset="0"/>
                          <a:cs typeface="Times New Roman" charset="0"/>
                        </a:rPr>
                        <a:t>解释</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EFEEF"/>
                          </a:solidFill>
                          <a:effectLst/>
                          <a:latin typeface="Arial" charset="0"/>
                          <a:ea typeface="ＭＳ Ｐゴシック" charset="0"/>
                          <a:cs typeface="Times New Roman" charset="0"/>
                        </a:rPr>
                        <a:t>流派、学者</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EFEEF"/>
                          </a:solidFill>
                          <a:effectLst/>
                          <a:latin typeface="Arial" charset="0"/>
                          <a:ea typeface="SimSun" charset="0"/>
                          <a:cs typeface="SimSun" charset="0"/>
                        </a:rPr>
                        <a:t> </a:t>
                      </a:r>
                      <a:r>
                        <a:rPr kumimoji="0" lang="zh-CN" altLang="en-US" sz="2000" b="1" i="0" u="none" strike="noStrike" cap="none" normalizeH="0" baseline="0" dirty="0">
                          <a:ln>
                            <a:noFill/>
                          </a:ln>
                          <a:solidFill>
                            <a:srgbClr val="FEFEEF"/>
                          </a:solidFill>
                          <a:effectLst/>
                          <a:latin typeface="Arial" charset="0"/>
                          <a:ea typeface="SimSun" charset="0"/>
                          <a:cs typeface="SimSun" charset="0"/>
                        </a:rPr>
                        <a:t>问题</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34623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重述摩西</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Times New Roman" charset="0"/>
                        </a:rPr>
                        <a:t>没有新约</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sng" strike="noStrike" cap="none" normalizeH="0" baseline="0" dirty="0">
                          <a:ln>
                            <a:noFill/>
                          </a:ln>
                          <a:solidFill>
                            <a:schemeClr val="tx1"/>
                          </a:solidFill>
                          <a:effectLst/>
                          <a:latin typeface="Arial" charset="0"/>
                          <a:ea typeface="SimSun" charset="0"/>
                          <a:cs typeface="SimSun" charset="0"/>
                        </a:rPr>
                        <a:t>批判的</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考图里尔</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a:ln>
                            <a:noFill/>
                          </a:ln>
                          <a:solidFill>
                            <a:schemeClr val="tx1"/>
                          </a:solidFill>
                          <a:effectLst/>
                          <a:latin typeface="Arial" charset="0"/>
                          <a:ea typeface="SimSun" charset="0"/>
                          <a:cs typeface="SimSun" charset="0"/>
                        </a:rPr>
                        <a:t>Couturier)</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杜麦</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err="1">
                          <a:ln>
                            <a:noFill/>
                          </a:ln>
                          <a:solidFill>
                            <a:schemeClr val="tx1"/>
                          </a:solidFill>
                          <a:effectLst/>
                          <a:latin typeface="Arial" charset="0"/>
                          <a:ea typeface="SimSun" charset="0"/>
                          <a:cs typeface="SimSun" charset="0"/>
                        </a:rPr>
                        <a:t>Duhm</a:t>
                      </a:r>
                      <a:r>
                        <a:rPr kumimoji="0" lang="en-US" sz="1800" b="1" i="0" u="none" strike="noStrike" cap="none" normalizeH="0" baseline="0" dirty="0">
                          <a:ln>
                            <a:noFill/>
                          </a:ln>
                          <a:solidFill>
                            <a:schemeClr val="tx1"/>
                          </a:solidFill>
                          <a:effectLst/>
                          <a:latin typeface="Arial" charset="0"/>
                          <a:ea typeface="SimSun" charset="0"/>
                          <a:cs typeface="SimSun" charset="0"/>
                        </a:rPr>
                        <a: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施密特</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a:ln>
                            <a:noFill/>
                          </a:ln>
                          <a:solidFill>
                            <a:schemeClr val="tx1"/>
                          </a:solidFill>
                          <a:effectLst/>
                          <a:latin typeface="Arial" charset="0"/>
                          <a:ea typeface="SimSun" charset="0"/>
                          <a:cs typeface="SimSun" charset="0"/>
                        </a:rPr>
                        <a:t>Schmidt)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波特</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a:ln>
                            <a:noFill/>
                          </a:ln>
                          <a:solidFill>
                            <a:schemeClr val="tx1"/>
                          </a:solidFill>
                          <a:effectLst/>
                          <a:latin typeface="Arial" charset="0"/>
                          <a:ea typeface="SimSun" charset="0"/>
                          <a:cs typeface="SimSun" charset="0"/>
                        </a:rPr>
                        <a:t>Potter)</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旧约</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新约 本文的特质被忽略</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旧约 </a:t>
                      </a:r>
                      <a:r>
                        <a:rPr kumimoji="0" lang="en-US" altLang="zh-CN" sz="1800" b="1" i="0" u="none" strike="noStrike" cap="none" normalizeH="0" baseline="0" dirty="0">
                          <a:ln>
                            <a:noFill/>
                          </a:ln>
                          <a:solidFill>
                            <a:schemeClr val="tx1"/>
                          </a:solidFill>
                          <a:effectLst/>
                          <a:latin typeface="Arial" charset="0"/>
                          <a:ea typeface="SimSun" charset="0"/>
                          <a:cs typeface="SimSun" charset="0"/>
                        </a:rPr>
                        <a:t>= </a:t>
                      </a:r>
                      <a:r>
                        <a:rPr kumimoji="0" lang="zh-CN" altLang="en-US" sz="1800" b="1" i="0" u="none" strike="noStrike" cap="none" normalizeH="0" baseline="0" dirty="0">
                          <a:ln>
                            <a:noFill/>
                          </a:ln>
                          <a:solidFill>
                            <a:schemeClr val="tx1"/>
                          </a:solidFill>
                          <a:effectLst/>
                          <a:latin typeface="Arial" charset="0"/>
                          <a:ea typeface="SimSun" charset="0"/>
                          <a:cs typeface="SimSun" charset="0"/>
                        </a:rPr>
                        <a:t>有条件的，新约</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无条件的</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旧约 </a:t>
                      </a:r>
                      <a:r>
                        <a:rPr kumimoji="0" lang="en-US" altLang="zh-CN" sz="1800" b="1" i="0" u="none" strike="noStrike" cap="none" normalizeH="0" baseline="0" dirty="0">
                          <a:ln>
                            <a:noFill/>
                          </a:ln>
                          <a:solidFill>
                            <a:schemeClr val="tx1"/>
                          </a:solidFill>
                          <a:effectLst/>
                          <a:latin typeface="Arial" charset="0"/>
                          <a:ea typeface="SimSun" charset="0"/>
                          <a:cs typeface="SimSun" charset="0"/>
                        </a:rPr>
                        <a:t>= </a:t>
                      </a:r>
                      <a:r>
                        <a:rPr kumimoji="0" lang="zh-CN" altLang="en-US" sz="1800" b="1" i="0" u="none" strike="noStrike" cap="none" normalizeH="0" baseline="0" dirty="0">
                          <a:ln>
                            <a:noFill/>
                          </a:ln>
                          <a:solidFill>
                            <a:schemeClr val="tx1"/>
                          </a:solidFill>
                          <a:effectLst/>
                          <a:latin typeface="Arial" charset="0"/>
                          <a:ea typeface="SimSun" charset="0"/>
                          <a:cs typeface="SimSun" charset="0"/>
                        </a:rPr>
                        <a:t>暂时，新约</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永恒</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旧约 </a:t>
                      </a:r>
                      <a:r>
                        <a:rPr kumimoji="0" lang="en-US" altLang="zh-CN" sz="1800" b="1" i="0" u="none" strike="noStrike" cap="none" normalizeH="0" baseline="0" dirty="0">
                          <a:ln>
                            <a:noFill/>
                          </a:ln>
                          <a:solidFill>
                            <a:schemeClr val="tx1"/>
                          </a:solidFill>
                          <a:effectLst/>
                          <a:latin typeface="Arial" charset="0"/>
                          <a:ea typeface="SimSun" charset="0"/>
                          <a:cs typeface="SimSun" charset="0"/>
                        </a:rPr>
                        <a:t>= </a:t>
                      </a:r>
                      <a:r>
                        <a:rPr kumimoji="0" lang="zh-CN" altLang="en-US" sz="1800" b="1" i="0" u="none" strike="noStrike" cap="none" normalizeH="0" baseline="0" dirty="0">
                          <a:ln>
                            <a:noFill/>
                          </a:ln>
                          <a:solidFill>
                            <a:schemeClr val="tx1"/>
                          </a:solidFill>
                          <a:effectLst/>
                          <a:latin typeface="Arial" charset="0"/>
                          <a:ea typeface="SimSun" charset="0"/>
                          <a:cs typeface="SimSun" charset="0"/>
                        </a:rPr>
                        <a:t>外部，新约</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内部</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旧约 </a:t>
                      </a:r>
                      <a:r>
                        <a:rPr kumimoji="0" lang="en-US" altLang="zh-CN" sz="1800" b="1" i="0" u="none" strike="noStrike" cap="none" normalizeH="0" baseline="0" dirty="0">
                          <a:ln>
                            <a:noFill/>
                          </a:ln>
                          <a:solidFill>
                            <a:schemeClr val="tx1"/>
                          </a:solidFill>
                          <a:effectLst/>
                          <a:latin typeface="Arial" charset="0"/>
                          <a:ea typeface="SimSun" charset="0"/>
                          <a:cs typeface="SimSun" charset="0"/>
                        </a:rPr>
                        <a:t>= </a:t>
                      </a:r>
                      <a:r>
                        <a:rPr kumimoji="0" lang="zh-CN" altLang="en-US" sz="1800" b="1" i="0" u="none" strike="noStrike" cap="none" normalizeH="0" baseline="0" dirty="0">
                          <a:ln>
                            <a:noFill/>
                          </a:ln>
                          <a:solidFill>
                            <a:schemeClr val="tx1"/>
                          </a:solidFill>
                          <a:effectLst/>
                          <a:latin typeface="Arial" charset="0"/>
                          <a:ea typeface="SimSun" charset="0"/>
                          <a:cs typeface="SimSun" charset="0"/>
                        </a:rPr>
                        <a:t>没启动，新约</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启动</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新约 </a:t>
                      </a:r>
                      <a:r>
                        <a:rPr kumimoji="0" lang="en-US" altLang="zh-CN" sz="1800" b="1" i="0" u="none" strike="noStrike" cap="none" normalizeH="0" baseline="0" dirty="0">
                          <a:ln>
                            <a:noFill/>
                          </a:ln>
                          <a:solidFill>
                            <a:schemeClr val="tx1"/>
                          </a:solidFill>
                          <a:effectLst/>
                          <a:latin typeface="Arial" charset="0"/>
                          <a:ea typeface="SimSun" charset="0"/>
                          <a:cs typeface="SimSun" charset="0"/>
                        </a:rPr>
                        <a:t>= </a:t>
                      </a:r>
                      <a:r>
                        <a:rPr kumimoji="0" lang="zh-CN" altLang="en-US" sz="1800" b="1" i="0" u="none" strike="noStrike" cap="none" normalizeH="0" baseline="0" dirty="0">
                          <a:ln>
                            <a:noFill/>
                          </a:ln>
                          <a:solidFill>
                            <a:schemeClr val="tx1"/>
                          </a:solidFill>
                          <a:effectLst/>
                          <a:latin typeface="Arial" charset="0"/>
                          <a:ea typeface="SimSun" charset="0"/>
                          <a:cs typeface="SimSun" charset="0"/>
                        </a:rPr>
                        <a:t>和平，繁荣，避难所，圣灵 </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经文一致</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26638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Times New Roman" charset="0"/>
                        </a:rPr>
                        <a:t>单单教会</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Times New Roman" charset="0"/>
                        </a:rPr>
                        <a:t>以色列没参加</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无千禧年</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后千禧年</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亚立施</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a:ln>
                            <a:noFill/>
                          </a:ln>
                          <a:solidFill>
                            <a:schemeClr val="tx1"/>
                          </a:solidFill>
                          <a:effectLst/>
                          <a:latin typeface="Arial" charset="0"/>
                          <a:ea typeface="SimSun" charset="0"/>
                          <a:cs typeface="SimSun" charset="0"/>
                        </a:rPr>
                        <a:t>Allis)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考克斯</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a:ln>
                            <a:noFill/>
                          </a:ln>
                          <a:solidFill>
                            <a:schemeClr val="tx1"/>
                          </a:solidFill>
                          <a:effectLst/>
                          <a:latin typeface="Arial" charset="0"/>
                          <a:ea typeface="SimSun" charset="0"/>
                          <a:cs typeface="SimSun" charset="0"/>
                        </a:rPr>
                        <a:t>Cox)</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施密克</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err="1">
                          <a:ln>
                            <a:noFill/>
                          </a:ln>
                          <a:solidFill>
                            <a:schemeClr val="tx1"/>
                          </a:solidFill>
                          <a:effectLst/>
                          <a:latin typeface="Arial" charset="0"/>
                          <a:ea typeface="SimSun" charset="0"/>
                          <a:cs typeface="SimSun" charset="0"/>
                        </a:rPr>
                        <a:t>Smick</a:t>
                      </a:r>
                      <a:r>
                        <a:rPr kumimoji="0" lang="en-US" sz="1800" b="1" i="0" u="none" strike="noStrike" cap="none" normalizeH="0" baseline="0" dirty="0">
                          <a:ln>
                            <a:noFill/>
                          </a:ln>
                          <a:solidFill>
                            <a:schemeClr val="tx1"/>
                          </a:solidFill>
                          <a:effectLst/>
                          <a:latin typeface="Arial" charset="0"/>
                          <a:ea typeface="SimSun" charset="0"/>
                          <a:cs typeface="SimSun" charset="0"/>
                        </a:rPr>
                        <a: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伯特纳</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err="1">
                          <a:ln>
                            <a:noFill/>
                          </a:ln>
                          <a:solidFill>
                            <a:schemeClr val="tx1"/>
                          </a:solidFill>
                          <a:effectLst/>
                          <a:latin typeface="Arial" charset="0"/>
                          <a:ea typeface="SimSun" charset="0"/>
                          <a:cs typeface="SimSun" charset="0"/>
                        </a:rPr>
                        <a:t>Boettner</a:t>
                      </a:r>
                      <a:r>
                        <a:rPr kumimoji="0" lang="en-US" sz="1800" b="1" i="0" u="none" strike="noStrike" cap="none" normalizeH="0" baseline="0" dirty="0">
                          <a:ln>
                            <a:noFill/>
                          </a:ln>
                          <a:solidFill>
                            <a:schemeClr val="tx1"/>
                          </a:solidFill>
                          <a:effectLst/>
                          <a:latin typeface="Arial" charset="0"/>
                          <a:ea typeface="SimSun" charset="0"/>
                          <a:cs typeface="SimSun" charset="0"/>
                        </a:rPr>
                        <a:t>)</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把以色列及教会同等化而忽略了旧约的资料</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新约的介绍不是旧约的成就</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现代需要认识上帝</a:t>
                      </a:r>
                      <a:r>
                        <a:rPr kumimoji="0" lang="en-US" altLang="zh-CN" sz="1800" b="1" i="0" u="none" strike="noStrike" cap="none" normalizeH="0" baseline="0" dirty="0">
                          <a:ln>
                            <a:noFill/>
                          </a:ln>
                          <a:solidFill>
                            <a:schemeClr val="tx1"/>
                          </a:solidFill>
                          <a:effectLst/>
                          <a:latin typeface="Arial" charset="0"/>
                          <a:ea typeface="SimSun" charset="0"/>
                          <a:cs typeface="SimSun" charset="0"/>
                        </a:rPr>
                        <a:t>(YHWH)(</a:t>
                      </a:r>
                      <a:r>
                        <a:rPr kumimoji="0" lang="zh-CN" altLang="en-US" sz="1800" b="1" i="0" u="none" strike="noStrike" cap="none" normalizeH="0" baseline="0" dirty="0">
                          <a:ln>
                            <a:noFill/>
                          </a:ln>
                          <a:solidFill>
                            <a:schemeClr val="tx1"/>
                          </a:solidFill>
                          <a:effectLst/>
                          <a:latin typeface="Arial" charset="0"/>
                          <a:ea typeface="SimSun" charset="0"/>
                          <a:cs typeface="SimSun" charset="0"/>
                        </a:rPr>
                        <a:t>大使命的需要</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公元</a:t>
                      </a:r>
                      <a:r>
                        <a:rPr kumimoji="0" lang="en-US" altLang="zh-CN" sz="1800" b="1" i="0" u="none" strike="noStrike" cap="none" normalizeH="0" baseline="0" dirty="0">
                          <a:ln>
                            <a:noFill/>
                          </a:ln>
                          <a:solidFill>
                            <a:schemeClr val="tx1"/>
                          </a:solidFill>
                          <a:effectLst/>
                          <a:latin typeface="Arial" charset="0"/>
                          <a:ea typeface="SimSun" charset="0"/>
                          <a:cs typeface="SimSun" charset="0"/>
                        </a:rPr>
                        <a:t>70</a:t>
                      </a:r>
                      <a:r>
                        <a:rPr kumimoji="0" lang="zh-CN" altLang="en-US" sz="1800" b="1" i="0" u="none" strike="noStrike" cap="none" normalizeH="0" baseline="0" dirty="0">
                          <a:ln>
                            <a:noFill/>
                          </a:ln>
                          <a:solidFill>
                            <a:schemeClr val="tx1"/>
                          </a:solidFill>
                          <a:effectLst/>
                          <a:latin typeface="Arial" charset="0"/>
                          <a:ea typeface="SimSun" charset="0"/>
                          <a:cs typeface="SimSun" charset="0"/>
                        </a:rPr>
                        <a:t>年耶路撒冷 </a:t>
                      </a:r>
                      <a:r>
                        <a:rPr kumimoji="0" lang="en-US" altLang="zh-CN" sz="1800" b="1" i="0" u="none" strike="noStrike" cap="none" normalizeH="0" baseline="0" dirty="0">
                          <a:ln>
                            <a:noFill/>
                          </a:ln>
                          <a:solidFill>
                            <a:schemeClr val="tx1"/>
                          </a:solidFill>
                          <a:effectLst/>
                          <a:latin typeface="Arial" charset="0"/>
                          <a:ea typeface="SimSun" charset="0"/>
                          <a:cs typeface="SimSun" charset="0"/>
                        </a:rPr>
                        <a:t>vs. </a:t>
                      </a:r>
                      <a:r>
                        <a:rPr kumimoji="0" lang="zh-CN" altLang="en-US" sz="1800" b="1" i="0" u="none" strike="noStrike" cap="none" normalizeH="0" baseline="0" dirty="0">
                          <a:ln>
                            <a:noFill/>
                          </a:ln>
                          <a:solidFill>
                            <a:schemeClr val="tx1"/>
                          </a:solidFill>
                          <a:effectLst/>
                          <a:latin typeface="Arial" charset="0"/>
                          <a:ea typeface="SimSun" charset="0"/>
                          <a:cs typeface="SimSun" charset="0"/>
                        </a:rPr>
                        <a:t>耶利米书 </a:t>
                      </a:r>
                      <a:r>
                        <a:rPr kumimoji="0" lang="en-US" altLang="zh-CN" sz="1800" b="1" i="0" u="none" strike="noStrike" cap="none" normalizeH="0" baseline="0" dirty="0">
                          <a:ln>
                            <a:noFill/>
                          </a:ln>
                          <a:solidFill>
                            <a:schemeClr val="tx1"/>
                          </a:solidFill>
                          <a:effectLst/>
                          <a:latin typeface="Arial" charset="0"/>
                          <a:ea typeface="SimSun" charset="0"/>
                          <a:cs typeface="SimSun" charset="0"/>
                        </a:rPr>
                        <a:t>31:40</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80248" name="Text Box 2"/>
          <p:cNvSpPr txBox="1">
            <a:spLocks noChangeArrowheads="1"/>
          </p:cNvSpPr>
          <p:nvPr/>
        </p:nvSpPr>
        <p:spPr bwMode="auto">
          <a:xfrm>
            <a:off x="8315325" y="0"/>
            <a:ext cx="8874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EFEEF"/>
                </a:solidFill>
                <a:latin typeface="Arial" charset="0"/>
                <a:cs typeface="Arial" charset="0"/>
              </a:rPr>
              <a:t>166d</a:t>
            </a:r>
          </a:p>
        </p:txBody>
      </p:sp>
      <p:sp>
        <p:nvSpPr>
          <p:cNvPr id="180249" name="Title 6"/>
          <p:cNvSpPr>
            <a:spLocks noGrp="1"/>
          </p:cNvSpPr>
          <p:nvPr>
            <p:ph type="title" idx="4294967295"/>
          </p:nvPr>
        </p:nvSpPr>
        <p:spPr>
          <a:xfrm>
            <a:off x="533400" y="2590800"/>
            <a:ext cx="4419600" cy="914400"/>
          </a:xfrm>
          <a:solidFill>
            <a:srgbClr val="000000"/>
          </a:solidFill>
        </p:spPr>
        <p:txBody>
          <a:bodyPr/>
          <a:lstStyle/>
          <a:p>
            <a:pPr eaLnBrk="1" hangingPunct="1"/>
            <a:r>
              <a:rPr lang="zh-CN" altLang="en-US" sz="2800" b="1" dirty="0">
                <a:solidFill>
                  <a:srgbClr val="FFFFFF"/>
                </a:solidFill>
                <a:latin typeface="Arial" charset="0"/>
                <a:ea typeface="SimSun" charset="0"/>
                <a:cs typeface="SimSun" charset="0"/>
              </a:rPr>
              <a:t>新约成就的看法</a:t>
            </a:r>
          </a:p>
        </p:txBody>
      </p:sp>
    </p:spTree>
    <p:extLst>
      <p:ext uri="{BB962C8B-B14F-4D97-AF65-F5344CB8AC3E}">
        <p14:creationId xmlns:p14="http://schemas.microsoft.com/office/powerpoint/2010/main" val="16568643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lstStyle/>
          <a:p>
            <a:pPr algn="l">
              <a:defRPr/>
            </a:pPr>
            <a:endParaRPr lang="en-US" sz="2400" b="0">
              <a:solidFill>
                <a:srgbClr val="000000"/>
              </a:solidFill>
              <a:latin typeface="Arial" pitchFamily="-107" charset="0"/>
              <a:ea typeface="ＭＳ Ｐゴシック" pitchFamily="-107" charset="-128"/>
              <a:cs typeface="ＭＳ Ｐゴシック" pitchFamily="-107" charset="-128"/>
            </a:endParaRPr>
          </a:p>
        </p:txBody>
      </p:sp>
      <p:graphicFrame>
        <p:nvGraphicFramePr>
          <p:cNvPr id="6148" name="Group 4"/>
          <p:cNvGraphicFramePr>
            <a:graphicFrameLocks noGrp="1"/>
          </p:cNvGraphicFramePr>
          <p:nvPr>
            <p:extLst>
              <p:ext uri="{D42A27DB-BD31-4B8C-83A1-F6EECF244321}">
                <p14:modId xmlns:p14="http://schemas.microsoft.com/office/powerpoint/2010/main" val="3944024718"/>
              </p:ext>
            </p:extLst>
          </p:nvPr>
        </p:nvGraphicFramePr>
        <p:xfrm>
          <a:off x="0" y="0"/>
          <a:ext cx="9144000" cy="6197601"/>
        </p:xfrm>
        <a:graphic>
          <a:graphicData uri="http://schemas.openxmlformats.org/drawingml/2006/table">
            <a:tbl>
              <a:tblPr/>
              <a:tblGrid>
                <a:gridCol w="1333500">
                  <a:extLst>
                    <a:ext uri="{9D8B030D-6E8A-4147-A177-3AD203B41FA5}">
                      <a16:colId xmlns:a16="http://schemas.microsoft.com/office/drawing/2014/main" val="20000"/>
                    </a:ext>
                  </a:extLst>
                </a:gridCol>
                <a:gridCol w="16383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gridCol w="3810000">
                  <a:extLst>
                    <a:ext uri="{9D8B030D-6E8A-4147-A177-3AD203B41FA5}">
                      <a16:colId xmlns:a16="http://schemas.microsoft.com/office/drawing/2014/main" val="20003"/>
                    </a:ext>
                  </a:extLst>
                </a:gridCol>
              </a:tblGrid>
              <a:tr h="62224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EFEEF"/>
                          </a:solidFill>
                          <a:effectLst/>
                          <a:latin typeface="Arial" charset="0"/>
                          <a:ea typeface="ＭＳ Ｐゴシック" charset="0"/>
                          <a:cs typeface="Times New Roman" charset="0"/>
                        </a:rPr>
                        <a:t>看法</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EFEEF"/>
                          </a:solidFill>
                          <a:effectLst/>
                          <a:latin typeface="Arial" charset="0"/>
                          <a:ea typeface="ＭＳ Ｐゴシック" charset="0"/>
                          <a:cs typeface="Times New Roman" charset="0"/>
                        </a:rPr>
                        <a:t>解释</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EFEEF"/>
                          </a:solidFill>
                          <a:effectLst/>
                          <a:latin typeface="Arial" charset="0"/>
                          <a:ea typeface="ＭＳ Ｐゴシック" charset="0"/>
                          <a:cs typeface="Times New Roman" charset="0"/>
                        </a:rPr>
                        <a:t>流派</a:t>
                      </a:r>
                      <a:r>
                        <a:rPr kumimoji="0" lang="en-US" altLang="zh-CN" sz="2000" b="1" i="0" u="none" strike="noStrike" cap="none" normalizeH="0" baseline="0" dirty="0">
                          <a:ln>
                            <a:noFill/>
                          </a:ln>
                          <a:solidFill>
                            <a:srgbClr val="FEFEEF"/>
                          </a:solidFill>
                          <a:effectLst/>
                          <a:latin typeface="Arial" charset="0"/>
                          <a:ea typeface="ＭＳ Ｐゴシック" charset="0"/>
                          <a:cs typeface="Times New Roman" charset="0"/>
                        </a:rPr>
                        <a:t>/</a:t>
                      </a:r>
                      <a:r>
                        <a:rPr kumimoji="0" lang="zh-CN" altLang="en-US" sz="2000" b="1" i="0" u="none" strike="noStrike" cap="none" normalizeH="0" baseline="0" dirty="0">
                          <a:ln>
                            <a:noFill/>
                          </a:ln>
                          <a:solidFill>
                            <a:srgbClr val="FEFEEF"/>
                          </a:solidFill>
                          <a:effectLst/>
                          <a:latin typeface="Arial" charset="0"/>
                          <a:ea typeface="ＭＳ Ｐゴシック" charset="0"/>
                          <a:cs typeface="Times New Roman" charset="0"/>
                        </a:rPr>
                        <a:t>学者</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EFEEF"/>
                          </a:solidFill>
                          <a:effectLst/>
                          <a:latin typeface="Arial" charset="0"/>
                          <a:ea typeface="SimSun" charset="0"/>
                          <a:cs typeface="SimSun" charset="0"/>
                        </a:rPr>
                        <a:t> </a:t>
                      </a:r>
                      <a:r>
                        <a:rPr kumimoji="0" lang="zh-CN" altLang="en-US" sz="2000" b="1" i="0" u="none" strike="noStrike" cap="none" normalizeH="0" baseline="0" dirty="0">
                          <a:ln>
                            <a:noFill/>
                          </a:ln>
                          <a:solidFill>
                            <a:srgbClr val="FEFEEF"/>
                          </a:solidFill>
                          <a:effectLst/>
                          <a:latin typeface="Arial" charset="0"/>
                          <a:ea typeface="SimSun" charset="0"/>
                          <a:cs typeface="SimSun" charset="0"/>
                        </a:rPr>
                        <a:t>问题</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277368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Times New Roman" charset="0"/>
                        </a:rPr>
                        <a:t>单单以色列</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Times New Roman" charset="0"/>
                        </a:rPr>
                        <a:t>教会没参加</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sng" strike="noStrike" cap="none" normalizeH="0" baseline="0" dirty="0">
                          <a:ln>
                            <a:noFill/>
                          </a:ln>
                          <a:solidFill>
                            <a:schemeClr val="tx1"/>
                          </a:solidFill>
                          <a:effectLst/>
                          <a:latin typeface="Arial" charset="0"/>
                          <a:ea typeface="SimSun" charset="0"/>
                          <a:cs typeface="SimSun" charset="0"/>
                        </a:rPr>
                        <a:t>其它</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经典时代论</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达比</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a:ln>
                            <a:noFill/>
                          </a:ln>
                          <a:solidFill>
                            <a:schemeClr val="tx1"/>
                          </a:solidFill>
                          <a:effectLst/>
                          <a:latin typeface="Arial" charset="0"/>
                          <a:ea typeface="SimSun" charset="0"/>
                          <a:cs typeface="SimSun" charset="0"/>
                        </a:rPr>
                        <a:t>Darby)</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汤普森</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a:ln>
                            <a:noFill/>
                          </a:ln>
                          <a:solidFill>
                            <a:schemeClr val="tx1"/>
                          </a:solidFill>
                          <a:effectLst/>
                          <a:latin typeface="Arial" charset="0"/>
                          <a:ea typeface="SimSun" charset="0"/>
                          <a:cs typeface="SimSun" charset="0"/>
                        </a:rPr>
                        <a:t>Thompson)</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冯拉德 </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a:ln>
                            <a:noFill/>
                          </a:ln>
                          <a:solidFill>
                            <a:schemeClr val="tx1"/>
                          </a:solidFill>
                          <a:effectLst/>
                          <a:latin typeface="Arial" charset="0"/>
                          <a:ea typeface="SimSun" charset="0"/>
                          <a:cs typeface="SimSun" charset="0"/>
                        </a:rPr>
                        <a:t>von Rad)</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忽略新约资料</a:t>
                      </a: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      </a:t>
                      </a:r>
                      <a:r>
                        <a:rPr kumimoji="0" lang="en-US" altLang="zh-CN" sz="1800" b="1" i="0" u="none" strike="noStrike" cap="none" normalizeH="0" baseline="0" dirty="0">
                          <a:ln>
                            <a:noFill/>
                          </a:ln>
                          <a:solidFill>
                            <a:schemeClr val="tx1"/>
                          </a:solidFill>
                          <a:effectLst/>
                          <a:latin typeface="Arial" charset="0"/>
                          <a:ea typeface="SimSun" charset="0"/>
                          <a:cs typeface="SimSun" charset="0"/>
                        </a:rPr>
                        <a:t>- </a:t>
                      </a:r>
                      <a:r>
                        <a:rPr kumimoji="0" lang="zh-CN" altLang="en-US" sz="1800" b="1" i="0" u="none" strike="noStrike" cap="none" normalizeH="0" baseline="0" dirty="0">
                          <a:ln>
                            <a:noFill/>
                          </a:ln>
                          <a:solidFill>
                            <a:schemeClr val="tx1"/>
                          </a:solidFill>
                          <a:effectLst/>
                          <a:latin typeface="Arial" charset="0"/>
                          <a:ea typeface="SimSun" charset="0"/>
                          <a:cs typeface="SimSun" charset="0"/>
                        </a:rPr>
                        <a:t>基督最后晚餐的话</a:t>
                      </a: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      </a:t>
                      </a:r>
                      <a:r>
                        <a:rPr kumimoji="0" lang="en-US" altLang="zh-CN" sz="1800" b="1" i="0" u="none" strike="noStrike" cap="none" normalizeH="0" baseline="0" dirty="0">
                          <a:ln>
                            <a:noFill/>
                          </a:ln>
                          <a:solidFill>
                            <a:schemeClr val="tx1"/>
                          </a:solidFill>
                          <a:effectLst/>
                          <a:latin typeface="Arial" charset="0"/>
                          <a:ea typeface="SimSun" charset="0"/>
                          <a:cs typeface="SimSun" charset="0"/>
                        </a:rPr>
                        <a:t>- </a:t>
                      </a:r>
                      <a:r>
                        <a:rPr kumimoji="0" lang="zh-CN" altLang="en-US" sz="1800" b="1" i="0" u="none" strike="noStrike" cap="none" normalizeH="0" baseline="0" dirty="0">
                          <a:ln>
                            <a:noFill/>
                          </a:ln>
                          <a:solidFill>
                            <a:schemeClr val="tx1"/>
                          </a:solidFill>
                          <a:effectLst/>
                          <a:latin typeface="Arial" charset="0"/>
                          <a:ea typeface="SimSun" charset="0"/>
                          <a:cs typeface="SimSun" charset="0"/>
                        </a:rPr>
                        <a:t>保罗的声明</a:t>
                      </a: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      </a:t>
                      </a:r>
                      <a:r>
                        <a:rPr kumimoji="0" lang="en-US" altLang="zh-CN" sz="1800" b="1" i="0" u="none" strike="noStrike" cap="none" normalizeH="0" baseline="0" dirty="0">
                          <a:ln>
                            <a:noFill/>
                          </a:ln>
                          <a:solidFill>
                            <a:schemeClr val="tx1"/>
                          </a:solidFill>
                          <a:effectLst/>
                          <a:latin typeface="Arial" charset="0"/>
                          <a:ea typeface="SimSun" charset="0"/>
                          <a:cs typeface="SimSun" charset="0"/>
                        </a:rPr>
                        <a:t>- </a:t>
                      </a:r>
                      <a:r>
                        <a:rPr kumimoji="0" lang="zh-CN" altLang="en-US" sz="1800" b="1" i="0" u="none" strike="noStrike" cap="none" normalizeH="0" baseline="0" dirty="0">
                          <a:ln>
                            <a:noFill/>
                          </a:ln>
                          <a:solidFill>
                            <a:schemeClr val="tx1"/>
                          </a:solidFill>
                          <a:effectLst/>
                          <a:latin typeface="Arial" charset="0"/>
                          <a:ea typeface="SimSun" charset="0"/>
                          <a:cs typeface="SimSun" charset="0"/>
                        </a:rPr>
                        <a:t>希伯来书对教会的应用</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charset="0"/>
                          <a:ea typeface="SimSun" charset="0"/>
                          <a:cs typeface="SimSun" charset="0"/>
                        </a:rPr>
                        <a:t>2.   </a:t>
                      </a:r>
                      <a:r>
                        <a:rPr kumimoji="0" lang="zh-CN" altLang="en-US" sz="1800" b="1" i="0" u="none" strike="noStrike" cap="none" normalizeH="0" baseline="0" dirty="0">
                          <a:ln>
                            <a:noFill/>
                          </a:ln>
                          <a:solidFill>
                            <a:schemeClr val="tx1"/>
                          </a:solidFill>
                          <a:effectLst/>
                          <a:latin typeface="Arial" charset="0"/>
                          <a:ea typeface="SimSun" charset="0"/>
                          <a:cs typeface="SimSun" charset="0"/>
                        </a:rPr>
                        <a:t>忽略圣灵现在的工作</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a typeface="SimSun" charset="0"/>
                        <a:cs typeface="SimSu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a typeface="SimSun" charset="0"/>
                        <a:cs typeface="SimSu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a typeface="SimSun" charset="0"/>
                        <a:cs typeface="SimSu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a typeface="SimSun" charset="0"/>
                        <a:cs typeface="SimSu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280167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Times New Roman" charset="0"/>
                        </a:rPr>
                        <a:t>两个新约</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以色列的新约</a:t>
                      </a:r>
                      <a:r>
                        <a:rPr kumimoji="0" lang="en-US" sz="1800" b="1" i="0" u="none" strike="noStrike" cap="none" normalizeH="0" baseline="0" dirty="0">
                          <a:ln>
                            <a:noFill/>
                          </a:ln>
                          <a:solidFill>
                            <a:schemeClr val="tx1"/>
                          </a:solidFill>
                          <a:effectLst/>
                          <a:latin typeface="Arial" charset="0"/>
                          <a:ea typeface="SimSun" charset="0"/>
                          <a:cs typeface="SimSun" charset="0"/>
                        </a:rPr>
                        <a:t>+ </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Times New Roman" charset="0"/>
                        </a:rPr>
                        <a:t>教会的新月</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sng" strike="noStrike" cap="none" normalizeH="0" baseline="0" dirty="0">
                          <a:ln>
                            <a:noFill/>
                          </a:ln>
                          <a:solidFill>
                            <a:schemeClr val="tx1"/>
                          </a:solidFill>
                          <a:effectLst/>
                          <a:latin typeface="Arial" charset="0"/>
                          <a:ea typeface="SimSun" charset="0"/>
                          <a:cs typeface="SimSun" charset="0"/>
                        </a:rPr>
                        <a:t>早期二十世纪时代论</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查非</a:t>
                      </a:r>
                      <a:r>
                        <a:rPr kumimoji="0" lang="en-US" altLang="zh-CN" sz="1800" b="1" i="0" u="none" strike="noStrike" cap="none" normalizeH="0" baseline="0" dirty="0">
                          <a:ln>
                            <a:noFill/>
                          </a:ln>
                          <a:solidFill>
                            <a:schemeClr val="tx1"/>
                          </a:solidFill>
                          <a:effectLst/>
                          <a:latin typeface="Arial" charset="0"/>
                          <a:ea typeface="SimSun" charset="0"/>
                          <a:cs typeface="SimSun" charset="0"/>
                        </a:rPr>
                        <a:t>(Chafer)</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华富德</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altLang="zh-CN" sz="1800" b="1" i="0" u="none" strike="noStrike" cap="none" normalizeH="0" baseline="0" dirty="0" err="1">
                          <a:ln>
                            <a:noFill/>
                          </a:ln>
                          <a:solidFill>
                            <a:schemeClr val="tx1"/>
                          </a:solidFill>
                          <a:effectLst/>
                          <a:latin typeface="Arial" charset="0"/>
                          <a:ea typeface="SimSun" charset="0"/>
                          <a:cs typeface="SimSun" charset="0"/>
                        </a:rPr>
                        <a:t>Walvoord</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旧</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来利</a:t>
                      </a:r>
                      <a:r>
                        <a:rPr kumimoji="0" lang="en-US" altLang="zh-CN" sz="1800" b="1" i="0" u="none" strike="noStrike" cap="none" normalizeH="0" baseline="0" dirty="0">
                          <a:ln>
                            <a:noFill/>
                          </a:ln>
                          <a:solidFill>
                            <a:schemeClr val="tx1"/>
                          </a:solidFill>
                          <a:effectLst/>
                          <a:latin typeface="Arial" charset="0"/>
                          <a:ea typeface="SimSun" charset="0"/>
                          <a:cs typeface="SimSun" charset="0"/>
                        </a:rPr>
                        <a:t>(Ryrie)(</a:t>
                      </a:r>
                      <a:r>
                        <a:rPr kumimoji="0" lang="zh-CN" altLang="en-US" sz="1800" b="1" i="0" u="none" strike="noStrike" cap="none" normalizeH="0" baseline="0" dirty="0">
                          <a:ln>
                            <a:noFill/>
                          </a:ln>
                          <a:solidFill>
                            <a:schemeClr val="tx1"/>
                          </a:solidFill>
                          <a:effectLst/>
                          <a:latin typeface="Arial" charset="0"/>
                          <a:ea typeface="SimSun" charset="0"/>
                          <a:cs typeface="SimSun" charset="0"/>
                        </a:rPr>
                        <a:t>旧</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同样的用辞给旧约及新约</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以色列</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教会的特质太准</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饶恕的基本是一样</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若两个新约那教会没旧约</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教会没有以色列的应许</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81272" name="Text Box 2"/>
          <p:cNvSpPr txBox="1">
            <a:spLocks noChangeArrowheads="1"/>
          </p:cNvSpPr>
          <p:nvPr/>
        </p:nvSpPr>
        <p:spPr bwMode="auto">
          <a:xfrm>
            <a:off x="8315325" y="0"/>
            <a:ext cx="8874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EFEEF"/>
                </a:solidFill>
                <a:latin typeface="Arial" charset="0"/>
                <a:cs typeface="Arial" charset="0"/>
              </a:rPr>
              <a:t>166d</a:t>
            </a:r>
          </a:p>
        </p:txBody>
      </p:sp>
      <p:sp>
        <p:nvSpPr>
          <p:cNvPr id="181273" name="Title 6"/>
          <p:cNvSpPr>
            <a:spLocks noGrp="1"/>
          </p:cNvSpPr>
          <p:nvPr>
            <p:ph type="title" idx="4294967295"/>
          </p:nvPr>
        </p:nvSpPr>
        <p:spPr>
          <a:xfrm>
            <a:off x="533400" y="2438400"/>
            <a:ext cx="4495800" cy="990600"/>
          </a:xfrm>
          <a:solidFill>
            <a:srgbClr val="000000"/>
          </a:solidFill>
        </p:spPr>
        <p:txBody>
          <a:bodyPr/>
          <a:lstStyle/>
          <a:p>
            <a:r>
              <a:rPr lang="zh-CN" altLang="en-US" sz="2800" b="1" dirty="0">
                <a:solidFill>
                  <a:srgbClr val="FFFFFF"/>
                </a:solidFill>
                <a:latin typeface="Arial" charset="0"/>
                <a:ea typeface="SimSun" charset="0"/>
                <a:cs typeface="SimSun" charset="0"/>
              </a:rPr>
              <a:t>新约成就的看法</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340294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68580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lstStyle/>
          <a:p>
            <a:pPr algn="l">
              <a:defRPr/>
            </a:pPr>
            <a:endParaRPr lang="en-US" sz="2400" b="0">
              <a:solidFill>
                <a:srgbClr val="000000"/>
              </a:solidFill>
              <a:latin typeface="Arial" pitchFamily="-107" charset="0"/>
              <a:ea typeface="ＭＳ Ｐゴシック" pitchFamily="-107" charset="-128"/>
              <a:cs typeface="ＭＳ Ｐゴシック" pitchFamily="-107" charset="-128"/>
            </a:endParaRPr>
          </a:p>
        </p:txBody>
      </p:sp>
      <p:graphicFrame>
        <p:nvGraphicFramePr>
          <p:cNvPr id="6148" name="Group 4"/>
          <p:cNvGraphicFramePr>
            <a:graphicFrameLocks noGrp="1"/>
          </p:cNvGraphicFramePr>
          <p:nvPr>
            <p:extLst>
              <p:ext uri="{D42A27DB-BD31-4B8C-83A1-F6EECF244321}">
                <p14:modId xmlns:p14="http://schemas.microsoft.com/office/powerpoint/2010/main" val="3629115000"/>
              </p:ext>
            </p:extLst>
          </p:nvPr>
        </p:nvGraphicFramePr>
        <p:xfrm>
          <a:off x="0" y="0"/>
          <a:ext cx="9144000" cy="5590540"/>
        </p:xfrm>
        <a:graphic>
          <a:graphicData uri="http://schemas.openxmlformats.org/drawingml/2006/table">
            <a:tbl>
              <a:tblPr/>
              <a:tblGrid>
                <a:gridCol w="1547664">
                  <a:extLst>
                    <a:ext uri="{9D8B030D-6E8A-4147-A177-3AD203B41FA5}">
                      <a16:colId xmlns:a16="http://schemas.microsoft.com/office/drawing/2014/main" val="20000"/>
                    </a:ext>
                  </a:extLst>
                </a:gridCol>
                <a:gridCol w="1656184">
                  <a:extLst>
                    <a:ext uri="{9D8B030D-6E8A-4147-A177-3AD203B41FA5}">
                      <a16:colId xmlns:a16="http://schemas.microsoft.com/office/drawing/2014/main" val="20001"/>
                    </a:ext>
                  </a:extLst>
                </a:gridCol>
                <a:gridCol w="2130152">
                  <a:extLst>
                    <a:ext uri="{9D8B030D-6E8A-4147-A177-3AD203B41FA5}">
                      <a16:colId xmlns:a16="http://schemas.microsoft.com/office/drawing/2014/main" val="20002"/>
                    </a:ext>
                  </a:extLst>
                </a:gridCol>
                <a:gridCol w="3810000">
                  <a:extLst>
                    <a:ext uri="{9D8B030D-6E8A-4147-A177-3AD203B41FA5}">
                      <a16:colId xmlns:a16="http://schemas.microsoft.com/office/drawing/2014/main" val="20003"/>
                    </a:ext>
                  </a:extLst>
                </a:gridCol>
              </a:tblGrid>
              <a:tr h="6223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EFEEF"/>
                          </a:solidFill>
                          <a:effectLst/>
                          <a:latin typeface="Arial" charset="0"/>
                          <a:ea typeface="ＭＳ Ｐゴシック" charset="0"/>
                          <a:cs typeface="Times New Roman" charset="0"/>
                        </a:rPr>
                        <a:t>看法</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EFEEF"/>
                          </a:solidFill>
                          <a:effectLst/>
                          <a:latin typeface="Arial" charset="0"/>
                          <a:ea typeface="ＭＳ Ｐゴシック" charset="0"/>
                          <a:cs typeface="Times New Roman" charset="0"/>
                        </a:rPr>
                        <a:t>解释</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EFEEF"/>
                          </a:solidFill>
                          <a:effectLst/>
                          <a:latin typeface="Arial" charset="0"/>
                          <a:ea typeface="ＭＳ Ｐゴシック" charset="0"/>
                          <a:cs typeface="Times New Roman" charset="0"/>
                        </a:rPr>
                        <a:t>流派</a:t>
                      </a:r>
                      <a:r>
                        <a:rPr kumimoji="0" lang="en-US" altLang="zh-CN" sz="2000" b="1" i="0" u="none" strike="noStrike" cap="none" normalizeH="0" baseline="0" dirty="0">
                          <a:ln>
                            <a:noFill/>
                          </a:ln>
                          <a:solidFill>
                            <a:srgbClr val="FEFEEF"/>
                          </a:solidFill>
                          <a:effectLst/>
                          <a:latin typeface="Arial" charset="0"/>
                          <a:ea typeface="ＭＳ Ｐゴシック" charset="0"/>
                          <a:cs typeface="Times New Roman" charset="0"/>
                        </a:rPr>
                        <a:t>/</a:t>
                      </a:r>
                      <a:r>
                        <a:rPr kumimoji="0" lang="zh-CN" altLang="en-US" sz="2000" b="1" i="0" u="none" strike="noStrike" cap="none" normalizeH="0" baseline="0" dirty="0">
                          <a:ln>
                            <a:noFill/>
                          </a:ln>
                          <a:solidFill>
                            <a:srgbClr val="FEFEEF"/>
                          </a:solidFill>
                          <a:effectLst/>
                          <a:latin typeface="Arial" charset="0"/>
                          <a:ea typeface="ＭＳ Ｐゴシック" charset="0"/>
                          <a:cs typeface="Times New Roman" charset="0"/>
                        </a:rPr>
                        <a:t>学者</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EFEEF"/>
                          </a:solidFill>
                          <a:effectLst/>
                          <a:latin typeface="Arial" charset="0"/>
                          <a:ea typeface="SimSun" charset="0"/>
                          <a:cs typeface="SimSun" charset="0"/>
                        </a:rPr>
                        <a:t> </a:t>
                      </a:r>
                      <a:r>
                        <a:rPr kumimoji="0" lang="zh-CN" altLang="en-US" sz="2000" b="1" i="0" u="none" strike="noStrike" cap="none" normalizeH="0" baseline="0" dirty="0">
                          <a:ln>
                            <a:noFill/>
                          </a:ln>
                          <a:solidFill>
                            <a:srgbClr val="FEFEEF"/>
                          </a:solidFill>
                          <a:effectLst/>
                          <a:latin typeface="Arial" charset="0"/>
                          <a:ea typeface="SimSun" charset="0"/>
                          <a:cs typeface="SimSun" charset="0"/>
                        </a:rPr>
                        <a:t>问题</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28019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Times New Roman" charset="0"/>
                        </a:rPr>
                        <a:t>教会参加</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111125" marR="0" lvl="0" indent="-111125"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Times New Roman" charset="0"/>
                        </a:rPr>
                        <a:t>先是以色列</a:t>
                      </a:r>
                      <a:endParaRPr kumimoji="0" lang="en-US" altLang="zh-CN" sz="2000" b="1" i="0" u="none" strike="noStrike" cap="none" normalizeH="0" baseline="0" dirty="0">
                        <a:ln>
                          <a:noFill/>
                        </a:ln>
                        <a:solidFill>
                          <a:schemeClr val="tx1"/>
                        </a:solidFill>
                        <a:effectLst/>
                        <a:latin typeface="Arial" charset="0"/>
                        <a:ea typeface="ＭＳ Ｐゴシック" charset="0"/>
                        <a:cs typeface="Times New Roman" charset="0"/>
                      </a:endParaRPr>
                    </a:p>
                    <a:p>
                      <a:pPr marL="111125" marR="0" lvl="0" indent="-111125"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Times New Roman" charset="0"/>
                        </a:rPr>
                        <a:t>后是教会</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sng" strike="noStrike" cap="none" normalizeH="0" baseline="0" dirty="0">
                          <a:ln>
                            <a:noFill/>
                          </a:ln>
                          <a:solidFill>
                            <a:schemeClr val="tx1"/>
                          </a:solidFill>
                          <a:effectLst/>
                          <a:latin typeface="Arial" charset="0"/>
                          <a:ea typeface="SimSun" charset="0"/>
                          <a:cs typeface="SimSun" charset="0"/>
                        </a:rPr>
                        <a:t>其它</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现代时代论</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克尔</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en-US" sz="1800" b="1" i="0" u="sng" strike="noStrike" cap="none" normalizeH="0" baseline="0" dirty="0" err="1">
                          <a:ln>
                            <a:noFill/>
                          </a:ln>
                          <a:solidFill>
                            <a:schemeClr val="tx1"/>
                          </a:solidFill>
                          <a:effectLst/>
                          <a:latin typeface="Arial" charset="0"/>
                          <a:ea typeface="SimSun" charset="0"/>
                          <a:cs typeface="SimSun" charset="0"/>
                        </a:rPr>
                        <a:t>Keil</a:t>
                      </a:r>
                      <a:r>
                        <a:rPr kumimoji="0" lang="en-US" sz="1800" b="1" i="0" u="sng" strike="noStrike" cap="none" normalizeH="0" baseline="0" dirty="0">
                          <a:ln>
                            <a:noFill/>
                          </a:ln>
                          <a:solidFill>
                            <a:schemeClr val="tx1"/>
                          </a:solidFill>
                          <a:effectLst/>
                          <a:latin typeface="Arial" charset="0"/>
                          <a:ea typeface="SimSun" charset="0"/>
                          <a:cs typeface="SimSun" charset="0"/>
                        </a:rPr>
                        <a: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莱姆克</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en-US" sz="1800" b="1" i="0" u="sng" strike="noStrike" cap="none" normalizeH="0" baseline="0" dirty="0">
                          <a:ln>
                            <a:noFill/>
                          </a:ln>
                          <a:solidFill>
                            <a:schemeClr val="tx1"/>
                          </a:solidFill>
                          <a:effectLst/>
                          <a:latin typeface="Arial" charset="0"/>
                          <a:ea typeface="SimSun" charset="0"/>
                          <a:cs typeface="SimSun" charset="0"/>
                        </a:rPr>
                        <a:t>Lemke)</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布莱特</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en-US" sz="1800" b="1" i="0" u="sng" strike="noStrike" cap="none" normalizeH="0" baseline="0" dirty="0">
                          <a:ln>
                            <a:noFill/>
                          </a:ln>
                          <a:solidFill>
                            <a:schemeClr val="tx1"/>
                          </a:solidFill>
                          <a:effectLst/>
                          <a:latin typeface="Arial" charset="0"/>
                          <a:ea typeface="SimSun" charset="0"/>
                          <a:cs typeface="SimSun" charset="0"/>
                        </a:rPr>
                        <a:t>Bright)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斯科菲尔德</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en-US" sz="1800" b="1" i="0" u="sng" strike="noStrike" cap="none" normalizeH="0" baseline="0" dirty="0">
                          <a:ln>
                            <a:noFill/>
                          </a:ln>
                          <a:solidFill>
                            <a:schemeClr val="tx1"/>
                          </a:solidFill>
                          <a:effectLst/>
                          <a:latin typeface="Arial" charset="0"/>
                          <a:ea typeface="SimSun" charset="0"/>
                          <a:cs typeface="SimSun" charset="0"/>
                        </a:rPr>
                        <a:t>Scofield)</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华富德</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en-US" sz="1800" b="1" i="0" u="sng" strike="noStrike" cap="none" normalizeH="0" baseline="0" dirty="0" err="1">
                          <a:ln>
                            <a:noFill/>
                          </a:ln>
                          <a:solidFill>
                            <a:schemeClr val="tx1"/>
                          </a:solidFill>
                          <a:effectLst/>
                          <a:latin typeface="Arial" charset="0"/>
                          <a:ea typeface="SimSun" charset="0"/>
                          <a:cs typeface="SimSun" charset="0"/>
                        </a:rPr>
                        <a:t>Walvoord</a:t>
                      </a:r>
                      <a:r>
                        <a:rPr kumimoji="0" lang="en-US" sz="1800" b="1" i="0" u="sng" strike="noStrike" cap="none" normalizeH="0" baseline="0" dirty="0">
                          <a:ln>
                            <a:noFill/>
                          </a:ln>
                          <a:solidFill>
                            <a:schemeClr val="tx1"/>
                          </a:solidFill>
                          <a:effectLst/>
                          <a:latin typeface="Arial" charset="0"/>
                          <a:ea typeface="SimSun" charset="0"/>
                          <a:cs typeface="SimSun" charset="0"/>
                        </a:rPr>
                        <a:t>)(DTS)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来利</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en-US" sz="1800" b="1" i="0" u="sng" strike="noStrike" cap="none" normalizeH="0" baseline="0" dirty="0">
                          <a:ln>
                            <a:noFill/>
                          </a:ln>
                          <a:solidFill>
                            <a:schemeClr val="tx1"/>
                          </a:solidFill>
                          <a:effectLst/>
                          <a:latin typeface="Arial" charset="0"/>
                          <a:ea typeface="SimSun" charset="0"/>
                          <a:cs typeface="SimSun" charset="0"/>
                        </a:rPr>
                        <a:t>Ryrie) (DTS)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阿彻</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en-US" sz="1800" b="1" i="0" u="sng" strike="noStrike" cap="none" normalizeH="0" baseline="0" dirty="0">
                          <a:ln>
                            <a:noFill/>
                          </a:ln>
                          <a:solidFill>
                            <a:schemeClr val="tx1"/>
                          </a:solidFill>
                          <a:effectLst/>
                          <a:latin typeface="Arial" charset="0"/>
                          <a:ea typeface="SimSun" charset="0"/>
                          <a:cs typeface="SimSun" charset="0"/>
                        </a:rPr>
                        <a:t>Archer)(TEDS)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凯撒</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en-US" sz="1800" b="1" i="0" u="sng" strike="noStrike" cap="none" normalizeH="0" baseline="0" dirty="0">
                          <a:ln>
                            <a:noFill/>
                          </a:ln>
                          <a:solidFill>
                            <a:schemeClr val="tx1"/>
                          </a:solidFill>
                          <a:effectLst/>
                          <a:latin typeface="Arial" charset="0"/>
                          <a:ea typeface="SimSun" charset="0"/>
                          <a:cs typeface="SimSun" charset="0"/>
                        </a:rPr>
                        <a:t>Kaiser)(TEDS)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费因伯格</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en-US" sz="1800" b="1" i="0" u="sng" strike="noStrike" cap="none" normalizeH="0" baseline="0" dirty="0">
                          <a:ln>
                            <a:noFill/>
                          </a:ln>
                          <a:solidFill>
                            <a:schemeClr val="tx1"/>
                          </a:solidFill>
                          <a:effectLst/>
                          <a:latin typeface="Arial" charset="0"/>
                          <a:ea typeface="SimSun" charset="0"/>
                          <a:cs typeface="SimSun" charset="0"/>
                        </a:rPr>
                        <a:t>Feinberg)(Talbot)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费毅申</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en-US" sz="1800" b="1" i="0" u="sng" strike="noStrike" cap="none" normalizeH="0" baseline="0" dirty="0">
                          <a:ln>
                            <a:noFill/>
                          </a:ln>
                          <a:solidFill>
                            <a:schemeClr val="tx1"/>
                          </a:solidFill>
                          <a:effectLst/>
                          <a:latin typeface="Arial" charset="0"/>
                          <a:ea typeface="SimSun" charset="0"/>
                          <a:cs typeface="SimSun" charset="0"/>
                        </a:rPr>
                        <a:t>Thiessen)(Talbot)</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sng" strike="noStrike" cap="none" normalizeH="0" baseline="0" dirty="0">
                          <a:ln>
                            <a:noFill/>
                          </a:ln>
                          <a:solidFill>
                            <a:schemeClr val="tx1"/>
                          </a:solidFill>
                          <a:effectLst/>
                          <a:latin typeface="Arial" charset="0"/>
                          <a:ea typeface="SimSun" charset="0"/>
                          <a:cs typeface="SimSun" charset="0"/>
                        </a:rPr>
                        <a:t>支持</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主要完成未来</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罗马书</a:t>
                      </a:r>
                      <a:r>
                        <a:rPr kumimoji="0" lang="en-US" altLang="zh-CN" sz="1800" b="1" i="0" u="none" strike="noStrike" cap="none" normalizeH="0" baseline="0" dirty="0">
                          <a:ln>
                            <a:noFill/>
                          </a:ln>
                          <a:solidFill>
                            <a:schemeClr val="tx1"/>
                          </a:solidFill>
                          <a:effectLst/>
                          <a:latin typeface="Arial" charset="0"/>
                          <a:ea typeface="SimSun" charset="0"/>
                          <a:cs typeface="SimSun" charset="0"/>
                        </a:rPr>
                        <a:t>11</a:t>
                      </a:r>
                      <a:r>
                        <a:rPr kumimoji="0" lang="zh-CN" altLang="en-US" sz="1800" b="1" i="0" u="none" strike="noStrike" cap="none" normalizeH="0" baseline="0" dirty="0">
                          <a:ln>
                            <a:noFill/>
                          </a:ln>
                          <a:solidFill>
                            <a:schemeClr val="tx1"/>
                          </a:solidFill>
                          <a:effectLst/>
                          <a:latin typeface="Arial" charset="0"/>
                          <a:ea typeface="SimSun" charset="0"/>
                          <a:cs typeface="SimSun" charset="0"/>
                        </a:rPr>
                        <a:t>章</a:t>
                      </a: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处理旧约新约资料</a:t>
                      </a: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饶恕</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圣灵 </a:t>
                      </a:r>
                      <a:r>
                        <a:rPr kumimoji="0" lang="en-US" altLang="zh-CN" sz="1800" b="1" i="0" u="none" strike="noStrike" cap="none" normalizeH="0" baseline="0" dirty="0">
                          <a:ln>
                            <a:noFill/>
                          </a:ln>
                          <a:solidFill>
                            <a:schemeClr val="tx1"/>
                          </a:solidFill>
                          <a:effectLst/>
                          <a:latin typeface="Arial" charset="0"/>
                          <a:ea typeface="SimSun" charset="0"/>
                          <a:cs typeface="SimSun" charset="0"/>
                        </a:rPr>
                        <a:t>= </a:t>
                      </a:r>
                      <a:r>
                        <a:rPr kumimoji="0" lang="zh-CN" altLang="en-US" sz="1800" b="1" i="0" u="none" strike="noStrike" cap="none" normalizeH="0" baseline="0" dirty="0">
                          <a:ln>
                            <a:noFill/>
                          </a:ln>
                          <a:solidFill>
                            <a:schemeClr val="tx1"/>
                          </a:solidFill>
                          <a:effectLst/>
                          <a:latin typeface="Arial" charset="0"/>
                          <a:ea typeface="SimSun" charset="0"/>
                          <a:cs typeface="SimSun" charset="0"/>
                        </a:rPr>
                        <a:t>现有的祝福</a:t>
                      </a: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新约有新律法</a:t>
                      </a: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反驳以上所有的看法</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82291" name="Title 6"/>
          <p:cNvSpPr>
            <a:spLocks noGrp="1"/>
          </p:cNvSpPr>
          <p:nvPr>
            <p:ph type="title" idx="4294967295"/>
          </p:nvPr>
        </p:nvSpPr>
        <p:spPr>
          <a:xfrm rot="16200000">
            <a:off x="4315480" y="3685381"/>
            <a:ext cx="1046440" cy="4648200"/>
          </a:xfrm>
          <a:solidFill>
            <a:schemeClr val="tx1"/>
          </a:solidFill>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eaVert">
            <a:spAutoFit/>
          </a:bodyPr>
          <a:lstStyle/>
          <a:p>
            <a:r>
              <a:rPr lang="zh-CN" altLang="en-US" sz="2800" b="1" dirty="0">
                <a:solidFill>
                  <a:srgbClr val="FFFFFF"/>
                </a:solidFill>
                <a:latin typeface="Arial" charset="0"/>
                <a:ea typeface="SimSun" charset="0"/>
                <a:cs typeface="SimSun" charset="0"/>
              </a:rPr>
              <a:t>新约成就的看法</a:t>
            </a:r>
            <a:r>
              <a:rPr lang="en-US" altLang="zh-CN" sz="2800" b="1" dirty="0">
                <a:solidFill>
                  <a:srgbClr val="FFFF00"/>
                </a:solidFill>
                <a:latin typeface="Arial" charset="0"/>
                <a:ea typeface="SimSun" charset="0"/>
                <a:cs typeface="SimSun" charset="0"/>
              </a:rPr>
              <a:t> </a:t>
            </a:r>
            <a:br>
              <a:rPr lang="en-US" altLang="zh-CN" sz="2800" b="1" dirty="0">
                <a:solidFill>
                  <a:srgbClr val="FFFF00"/>
                </a:solidFill>
                <a:latin typeface="Arial" charset="0"/>
                <a:ea typeface="SimSun" charset="0"/>
                <a:cs typeface="SimSun" charset="0"/>
              </a:rPr>
            </a:br>
            <a:r>
              <a:rPr lang="en-US" altLang="zh-CN" sz="2800" b="1" dirty="0">
                <a:solidFill>
                  <a:srgbClr val="FFFF00"/>
                </a:solidFill>
                <a:latin typeface="Arial" charset="0"/>
                <a:ea typeface="SimSun" charset="0"/>
                <a:cs typeface="SimSun" charset="0"/>
              </a:rPr>
              <a:t>= </a:t>
            </a:r>
            <a:r>
              <a:rPr lang="zh-CN" altLang="en-US" sz="2800" b="1" dirty="0">
                <a:solidFill>
                  <a:srgbClr val="FFFF00"/>
                </a:solidFill>
                <a:latin typeface="Arial" charset="0"/>
                <a:ea typeface="SimSun" charset="0"/>
                <a:cs typeface="SimSun" charset="0"/>
              </a:rPr>
              <a:t>这是我的看法</a:t>
            </a:r>
            <a:r>
              <a:rPr lang="en-US" altLang="zh-CN" sz="2800" b="1" dirty="0">
                <a:solidFill>
                  <a:srgbClr val="FFFF00"/>
                </a:solidFill>
                <a:latin typeface="Arial" charset="0"/>
                <a:ea typeface="SimSun" charset="0"/>
                <a:cs typeface="SimSun" charset="0"/>
              </a:rPr>
              <a:t> </a:t>
            </a:r>
            <a:endParaRPr lang="en-US" altLang="zh-CN" sz="2800" b="1" dirty="0">
              <a:solidFill>
                <a:srgbClr val="FFFFFF"/>
              </a:solidFill>
              <a:latin typeface="Arial" charset="0"/>
              <a:ea typeface="SimSun" charset="0"/>
              <a:cs typeface="SimSun" charset="0"/>
            </a:endParaRPr>
          </a:p>
        </p:txBody>
      </p:sp>
      <p:sp>
        <p:nvSpPr>
          <p:cNvPr id="182292" name="Text Box 2"/>
          <p:cNvSpPr txBox="1">
            <a:spLocks noChangeArrowheads="1"/>
          </p:cNvSpPr>
          <p:nvPr/>
        </p:nvSpPr>
        <p:spPr bwMode="auto">
          <a:xfrm>
            <a:off x="8315325" y="0"/>
            <a:ext cx="8874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EFEEF"/>
                </a:solidFill>
                <a:latin typeface="Arial" charset="0"/>
                <a:cs typeface="Arial" charset="0"/>
              </a:rPr>
              <a:t>166d</a:t>
            </a:r>
          </a:p>
        </p:txBody>
      </p:sp>
    </p:spTree>
    <p:extLst>
      <p:ext uri="{BB962C8B-B14F-4D97-AF65-F5344CB8AC3E}">
        <p14:creationId xmlns:p14="http://schemas.microsoft.com/office/powerpoint/2010/main" val="38321314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a:lstStyle/>
          <a:p>
            <a:pPr algn="l">
              <a:defRPr/>
            </a:pPr>
            <a:endParaRPr lang="en-US" sz="2400" b="0">
              <a:solidFill>
                <a:srgbClr val="000000"/>
              </a:solidFill>
              <a:latin typeface="Arial" pitchFamily="-107" charset="0"/>
              <a:ea typeface="ＭＳ Ｐゴシック" pitchFamily="-107" charset="-128"/>
              <a:cs typeface="ＭＳ Ｐゴシック" pitchFamily="-107" charset="-128"/>
            </a:endParaRPr>
          </a:p>
        </p:txBody>
      </p:sp>
      <p:sp>
        <p:nvSpPr>
          <p:cNvPr id="183298" name="Text Box 2"/>
          <p:cNvSpPr txBox="1">
            <a:spLocks noChangeArrowheads="1"/>
          </p:cNvSpPr>
          <p:nvPr/>
        </p:nvSpPr>
        <p:spPr bwMode="auto">
          <a:xfrm>
            <a:off x="8331200" y="7620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000000"/>
                </a:solidFill>
                <a:latin typeface="Arial" charset="0"/>
                <a:cs typeface="Arial" charset="0"/>
              </a:rPr>
              <a:t>166e</a:t>
            </a:r>
          </a:p>
        </p:txBody>
      </p:sp>
      <p:graphicFrame>
        <p:nvGraphicFramePr>
          <p:cNvPr id="7172" name="Group 4"/>
          <p:cNvGraphicFramePr>
            <a:graphicFrameLocks noGrp="1"/>
          </p:cNvGraphicFramePr>
          <p:nvPr>
            <p:extLst>
              <p:ext uri="{D42A27DB-BD31-4B8C-83A1-F6EECF244321}">
                <p14:modId xmlns:p14="http://schemas.microsoft.com/office/powerpoint/2010/main" val="2646629559"/>
              </p:ext>
            </p:extLst>
          </p:nvPr>
        </p:nvGraphicFramePr>
        <p:xfrm>
          <a:off x="152400" y="641350"/>
          <a:ext cx="8839200" cy="6311947"/>
        </p:xfrm>
        <a:graphic>
          <a:graphicData uri="http://schemas.openxmlformats.org/drawingml/2006/table">
            <a:tbl>
              <a:tblPr/>
              <a:tblGrid>
                <a:gridCol w="13716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1570038">
                  <a:extLst>
                    <a:ext uri="{9D8B030D-6E8A-4147-A177-3AD203B41FA5}">
                      <a16:colId xmlns:a16="http://schemas.microsoft.com/office/drawing/2014/main" val="20002"/>
                    </a:ext>
                  </a:extLst>
                </a:gridCol>
                <a:gridCol w="1630362">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5810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1" u="none" strike="noStrike" cap="none" normalizeH="0" baseline="0" dirty="0">
                          <a:ln>
                            <a:noFill/>
                          </a:ln>
                          <a:solidFill>
                            <a:schemeClr val="bg1"/>
                          </a:solidFill>
                          <a:effectLst/>
                          <a:latin typeface="Arial" charset="0"/>
                          <a:ea typeface="ＭＳ Ｐゴシック" charset="0"/>
                          <a:cs typeface="Arial" charset="0"/>
                        </a:rPr>
                        <a:t>圣约</a:t>
                      </a:r>
                      <a:endParaRPr kumimoji="0" lang="en-US" sz="2000" b="1" i="1" u="none" strike="noStrike" cap="none" normalizeH="0" baseline="0" dirty="0">
                        <a:ln>
                          <a:noFill/>
                        </a:ln>
                        <a:solidFill>
                          <a:schemeClr val="bg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1" u="none" strike="noStrike" cap="none" normalizeH="0" baseline="0" dirty="0">
                          <a:ln>
                            <a:noFill/>
                          </a:ln>
                          <a:solidFill>
                            <a:schemeClr val="bg1"/>
                          </a:solidFill>
                          <a:effectLst/>
                          <a:latin typeface="Arial" charset="0"/>
                          <a:ea typeface="ＭＳ Ｐゴシック" charset="0"/>
                          <a:cs typeface="Arial" charset="0"/>
                        </a:rPr>
                        <a:t>定义</a:t>
                      </a:r>
                      <a:endParaRPr kumimoji="0" lang="en-US" sz="2000" b="1" i="1" u="none" strike="noStrike" cap="none" normalizeH="0" baseline="0" dirty="0">
                        <a:ln>
                          <a:noFill/>
                        </a:ln>
                        <a:solidFill>
                          <a:schemeClr val="bg1"/>
                        </a:solidFill>
                        <a:effectLst/>
                        <a:latin typeface="Arial" charset="0"/>
                        <a:ea typeface="ＭＳ Ｐゴシック"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1" u="none" strike="noStrike" cap="none" normalizeH="0" baseline="0" dirty="0">
                          <a:ln>
                            <a:noFill/>
                          </a:ln>
                          <a:solidFill>
                            <a:schemeClr val="bg1"/>
                          </a:solidFill>
                          <a:effectLst/>
                          <a:latin typeface="Arial" charset="0"/>
                          <a:ea typeface="ＭＳ Ｐゴシック" charset="0"/>
                          <a:cs typeface="Arial" charset="0"/>
                        </a:rPr>
                        <a:t>应许</a:t>
                      </a:r>
                      <a:endParaRPr kumimoji="0" lang="en-US" sz="2000" b="1" i="1" u="none" strike="noStrike" cap="none" normalizeH="0" baseline="0" dirty="0">
                        <a:ln>
                          <a:noFill/>
                        </a:ln>
                        <a:solidFill>
                          <a:schemeClr val="bg1"/>
                        </a:solidFill>
                        <a:effectLst/>
                        <a:latin typeface="Arial" charset="0"/>
                        <a:ea typeface="ＭＳ Ｐゴシック"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1" u="none" strike="noStrike" cap="none" normalizeH="0" baseline="0" dirty="0">
                          <a:ln>
                            <a:noFill/>
                          </a:ln>
                          <a:solidFill>
                            <a:schemeClr val="bg1"/>
                          </a:solidFill>
                          <a:effectLst/>
                          <a:latin typeface="Arial" charset="0"/>
                          <a:ea typeface="ＭＳ Ｐゴシック" charset="0"/>
                          <a:cs typeface="Arial" charset="0"/>
                        </a:rPr>
                        <a:t>成就</a:t>
                      </a:r>
                      <a:endParaRPr kumimoji="0" lang="en-US" sz="2000" b="1" i="1" u="none" strike="noStrike" cap="none" normalizeH="0" baseline="0" dirty="0">
                        <a:ln>
                          <a:noFill/>
                        </a:ln>
                        <a:solidFill>
                          <a:schemeClr val="bg1"/>
                        </a:solidFill>
                        <a:effectLst/>
                        <a:latin typeface="Arial" charset="0"/>
                        <a:ea typeface="ＭＳ Ｐゴシック"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1" u="none" strike="noStrike" cap="none" normalizeH="0" baseline="0" dirty="0">
                          <a:ln>
                            <a:noFill/>
                          </a:ln>
                          <a:solidFill>
                            <a:schemeClr val="bg1"/>
                          </a:solidFill>
                          <a:effectLst/>
                          <a:latin typeface="Arial" charset="0"/>
                          <a:ea typeface="ＭＳ Ｐゴシック" charset="0"/>
                          <a:cs typeface="Arial" charset="0"/>
                        </a:rPr>
                        <a:t>象徵</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57946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挪亚</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没条件地应许以后都不再用洪水淹盖地球</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SimSun" charset="0"/>
                          <a:cs typeface="SimSun" charset="0"/>
                        </a:rPr>
                        <a:t>创 </a:t>
                      </a:r>
                      <a:r>
                        <a:rPr kumimoji="0" lang="en-US" sz="1600" b="1" i="0" u="none" strike="noStrike" cap="none" normalizeH="0" baseline="0" dirty="0">
                          <a:ln>
                            <a:noFill/>
                          </a:ln>
                          <a:solidFill>
                            <a:schemeClr val="tx1"/>
                          </a:solidFill>
                          <a:effectLst/>
                          <a:latin typeface="Arial" charset="0"/>
                          <a:ea typeface="SimSun" charset="0"/>
                          <a:cs typeface="SimSun" charset="0"/>
                        </a:rPr>
                        <a:t>9:12-17</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SimSun" charset="0"/>
                        <a:cs typeface="SimSun"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没有海</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启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21:1)</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彩虹</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创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9:12-17)</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192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亚伯拉罕</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Arial" charset="0"/>
                        </a:rPr>
                        <a:t>应许供应以色列土地，统治及属灵祝福</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SimSun" charset="0"/>
                          <a:cs typeface="SimSun" charset="0"/>
                        </a:rPr>
                        <a:t>创 </a:t>
                      </a:r>
                      <a:r>
                        <a:rPr kumimoji="0" lang="en-US" sz="1600" b="1" i="0" u="none" strike="noStrike" cap="none" normalizeH="0" baseline="0" dirty="0">
                          <a:ln>
                            <a:noFill/>
                          </a:ln>
                          <a:solidFill>
                            <a:schemeClr val="tx1"/>
                          </a:solidFill>
                          <a:effectLst/>
                          <a:latin typeface="Arial" charset="0"/>
                          <a:ea typeface="SimSun" charset="0"/>
                          <a:cs typeface="SimSun" charset="0"/>
                        </a:rPr>
                        <a:t>12:1-3; </a:t>
                      </a:r>
                      <a:endParaRPr kumimoji="0" lang="en-US" altLang="zh-CN" sz="16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15:13-18</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持续到今日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加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3:17) </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但以色列还有未来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看 罗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11:25-27)</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割礼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创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17:11)</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10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摩西</a:t>
                      </a:r>
                      <a:endParaRPr kumimoji="0" lang="en-US" sz="1800" b="1" i="0" u="none" strike="noStrike" cap="none" normalizeH="0" baseline="0" dirty="0">
                        <a:ln>
                          <a:noFill/>
                        </a:ln>
                        <a:solidFill>
                          <a:schemeClr val="tx1"/>
                        </a:solidFill>
                        <a:effectLst/>
                        <a:latin typeface="Arial" charset="0"/>
                        <a:ea typeface="SimSun" charset="0"/>
                        <a:cs typeface="SimSun"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Arial" charset="0"/>
                        </a:rPr>
                        <a:t>有条件约束祝福以色列</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SimSun" charset="0"/>
                          <a:cs typeface="SimSun" charset="0"/>
                        </a:rPr>
                        <a:t>出 </a:t>
                      </a:r>
                      <a:r>
                        <a:rPr kumimoji="0" lang="en-US" sz="1600" b="1" i="0" u="none" strike="noStrike" cap="none" normalizeH="0" baseline="0" dirty="0">
                          <a:ln>
                            <a:noFill/>
                          </a:ln>
                          <a:solidFill>
                            <a:schemeClr val="tx1"/>
                          </a:solidFill>
                          <a:effectLst/>
                          <a:latin typeface="Arial" charset="0"/>
                          <a:ea typeface="SimSun" charset="0"/>
                          <a:cs typeface="SimSun" charset="0"/>
                        </a:rPr>
                        <a:t>19</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en-US" sz="1600" b="1" i="0" u="none" strike="noStrike" cap="none" normalizeH="0" baseline="0" dirty="0">
                          <a:ln>
                            <a:noFill/>
                          </a:ln>
                          <a:solidFill>
                            <a:schemeClr val="tx1"/>
                          </a:solidFill>
                          <a:effectLst/>
                          <a:latin typeface="Arial" charset="0"/>
                          <a:ea typeface="ＭＳ Ｐゴシック" charset="0"/>
                          <a:cs typeface="Arial" charset="0"/>
                        </a:rPr>
                        <a:t>31;</a:t>
                      </a:r>
                      <a:br>
                        <a:rPr kumimoji="0" lang="en-US" sz="1600" b="1" i="0" u="none" strike="noStrike" cap="none" normalizeH="0" baseline="0" dirty="0">
                          <a:ln>
                            <a:noFill/>
                          </a:ln>
                          <a:solidFill>
                            <a:schemeClr val="tx1"/>
                          </a:solidFill>
                          <a:effectLst/>
                          <a:latin typeface="Arial" charset="0"/>
                          <a:ea typeface="ＭＳ Ｐゴシック" charset="0"/>
                          <a:cs typeface="Arial" charset="0"/>
                        </a:rPr>
                      </a:b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申</a:t>
                      </a:r>
                      <a:r>
                        <a:rPr kumimoji="0" lang="en-US" sz="1600" b="1" i="0" u="none" strike="noStrike" cap="none" normalizeH="0" baseline="0" dirty="0">
                          <a:ln>
                            <a:noFill/>
                          </a:ln>
                          <a:solidFill>
                            <a:schemeClr val="tx1"/>
                          </a:solidFill>
                          <a:effectLst/>
                          <a:latin typeface="Arial" charset="0"/>
                          <a:ea typeface="SimSun" charset="0"/>
                          <a:cs typeface="SimSun" charset="0"/>
                        </a:rPr>
                        <a:t>28</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基督之死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罗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7:4-6)</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安息日</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出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31:13)</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754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土地</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Arial" charset="0"/>
                        </a:rPr>
                        <a:t>应许从埃及小河直到伯拉河的土地</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SimSun" charset="0"/>
                          <a:cs typeface="SimSun" charset="0"/>
                        </a:rPr>
                        <a:t>申 </a:t>
                      </a:r>
                      <a:r>
                        <a:rPr kumimoji="0" lang="en-US" sz="1600" b="1" i="0" u="none" strike="noStrike" cap="none" normalizeH="0" baseline="0" dirty="0">
                          <a:ln>
                            <a:noFill/>
                          </a:ln>
                          <a:solidFill>
                            <a:schemeClr val="tx1"/>
                          </a:solidFill>
                          <a:effectLst/>
                          <a:latin typeface="Arial" charset="0"/>
                          <a:ea typeface="SimSun" charset="0"/>
                          <a:cs typeface="SimSun" charset="0"/>
                        </a:rPr>
                        <a:t>30:1-10</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土地被祝福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摩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9:13-15)</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没有象徵</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我所知道的</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3155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大卫</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Arial" charset="0"/>
                        </a:rPr>
                        <a:t>应许了大卫的后裔永远统治</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zh-CN" alt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撒下</a:t>
                      </a:r>
                      <a:r>
                        <a:rPr kumimoji="0" lang="en-US" sz="1600" b="1" i="0" u="none" strike="noStrike" cap="none" normalizeH="0" baseline="0" dirty="0">
                          <a:ln>
                            <a:noFill/>
                          </a:ln>
                          <a:solidFill>
                            <a:schemeClr val="tx1"/>
                          </a:solidFill>
                          <a:effectLst/>
                          <a:latin typeface="Arial" charset="0"/>
                          <a:ea typeface="ＭＳ Ｐゴシック" charset="0"/>
                          <a:cs typeface="Arial" charset="0"/>
                        </a:rPr>
                        <a:t>7:12-17</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统治更新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摩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9:11-12)</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基督坐在父的右边</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徒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2:34-36)</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46311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新</a:t>
                      </a:r>
                      <a:endParaRPr kumimoji="0" lang="en-US" sz="1800" b="1" i="0" u="none" strike="noStrike" cap="none" normalizeH="0" baseline="0" dirty="0">
                        <a:ln>
                          <a:noFill/>
                        </a:ln>
                        <a:solidFill>
                          <a:schemeClr val="tx1"/>
                        </a:solidFill>
                        <a:effectLst/>
                        <a:latin typeface="Arial" charset="0"/>
                        <a:ea typeface="SimSun" charset="0"/>
                        <a:cs typeface="SimSun"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应许圣灵的同在 </a:t>
                      </a:r>
                      <a:r>
                        <a:rPr kumimoji="0" lang="en-US" altLang="zh-CN" sz="18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律法写在心上”</a:t>
                      </a:r>
                      <a:r>
                        <a:rPr kumimoji="0" lang="en-US" altLang="zh-CN" sz="1800" b="1" i="0" u="none" strike="noStrike" cap="none" normalizeH="0" baseline="0" dirty="0">
                          <a:ln>
                            <a:noFill/>
                          </a:ln>
                          <a:solidFill>
                            <a:schemeClr val="tx1"/>
                          </a:solidFill>
                          <a:effectLst/>
                          <a:latin typeface="Arial" charset="0"/>
                          <a:ea typeface="ＭＳ Ｐゴシック" charset="0"/>
                          <a:cs typeface="Arial" charset="0"/>
                        </a:rPr>
                        <a:t>), </a:t>
                      </a: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饶恕及向全以色列传福音。</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耶</a:t>
                      </a:r>
                      <a:r>
                        <a:rPr kumimoji="0" lang="zh-CN" altLang="en-US" sz="1600" b="1" i="0" u="none" strike="noStrike" cap="none" normalizeH="0" baseline="0" dirty="0">
                          <a:ln>
                            <a:noFill/>
                          </a:ln>
                          <a:solidFill>
                            <a:schemeClr val="tx1"/>
                          </a:solidFill>
                          <a:effectLst/>
                          <a:latin typeface="Arial" charset="0"/>
                          <a:ea typeface="SimSun" charset="0"/>
                          <a:cs typeface="SimSun" charset="0"/>
                        </a:rPr>
                        <a:t> </a:t>
                      </a:r>
                      <a:r>
                        <a:rPr kumimoji="0" lang="en-US" sz="1600" b="1" i="0" u="none" strike="noStrike" cap="none" normalizeH="0" baseline="0" dirty="0">
                          <a:ln>
                            <a:noFill/>
                          </a:ln>
                          <a:solidFill>
                            <a:schemeClr val="tx1"/>
                          </a:solidFill>
                          <a:effectLst/>
                          <a:latin typeface="Arial" charset="0"/>
                          <a:ea typeface="SimSun" charset="0"/>
                          <a:cs typeface="SimSun" charset="0"/>
                        </a:rPr>
                        <a:t>31:31-34</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保罗和使徒</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林后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3–4)</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全以色列得救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罗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11:26-27))</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圣餐的杯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路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22:20; </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林前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11:25)</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83349" name="Title 5"/>
          <p:cNvSpPr>
            <a:spLocks noGrp="1"/>
          </p:cNvSpPr>
          <p:nvPr>
            <p:ph type="title" idx="4294967295"/>
          </p:nvPr>
        </p:nvSpPr>
        <p:spPr>
          <a:xfrm>
            <a:off x="685800" y="0"/>
            <a:ext cx="7696200" cy="609600"/>
          </a:xfrm>
        </p:spPr>
        <p:txBody>
          <a:bodyPr/>
          <a:lstStyle/>
          <a:p>
            <a:r>
              <a:rPr lang="zh-CN" altLang="en-US" sz="2800" b="1" dirty="0">
                <a:latin typeface="Arial" charset="0"/>
                <a:ea typeface="ＭＳ Ｐゴシック" charset="0"/>
              </a:rPr>
              <a:t>圣约的象徵</a:t>
            </a:r>
          </a:p>
        </p:txBody>
      </p:sp>
    </p:spTree>
    <p:extLst>
      <p:ext uri="{BB962C8B-B14F-4D97-AF65-F5344CB8AC3E}">
        <p14:creationId xmlns:p14="http://schemas.microsoft.com/office/powerpoint/2010/main" val="32203491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Bread of Lif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43" name="Rectangle 3"/>
          <p:cNvSpPr>
            <a:spLocks noGrp="1" noChangeArrowheads="1"/>
          </p:cNvSpPr>
          <p:nvPr>
            <p:ph type="title"/>
          </p:nvPr>
        </p:nvSpPr>
        <p:spPr>
          <a:xfrm>
            <a:off x="152400" y="552450"/>
            <a:ext cx="8534400" cy="1123950"/>
          </a:xfrm>
        </p:spPr>
        <p:txBody>
          <a:bodyPr/>
          <a:lstStyle/>
          <a:p>
            <a:pPr eaLnBrk="1" hangingPunct="1">
              <a:defRPr/>
            </a:pPr>
            <a:r>
              <a:rPr lang="zh-CN" altLang="ja-JP" sz="3600" b="1" dirty="0">
                <a:effectLst>
                  <a:glow rad="101600">
                    <a:schemeClr val="accent4">
                      <a:lumMod val="10000"/>
                      <a:alpha val="75000"/>
                    </a:schemeClr>
                  </a:glow>
                  <a:outerShdw blurRad="34925" dist="101600" dir="2700000" algn="tl" rotWithShape="0">
                    <a:srgbClr val="000000"/>
                  </a:outerShdw>
                </a:effectLst>
                <a:latin typeface="0"/>
                <a:cs typeface="0"/>
              </a:rPr>
              <a:t>“</a:t>
            </a:r>
            <a:r>
              <a:rPr lang="zh-TW" altLang="en-US" sz="3600" b="1" dirty="0">
                <a:latin typeface="0"/>
                <a:cs typeface="0"/>
              </a:rPr>
              <a:t>这 杯 是 用 我 血 所 立 的 新 约”</a:t>
            </a:r>
            <a:br>
              <a:rPr lang="en-US" altLang="zh-TW" sz="3600" b="1" dirty="0">
                <a:effectLst>
                  <a:glow rad="101600">
                    <a:schemeClr val="accent4">
                      <a:lumMod val="10000"/>
                      <a:alpha val="75000"/>
                    </a:schemeClr>
                  </a:glow>
                  <a:outerShdw blurRad="34925" dist="101600" dir="2700000" algn="tl" rotWithShape="0">
                    <a:srgbClr val="000000"/>
                  </a:outerShdw>
                </a:effectLst>
                <a:latin typeface="0"/>
                <a:cs typeface="0"/>
              </a:rPr>
            </a:br>
            <a:r>
              <a:rPr lang="en-US" altLang="ja-JP" sz="3600" b="1" dirty="0">
                <a:effectLst>
                  <a:glow rad="101600">
                    <a:schemeClr val="accent4">
                      <a:lumMod val="10000"/>
                      <a:alpha val="75000"/>
                    </a:schemeClr>
                  </a:glow>
                  <a:outerShdw blurRad="34925" dist="101600" dir="2700000" algn="tl" rotWithShape="0">
                    <a:srgbClr val="000000"/>
                  </a:outerShdw>
                </a:effectLst>
                <a:latin typeface="0"/>
                <a:cs typeface="0"/>
              </a:rPr>
              <a:t>(</a:t>
            </a:r>
            <a:r>
              <a:rPr lang="zh-CN" altLang="en-US" sz="3600" b="1" dirty="0">
                <a:effectLst>
                  <a:glow rad="101600">
                    <a:schemeClr val="accent4">
                      <a:lumMod val="10000"/>
                      <a:alpha val="75000"/>
                    </a:schemeClr>
                  </a:glow>
                  <a:outerShdw blurRad="34925" dist="101600" dir="2700000" algn="tl" rotWithShape="0">
                    <a:srgbClr val="000000"/>
                  </a:outerShdw>
                </a:effectLst>
                <a:latin typeface="0"/>
                <a:cs typeface="0"/>
              </a:rPr>
              <a:t>路加福音</a:t>
            </a:r>
            <a:r>
              <a:rPr lang="en-US" altLang="zh-CN" sz="3600" b="1" dirty="0">
                <a:effectLst>
                  <a:glow rad="101600">
                    <a:schemeClr val="accent4">
                      <a:lumMod val="10000"/>
                      <a:alpha val="75000"/>
                    </a:schemeClr>
                  </a:glow>
                  <a:outerShdw blurRad="34925" dist="101600" dir="2700000" algn="tl" rotWithShape="0">
                    <a:srgbClr val="000000"/>
                  </a:outerShdw>
                </a:effectLst>
                <a:latin typeface="0"/>
                <a:cs typeface="0"/>
              </a:rPr>
              <a:t> </a:t>
            </a:r>
            <a:r>
              <a:rPr lang="en-US" altLang="zh-CN" sz="3600" b="1" dirty="0">
                <a:effectLst>
                  <a:glow rad="101600">
                    <a:schemeClr val="accent4">
                      <a:lumMod val="10000"/>
                      <a:alpha val="75000"/>
                    </a:schemeClr>
                  </a:glow>
                  <a:outerShdw blurRad="34925" dist="101600" dir="2700000" algn="tl" rotWithShape="0">
                    <a:srgbClr val="000000"/>
                  </a:outerShdw>
                </a:effectLst>
                <a:latin typeface="Arial"/>
                <a:cs typeface="Arial"/>
              </a:rPr>
              <a:t>22:20</a:t>
            </a:r>
            <a:r>
              <a:rPr lang="zh-CN" altLang="en-US" sz="3600" b="1" dirty="0">
                <a:effectLst>
                  <a:glow rad="101600">
                    <a:schemeClr val="accent4">
                      <a:lumMod val="10000"/>
                      <a:alpha val="75000"/>
                    </a:schemeClr>
                  </a:glow>
                  <a:outerShdw blurRad="34925" dist="101600" dir="2700000" algn="tl" rotWithShape="0">
                    <a:srgbClr val="000000"/>
                  </a:outerShdw>
                </a:effectLst>
                <a:latin typeface="body"/>
                <a:cs typeface="body"/>
              </a:rPr>
              <a:t>）</a:t>
            </a:r>
            <a:endParaRPr lang="en-US" sz="4000" b="1" dirty="0">
              <a:effectLst>
                <a:glow rad="101600">
                  <a:schemeClr val="accent4">
                    <a:lumMod val="10000"/>
                    <a:alpha val="75000"/>
                  </a:schemeClr>
                </a:glow>
                <a:outerShdw blurRad="34925" dist="101600" dir="2700000" algn="tl" rotWithShape="0">
                  <a:srgbClr val="000000"/>
                </a:outerShdw>
              </a:effectLst>
              <a:latin typeface="body"/>
              <a:cs typeface="body"/>
            </a:endParaRPr>
          </a:p>
        </p:txBody>
      </p:sp>
      <p:sp>
        <p:nvSpPr>
          <p:cNvPr id="419844" name="Rectangle 4"/>
          <p:cNvSpPr>
            <a:spLocks noChangeArrowheads="1"/>
          </p:cNvSpPr>
          <p:nvPr/>
        </p:nvSpPr>
        <p:spPr bwMode="auto">
          <a:xfrm>
            <a:off x="228600" y="1981200"/>
            <a:ext cx="8610600" cy="4876800"/>
          </a:xfrm>
          <a:prstGeom prst="rect">
            <a:avLst/>
          </a:prstGeom>
          <a:noFill/>
          <a:ln>
            <a:noFill/>
          </a:ln>
          <a:effectLst/>
        </p:spPr>
        <p:txBody>
          <a:bodyPr/>
          <a:lstStyle/>
          <a:p>
            <a:pPr marL="342900" indent="-342900" algn="l">
              <a:spcBef>
                <a:spcPct val="20000"/>
              </a:spcBef>
              <a:buClr>
                <a:srgbClr val="FFCC66"/>
              </a:buClr>
              <a:buSzPct val="80000"/>
              <a:buFont typeface="Wingdings" charset="0"/>
              <a:buChar char="n"/>
              <a:defRPr/>
            </a:pPr>
            <a:r>
              <a:rPr lang="zh-CN" altLang="en-US" sz="3200" dirty="0">
                <a:solidFill>
                  <a:srgbClr val="FFFFFF"/>
                </a:solidFill>
                <a:effectLst>
                  <a:glow rad="101600">
                    <a:srgbClr val="DADADA">
                      <a:lumMod val="10000"/>
                      <a:alpha val="75000"/>
                    </a:srgbClr>
                  </a:glow>
                  <a:outerShdw blurRad="34925" dist="101600" dir="2700000" algn="tl" rotWithShape="0">
                    <a:srgbClr val="000000"/>
                  </a:outerShdw>
                </a:effectLst>
                <a:latin typeface="宋体"/>
                <a:ea typeface="宋体"/>
                <a:cs typeface="宋体"/>
              </a:rPr>
              <a:t>引述耶利米书</a:t>
            </a:r>
            <a:r>
              <a:rPr lang="en-US" altLang="zh-CN" sz="3200" dirty="0">
                <a:solidFill>
                  <a:srgbClr val="FFFFFF"/>
                </a:solidFill>
                <a:effectLst>
                  <a:glow rad="101600">
                    <a:srgbClr val="DADADA">
                      <a:lumMod val="10000"/>
                      <a:alpha val="75000"/>
                    </a:srgbClr>
                  </a:glow>
                  <a:outerShdw blurRad="34925" dist="101600" dir="2700000" algn="tl" rotWithShape="0">
                    <a:srgbClr val="000000"/>
                  </a:outerShdw>
                </a:effectLst>
                <a:latin typeface="宋体"/>
                <a:ea typeface="宋体"/>
                <a:cs typeface="宋体"/>
              </a:rPr>
              <a:t> </a:t>
            </a:r>
            <a:r>
              <a:rPr lang="en-US" altLang="zh-CN" sz="3200" dirty="0">
                <a:solidFill>
                  <a:srgbClr val="FFFFFF"/>
                </a:solidFill>
                <a:effectLst>
                  <a:glow rad="101600">
                    <a:srgbClr val="DADADA">
                      <a:lumMod val="10000"/>
                      <a:alpha val="75000"/>
                    </a:srgbClr>
                  </a:glow>
                  <a:outerShdw blurRad="34925" dist="101600" dir="2700000" algn="tl" rotWithShape="0">
                    <a:srgbClr val="000000"/>
                  </a:outerShdw>
                </a:effectLst>
                <a:latin typeface="Arial"/>
                <a:ea typeface="宋体"/>
                <a:cs typeface="Arial"/>
              </a:rPr>
              <a:t>31:31-34</a:t>
            </a:r>
            <a:endParaRPr lang="en-US" sz="3200" dirty="0">
              <a:solidFill>
                <a:srgbClr val="FFFFFF"/>
              </a:solidFill>
              <a:effectLst>
                <a:glow rad="101600">
                  <a:srgbClr val="DADADA">
                    <a:lumMod val="10000"/>
                    <a:alpha val="75000"/>
                  </a:srgbClr>
                </a:glow>
                <a:outerShdw blurRad="34925" dist="101600" dir="2700000" algn="tl" rotWithShape="0">
                  <a:srgbClr val="000000"/>
                </a:outerShdw>
              </a:effectLst>
              <a:latin typeface="Arial"/>
              <a:ea typeface="宋体"/>
              <a:cs typeface="Arial"/>
            </a:endParaRPr>
          </a:p>
          <a:p>
            <a:pPr marL="342900" indent="-342900" algn="l">
              <a:spcBef>
                <a:spcPct val="20000"/>
              </a:spcBef>
              <a:buClr>
                <a:srgbClr val="FFCC66"/>
              </a:buClr>
              <a:buSzPct val="80000"/>
              <a:buFont typeface="Wingdings" charset="0"/>
              <a:buChar char="n"/>
              <a:defRPr/>
            </a:pPr>
            <a:r>
              <a:rPr lang="zh-CN" altLang="en-US" sz="3200" dirty="0">
                <a:solidFill>
                  <a:srgbClr val="FFFFFF"/>
                </a:solidFill>
                <a:effectLst>
                  <a:glow rad="101600">
                    <a:srgbClr val="DADADA">
                      <a:lumMod val="10000"/>
                      <a:alpha val="75000"/>
                    </a:srgbClr>
                  </a:glow>
                  <a:outerShdw blurRad="34925" dist="101600" dir="2700000" algn="tl" rotWithShape="0">
                    <a:srgbClr val="000000"/>
                  </a:outerShdw>
                </a:effectLst>
                <a:latin typeface="宋体"/>
                <a:ea typeface="宋体"/>
                <a:cs typeface="宋体"/>
              </a:rPr>
              <a:t>新约取代旧约</a:t>
            </a:r>
            <a:endParaRPr lang="en-US" sz="3200" dirty="0">
              <a:solidFill>
                <a:srgbClr val="FFFFFF"/>
              </a:solidFill>
              <a:effectLst>
                <a:glow rad="101600">
                  <a:srgbClr val="DADADA">
                    <a:lumMod val="10000"/>
                    <a:alpha val="75000"/>
                  </a:srgbClr>
                </a:glow>
                <a:outerShdw blurRad="34925" dist="101600" dir="2700000" algn="tl" rotWithShape="0">
                  <a:srgbClr val="000000"/>
                </a:outerShdw>
              </a:effectLst>
              <a:latin typeface="宋体"/>
              <a:ea typeface="宋体"/>
              <a:cs typeface="宋体"/>
            </a:endParaRPr>
          </a:p>
          <a:p>
            <a:pPr marL="342900" indent="-342900" algn="l">
              <a:spcBef>
                <a:spcPct val="20000"/>
              </a:spcBef>
              <a:buClr>
                <a:srgbClr val="FFCC66"/>
              </a:buClr>
              <a:buSzPct val="80000"/>
              <a:buFont typeface="Wingdings" charset="0"/>
              <a:buChar char="n"/>
              <a:defRPr/>
            </a:pPr>
            <a:r>
              <a:rPr lang="zh-CN" altLang="en-US" sz="3200" dirty="0">
                <a:solidFill>
                  <a:srgbClr val="FFFFFF"/>
                </a:solidFill>
                <a:effectLst>
                  <a:glow rad="101600">
                    <a:srgbClr val="DADADA">
                      <a:lumMod val="10000"/>
                      <a:alpha val="75000"/>
                    </a:srgbClr>
                  </a:glow>
                  <a:outerShdw blurRad="34925" dist="101600" dir="2700000" algn="tl" rotWithShape="0">
                    <a:srgbClr val="000000"/>
                  </a:outerShdw>
                </a:effectLst>
                <a:latin typeface="宋体"/>
                <a:ea typeface="宋体"/>
                <a:cs typeface="宋体"/>
              </a:rPr>
              <a:t>教会参与以色列盟约</a:t>
            </a:r>
            <a:endParaRPr lang="en-US" sz="3200" dirty="0">
              <a:solidFill>
                <a:srgbClr val="FFFFFF"/>
              </a:solidFill>
              <a:effectLst>
                <a:glow rad="101600">
                  <a:srgbClr val="DADADA">
                    <a:lumMod val="10000"/>
                    <a:alpha val="75000"/>
                  </a:srgbClr>
                </a:glow>
                <a:outerShdw blurRad="34925" dist="101600" dir="2700000" algn="tl" rotWithShape="0">
                  <a:srgbClr val="000000"/>
                </a:outerShdw>
              </a:effectLst>
              <a:latin typeface="宋体"/>
              <a:ea typeface="宋体"/>
              <a:cs typeface="宋体"/>
            </a:endParaRPr>
          </a:p>
          <a:p>
            <a:pPr marL="342900" indent="-342900" algn="l">
              <a:spcBef>
                <a:spcPct val="20000"/>
              </a:spcBef>
              <a:buClr>
                <a:srgbClr val="FFCC66"/>
              </a:buClr>
              <a:buSzPct val="80000"/>
              <a:buFont typeface="Wingdings" charset="0"/>
              <a:buChar char="n"/>
              <a:defRPr/>
            </a:pPr>
            <a:r>
              <a:rPr lang="zh-CN" altLang="en-US" sz="3200" dirty="0">
                <a:solidFill>
                  <a:srgbClr val="FFFFFF"/>
                </a:solidFill>
                <a:effectLst>
                  <a:glow rad="101600">
                    <a:srgbClr val="DADADA">
                      <a:lumMod val="10000"/>
                      <a:alpha val="75000"/>
                    </a:srgbClr>
                  </a:glow>
                  <a:outerShdw blurRad="34925" dist="101600" dir="2700000" algn="tl" rotWithShape="0">
                    <a:srgbClr val="000000"/>
                  </a:outerShdw>
                </a:effectLst>
                <a:latin typeface="宋体"/>
                <a:ea typeface="宋体"/>
                <a:cs typeface="宋体"/>
              </a:rPr>
              <a:t>神没弃绝以色列</a:t>
            </a:r>
            <a:r>
              <a:rPr lang="zh-CN" altLang="zh-CN" sz="3200" dirty="0">
                <a:solidFill>
                  <a:srgbClr val="FFFFFF"/>
                </a:solidFill>
                <a:effectLst>
                  <a:glow rad="101600">
                    <a:srgbClr val="DADADA">
                      <a:lumMod val="10000"/>
                      <a:alpha val="75000"/>
                    </a:srgbClr>
                  </a:glow>
                  <a:outerShdw blurRad="34925" dist="101600" dir="2700000" algn="tl" rotWithShape="0">
                    <a:srgbClr val="000000"/>
                  </a:outerShdw>
                </a:effectLst>
                <a:latin typeface="宋体"/>
                <a:ea typeface="宋体"/>
                <a:cs typeface="宋体"/>
              </a:rPr>
              <a:t>，</a:t>
            </a:r>
            <a:r>
              <a:rPr lang="zh-CN" altLang="en-US" sz="3200" dirty="0">
                <a:solidFill>
                  <a:srgbClr val="FFFFFF"/>
                </a:solidFill>
                <a:effectLst>
                  <a:glow rad="101600">
                    <a:srgbClr val="DADADA">
                      <a:lumMod val="10000"/>
                      <a:alpha val="75000"/>
                    </a:srgbClr>
                  </a:glow>
                  <a:outerShdw blurRad="34925" dist="101600" dir="2700000" algn="tl" rotWithShape="0">
                    <a:srgbClr val="000000"/>
                  </a:outerShdw>
                </a:effectLst>
                <a:latin typeface="宋体"/>
                <a:ea typeface="宋体"/>
                <a:cs typeface="宋体"/>
              </a:rPr>
              <a:t>圣经也从没注明教会将取代以国</a:t>
            </a:r>
            <a:r>
              <a:rPr lang="en-US" sz="3200" dirty="0">
                <a:solidFill>
                  <a:srgbClr val="FFFFFF"/>
                </a:solidFill>
                <a:effectLst>
                  <a:glow rad="101600">
                    <a:srgbClr val="DADADA">
                      <a:lumMod val="10000"/>
                      <a:alpha val="75000"/>
                    </a:srgbClr>
                  </a:glow>
                  <a:outerShdw blurRad="34925" dist="101600" dir="2700000" algn="tl" rotWithShape="0">
                    <a:srgbClr val="000000"/>
                  </a:outerShdw>
                </a:effectLst>
                <a:latin typeface="宋体"/>
                <a:ea typeface="宋体"/>
                <a:cs typeface="宋体"/>
              </a:rPr>
              <a:t> (</a:t>
            </a:r>
            <a:r>
              <a:rPr lang="zh-CN" altLang="en-US" sz="3200" dirty="0">
                <a:solidFill>
                  <a:srgbClr val="FFFFFF"/>
                </a:solidFill>
                <a:effectLst>
                  <a:glow rad="101600">
                    <a:srgbClr val="DADADA">
                      <a:lumMod val="10000"/>
                      <a:alpha val="75000"/>
                    </a:srgbClr>
                  </a:glow>
                  <a:outerShdw blurRad="34925" dist="101600" dir="2700000" algn="tl" rotWithShape="0">
                    <a:srgbClr val="000000"/>
                  </a:outerShdw>
                </a:effectLst>
                <a:latin typeface="宋体"/>
                <a:ea typeface="宋体"/>
                <a:cs typeface="宋体"/>
              </a:rPr>
              <a:t>罗马书</a:t>
            </a:r>
            <a:r>
              <a:rPr lang="en-US" altLang="zh-CN" sz="3200" dirty="0">
                <a:solidFill>
                  <a:srgbClr val="FFFFFF"/>
                </a:solidFill>
                <a:effectLst>
                  <a:glow rad="101600">
                    <a:srgbClr val="DADADA">
                      <a:lumMod val="10000"/>
                      <a:alpha val="75000"/>
                    </a:srgbClr>
                  </a:glow>
                  <a:outerShdw blurRad="34925" dist="101600" dir="2700000" algn="tl" rotWithShape="0">
                    <a:srgbClr val="000000"/>
                  </a:outerShdw>
                </a:effectLst>
                <a:latin typeface="0"/>
                <a:ea typeface="ＭＳ Ｐゴシック" charset="0"/>
                <a:cs typeface="0"/>
              </a:rPr>
              <a:t> </a:t>
            </a:r>
            <a:r>
              <a:rPr lang="en-US" altLang="zh-CN" sz="3200" dirty="0">
                <a:solidFill>
                  <a:srgbClr val="FFFFFF"/>
                </a:solidFill>
                <a:effectLst>
                  <a:glow rad="101600">
                    <a:srgbClr val="DADADA">
                      <a:lumMod val="10000"/>
                      <a:alpha val="75000"/>
                    </a:srgbClr>
                  </a:glow>
                  <a:outerShdw blurRad="34925" dist="101600" dir="2700000" algn="tl" rotWithShape="0">
                    <a:srgbClr val="000000"/>
                  </a:outerShdw>
                </a:effectLst>
                <a:latin typeface="Arial"/>
                <a:ea typeface="ＭＳ Ｐゴシック" charset="0"/>
                <a:cs typeface="Arial"/>
              </a:rPr>
              <a:t>11:1</a:t>
            </a:r>
            <a:r>
              <a:rPr lang="zh-CN" altLang="en-US" sz="3200" dirty="0">
                <a:solidFill>
                  <a:srgbClr val="FFFFFF"/>
                </a:solidFill>
                <a:effectLst>
                  <a:glow rad="101600">
                    <a:srgbClr val="DADADA">
                      <a:lumMod val="10000"/>
                      <a:alpha val="75000"/>
                    </a:srgbClr>
                  </a:glow>
                  <a:outerShdw blurRad="34925" dist="101600" dir="2700000" algn="tl" rotWithShape="0">
                    <a:srgbClr val="000000"/>
                  </a:outerShdw>
                </a:effectLst>
                <a:latin typeface="宋体"/>
                <a:ea typeface="宋体"/>
                <a:cs typeface="宋体"/>
              </a:rPr>
              <a:t>比拟耶利米书</a:t>
            </a:r>
            <a:r>
              <a:rPr lang="en-US" altLang="zh-CN" sz="3200" dirty="0">
                <a:solidFill>
                  <a:srgbClr val="FFFFFF"/>
                </a:solidFill>
                <a:effectLst>
                  <a:glow rad="101600">
                    <a:srgbClr val="DADADA">
                      <a:lumMod val="10000"/>
                      <a:alpha val="75000"/>
                    </a:srgbClr>
                  </a:glow>
                  <a:outerShdw blurRad="34925" dist="101600" dir="2700000" algn="tl" rotWithShape="0">
                    <a:srgbClr val="000000"/>
                  </a:outerShdw>
                </a:effectLst>
                <a:latin typeface="0"/>
                <a:ea typeface="ＭＳ Ｐゴシック" charset="0"/>
                <a:cs typeface="0"/>
              </a:rPr>
              <a:t> </a:t>
            </a:r>
            <a:r>
              <a:rPr lang="en-US" altLang="zh-CN" sz="3200" dirty="0">
                <a:solidFill>
                  <a:srgbClr val="FFFFFF"/>
                </a:solidFill>
                <a:effectLst>
                  <a:glow rad="101600">
                    <a:srgbClr val="DADADA">
                      <a:lumMod val="10000"/>
                      <a:alpha val="75000"/>
                    </a:srgbClr>
                  </a:glow>
                  <a:outerShdw blurRad="34925" dist="101600" dir="2700000" algn="tl" rotWithShape="0">
                    <a:srgbClr val="000000"/>
                  </a:outerShdw>
                </a:effectLst>
                <a:latin typeface="Arial"/>
                <a:ea typeface="ＭＳ Ｐゴシック" charset="0"/>
                <a:cs typeface="Arial"/>
              </a:rPr>
              <a:t>31:35-37</a:t>
            </a:r>
            <a:r>
              <a:rPr lang="zh-CN" altLang="en-US" sz="3200" dirty="0">
                <a:solidFill>
                  <a:srgbClr val="FFFFFF"/>
                </a:solidFill>
                <a:effectLst>
                  <a:glow rad="101600">
                    <a:srgbClr val="DADADA">
                      <a:lumMod val="10000"/>
                      <a:alpha val="75000"/>
                    </a:srgbClr>
                  </a:glow>
                  <a:outerShdw blurRad="34925" dist="101600" dir="2700000" algn="tl" rotWithShape="0">
                    <a:srgbClr val="000000"/>
                  </a:outerShdw>
                </a:effectLst>
                <a:latin typeface="0"/>
                <a:ea typeface="ＭＳ Ｐゴシック" charset="0"/>
                <a:cs typeface="0"/>
              </a:rPr>
              <a:t>）</a:t>
            </a:r>
            <a:endParaRPr lang="en-US" sz="3200" dirty="0">
              <a:solidFill>
                <a:srgbClr val="FFFFFF"/>
              </a:solidFill>
              <a:effectLst>
                <a:glow rad="101600">
                  <a:srgbClr val="DADADA">
                    <a:lumMod val="10000"/>
                    <a:alpha val="75000"/>
                  </a:srgbClr>
                </a:glow>
                <a:outerShdw blurRad="34925" dist="101600" dir="2700000" algn="tl" rotWithShape="0">
                  <a:srgbClr val="000000"/>
                </a:outerShdw>
              </a:effectLst>
              <a:latin typeface="0"/>
              <a:ea typeface="ＭＳ Ｐゴシック" charset="0"/>
              <a:cs typeface="0"/>
            </a:endParaRPr>
          </a:p>
        </p:txBody>
      </p:sp>
    </p:spTree>
    <p:extLst>
      <p:ext uri="{BB962C8B-B14F-4D97-AF65-F5344CB8AC3E}">
        <p14:creationId xmlns:p14="http://schemas.microsoft.com/office/powerpoint/2010/main" val="28684314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9844">
                                            <p:txEl>
                                              <p:pRg st="0" end="0"/>
                                            </p:txEl>
                                          </p:spTgt>
                                        </p:tgtEl>
                                        <p:attrNameLst>
                                          <p:attrName>style.visibility</p:attrName>
                                        </p:attrNameLst>
                                      </p:cBhvr>
                                      <p:to>
                                        <p:strVal val="visible"/>
                                      </p:to>
                                    </p:set>
                                    <p:animEffect transition="in" filter="wipe(down)">
                                      <p:cBhvr>
                                        <p:cTn id="7" dur="500"/>
                                        <p:tgtEl>
                                          <p:spTgt spid="4198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9844">
                                            <p:txEl>
                                              <p:pRg st="1" end="1"/>
                                            </p:txEl>
                                          </p:spTgt>
                                        </p:tgtEl>
                                        <p:attrNameLst>
                                          <p:attrName>style.visibility</p:attrName>
                                        </p:attrNameLst>
                                      </p:cBhvr>
                                      <p:to>
                                        <p:strVal val="visible"/>
                                      </p:to>
                                    </p:set>
                                    <p:animEffect transition="in" filter="wipe(down)">
                                      <p:cBhvr>
                                        <p:cTn id="12" dur="500"/>
                                        <p:tgtEl>
                                          <p:spTgt spid="41984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19844">
                                            <p:txEl>
                                              <p:pRg st="2" end="2"/>
                                            </p:txEl>
                                          </p:spTgt>
                                        </p:tgtEl>
                                        <p:attrNameLst>
                                          <p:attrName>style.visibility</p:attrName>
                                        </p:attrNameLst>
                                      </p:cBhvr>
                                      <p:to>
                                        <p:strVal val="visible"/>
                                      </p:to>
                                    </p:set>
                                    <p:animEffect transition="in" filter="wipe(down)">
                                      <p:cBhvr>
                                        <p:cTn id="17" dur="500"/>
                                        <p:tgtEl>
                                          <p:spTgt spid="41984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9844">
                                            <p:txEl>
                                              <p:pRg st="3" end="3"/>
                                            </p:txEl>
                                          </p:spTgt>
                                        </p:tgtEl>
                                        <p:attrNameLst>
                                          <p:attrName>style.visibility</p:attrName>
                                        </p:attrNameLst>
                                      </p:cBhvr>
                                      <p:to>
                                        <p:strVal val="visible"/>
                                      </p:to>
                                    </p:set>
                                    <p:animEffect transition="in" filter="wipe(down)">
                                      <p:cBhvr>
                                        <p:cTn id="22" dur="500"/>
                                        <p:tgtEl>
                                          <p:spTgt spid="41984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4"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哥林多后书</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25392014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Rectangle 3"/>
          <p:cNvSpPr>
            <a:spLocks noGrp="1" noChangeArrowheads="1"/>
          </p:cNvSpPr>
          <p:nvPr>
            <p:ph type="ctrTitle"/>
          </p:nvPr>
        </p:nvSpPr>
        <p:spPr>
          <a:xfrm>
            <a:off x="457200" y="685800"/>
            <a:ext cx="8382000" cy="3657600"/>
          </a:xfrm>
          <a:effectLst>
            <a:outerShdw blurRad="63500" dist="53882" dir="2700000" algn="ctr" rotWithShape="0">
              <a:schemeClr val="tx1">
                <a:alpha val="74998"/>
              </a:schemeClr>
            </a:outerShdw>
          </a:effectLst>
          <a:extLst>
            <a:ext uri="{909E8E84-426E-40dd-AFC4-6F175D3DCCD1}">
              <a14:hiddenFill xmlns:a14="http://schemas.microsoft.com/office/drawing/2010/main" xmlns="">
                <a:solidFill>
                  <a:schemeClr val="folHlink"/>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8" tIns="44450" rIns="90488" bIns="44450"/>
          <a:lstStyle/>
          <a:p>
            <a:pPr eaLnBrk="1" hangingPunct="1">
              <a:defRPr/>
            </a:pPr>
            <a:r>
              <a:rPr lang="zh-CN" altLang="en-US" sz="6600" b="1" dirty="0">
                <a:solidFill>
                  <a:schemeClr val="bg1"/>
                </a:solidFill>
                <a:effectLst>
                  <a:glow rad="101600">
                    <a:schemeClr val="tx1">
                      <a:alpha val="75000"/>
                    </a:schemeClr>
                  </a:glow>
                </a:effectLst>
                <a:latin typeface="宋体"/>
                <a:ea typeface="宋体"/>
                <a:cs typeface="宋体"/>
              </a:rPr>
              <a:t>抗忧疗法</a:t>
            </a:r>
            <a:endParaRPr lang="en-US" sz="6600" b="1" dirty="0">
              <a:solidFill>
                <a:schemeClr val="bg1"/>
              </a:solidFill>
              <a:effectLst>
                <a:glow rad="101600">
                  <a:schemeClr val="tx1">
                    <a:alpha val="75000"/>
                  </a:schemeClr>
                </a:glow>
              </a:effectLst>
              <a:latin typeface="宋体"/>
              <a:ea typeface="宋体"/>
              <a:cs typeface="宋体"/>
            </a:endParaRPr>
          </a:p>
        </p:txBody>
      </p:sp>
      <p:sp>
        <p:nvSpPr>
          <p:cNvPr id="4100" name="Rectangle 4"/>
          <p:cNvSpPr>
            <a:spLocks noGrp="1" noChangeArrowheads="1"/>
          </p:cNvSpPr>
          <p:nvPr>
            <p:ph type="subTitle" idx="1"/>
          </p:nvPr>
        </p:nvSpPr>
        <p:spPr>
          <a:xfrm>
            <a:off x="0" y="4724400"/>
            <a:ext cx="9144000" cy="812800"/>
          </a:xfrm>
          <a:effectLst>
            <a:outerShdw blurRad="63500" dist="53882" dir="2700000" algn="ctr" rotWithShape="0">
              <a:schemeClr val="tx1">
                <a:alpha val="74998"/>
              </a:schemeClr>
            </a:outerShdw>
          </a:effectLst>
          <a:extLst>
            <a:ext uri="{91240B29-F687-4f45-9708-019B960494DF}">
              <a14:hiddenLine xmlns:a14="http://schemas.microsoft.com/office/drawing/2010/main" xmlns="" w="12700">
                <a:solidFill>
                  <a:schemeClr val="tx1"/>
                </a:solidFill>
                <a:miter lim="800000"/>
                <a:headEnd/>
                <a:tailEnd/>
              </a14:hiddenLine>
            </a:ext>
          </a:extLst>
        </p:spPr>
        <p:txBody>
          <a:bodyPr lIns="90488" tIns="44450" rIns="90488" bIns="44450"/>
          <a:lstStyle/>
          <a:p>
            <a:pPr marL="342900" indent="-342900" eaLnBrk="1" hangingPunct="1">
              <a:defRPr/>
            </a:pPr>
            <a:r>
              <a:rPr lang="zh-TW" altLang="en-US" sz="6000" b="1" dirty="0">
                <a:solidFill>
                  <a:schemeClr val="bg1"/>
                </a:solidFill>
                <a:effectLst>
                  <a:glow rad="101600">
                    <a:schemeClr val="tx1">
                      <a:alpha val="75000"/>
                    </a:schemeClr>
                  </a:glow>
                </a:effectLst>
                <a:latin typeface="宋体"/>
                <a:ea typeface="宋体"/>
                <a:cs typeface="宋体"/>
              </a:rPr>
              <a:t>哥林多后书</a:t>
            </a:r>
            <a:r>
              <a:rPr lang="en-US" sz="6000" b="1" dirty="0">
                <a:solidFill>
                  <a:schemeClr val="bg1"/>
                </a:solidFill>
                <a:effectLst>
                  <a:glow rad="101600">
                    <a:schemeClr val="tx1">
                      <a:alpha val="75000"/>
                    </a:schemeClr>
                  </a:glow>
                </a:effectLst>
                <a:latin typeface="宋体"/>
                <a:ea typeface="宋体"/>
                <a:cs typeface="宋体"/>
              </a:rPr>
              <a:t> </a:t>
            </a:r>
            <a:r>
              <a:rPr lang="en-US" sz="6000" b="1" dirty="0">
                <a:solidFill>
                  <a:schemeClr val="bg1"/>
                </a:solidFill>
                <a:effectLst>
                  <a:glow rad="101600">
                    <a:schemeClr val="tx1">
                      <a:alpha val="75000"/>
                    </a:schemeClr>
                  </a:glow>
                </a:effectLst>
                <a:latin typeface="Arial"/>
                <a:ea typeface="宋体"/>
                <a:cs typeface="Arial"/>
              </a:rPr>
              <a:t>4:16-18</a:t>
            </a:r>
          </a:p>
        </p:txBody>
      </p:sp>
    </p:spTree>
    <p:extLst>
      <p:ext uri="{BB962C8B-B14F-4D97-AF65-F5344CB8AC3E}">
        <p14:creationId xmlns:p14="http://schemas.microsoft.com/office/powerpoint/2010/main" val="2680459731"/>
      </p:ext>
    </p:extLst>
  </p:cSld>
  <p:clrMapOvr>
    <a:masterClrMapping/>
  </p:clrMapOvr>
  <p:transition>
    <p:random/>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2"/>
          <p:cNvSpPr>
            <a:spLocks noGrp="1" noChangeArrowheads="1"/>
          </p:cNvSpPr>
          <p:nvPr>
            <p:ph type="ctrTitle"/>
          </p:nvPr>
        </p:nvSpPr>
        <p:spPr>
          <a:xfrm>
            <a:off x="0" y="762000"/>
            <a:ext cx="9144000" cy="4876800"/>
          </a:xfrm>
        </p:spPr>
        <p:txBody>
          <a:bodyPr/>
          <a:lstStyle/>
          <a:p>
            <a:pPr eaLnBrk="1" hangingPunct="1">
              <a:defRPr/>
            </a:pPr>
            <a:r>
              <a:rPr lang="zh-CN" altLang="en-US" dirty="0">
                <a:solidFill>
                  <a:schemeClr val="bg1"/>
                </a:solidFill>
                <a:latin typeface="宋体"/>
                <a:ea typeface="宋体"/>
                <a:cs typeface="宋体"/>
              </a:rPr>
              <a:t>今天，感到沮丧吗？</a:t>
            </a:r>
            <a:endParaRPr lang="en-US" dirty="0">
              <a:solidFill>
                <a:schemeClr val="bg1"/>
              </a:solidFill>
              <a:latin typeface="宋体"/>
              <a:ea typeface="宋体"/>
              <a:cs typeface="宋体"/>
            </a:endParaRPr>
          </a:p>
        </p:txBody>
      </p:sp>
    </p:spTree>
    <p:extLst>
      <p:ext uri="{BB962C8B-B14F-4D97-AF65-F5344CB8AC3E}">
        <p14:creationId xmlns:p14="http://schemas.microsoft.com/office/powerpoint/2010/main" val="2014019623"/>
      </p:ext>
    </p:extLst>
  </p:cSld>
  <p:clrMapOvr>
    <a:masterClrMapping/>
  </p:clrMapOvr>
  <p:transition>
    <p:random/>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0466" name="Picture 6" descr="Mirror on Scale"/>
          <p:cNvPicPr>
            <a:picLocks noChangeAspect="1" noChangeArrowheads="1"/>
          </p:cNvPicPr>
          <p:nvPr/>
        </p:nvPicPr>
        <p:blipFill>
          <a:blip r:embed="rId3" cstate="screen">
            <a:extLst>
              <a:ext uri="{28A0092B-C50C-407E-A947-70E740481C1C}">
                <a14:useLocalDpi xmlns:a14="http://schemas.microsoft.com/office/drawing/2010/main"/>
              </a:ext>
            </a:extLst>
          </a:blip>
          <a:srcRect l="34630" t="5873" r="20969" b="57913"/>
          <a:stretch>
            <a:fillRect/>
          </a:stretch>
        </p:blipFill>
        <p:spPr bwMode="auto">
          <a:xfrm>
            <a:off x="0" y="0"/>
            <a:ext cx="5943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4" name="Rectangle 2"/>
          <p:cNvSpPr>
            <a:spLocks noGrp="1" noChangeArrowheads="1"/>
          </p:cNvSpPr>
          <p:nvPr>
            <p:ph type="ctrTitle"/>
          </p:nvPr>
        </p:nvSpPr>
        <p:spPr>
          <a:xfrm>
            <a:off x="2895600" y="533400"/>
            <a:ext cx="5562600" cy="5791200"/>
          </a:xfrm>
        </p:spPr>
        <p:txBody>
          <a:bodyPr/>
          <a:lstStyle/>
          <a:p>
            <a:pPr eaLnBrk="1" hangingPunct="1">
              <a:defRPr/>
            </a:pPr>
            <a:r>
              <a:rPr lang="zh-CN" altLang="en-US" sz="6000" b="1" dirty="0">
                <a:solidFill>
                  <a:schemeClr val="accent2"/>
                </a:solidFill>
                <a:latin typeface="宋体"/>
                <a:ea typeface="宋体"/>
                <a:cs typeface="宋体"/>
              </a:rPr>
              <a:t>要如何战胜</a:t>
            </a:r>
            <a:br>
              <a:rPr lang="en-US" altLang="zh-CN" sz="6000" b="1" dirty="0">
                <a:solidFill>
                  <a:schemeClr val="accent2"/>
                </a:solidFill>
                <a:latin typeface="宋体"/>
                <a:ea typeface="宋体"/>
                <a:cs typeface="宋体"/>
              </a:rPr>
            </a:br>
            <a:r>
              <a:rPr lang="zh-CN" altLang="en-US" sz="6000" b="1" dirty="0">
                <a:solidFill>
                  <a:schemeClr val="accent2"/>
                </a:solidFill>
                <a:latin typeface="宋体"/>
                <a:ea typeface="宋体"/>
                <a:cs typeface="宋体"/>
              </a:rPr>
              <a:t>忧愁与沮丧？</a:t>
            </a:r>
            <a:endParaRPr lang="en-US" sz="6000" b="1" dirty="0">
              <a:solidFill>
                <a:schemeClr val="accent2"/>
              </a:solidFill>
              <a:latin typeface="宋体"/>
              <a:ea typeface="宋体"/>
              <a:cs typeface="宋体"/>
            </a:endParaRPr>
          </a:p>
        </p:txBody>
      </p:sp>
    </p:spTree>
    <p:extLst>
      <p:ext uri="{BB962C8B-B14F-4D97-AF65-F5344CB8AC3E}">
        <p14:creationId xmlns:p14="http://schemas.microsoft.com/office/powerpoint/2010/main" val="45324171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41314"/>
                                        </p:tgtEl>
                                        <p:attrNameLst>
                                          <p:attrName>style.visibility</p:attrName>
                                        </p:attrNameLst>
                                      </p:cBhvr>
                                      <p:to>
                                        <p:strVal val="visible"/>
                                      </p:to>
                                    </p:set>
                                    <p:anim calcmode="lin" valueType="num">
                                      <p:cBhvr>
                                        <p:cTn id="7" dur="1000" fill="hold"/>
                                        <p:tgtEl>
                                          <p:spTgt spid="141314"/>
                                        </p:tgtEl>
                                        <p:attrNameLst>
                                          <p:attrName>ppt_x</p:attrName>
                                        </p:attrNameLst>
                                      </p:cBhvr>
                                      <p:tavLst>
                                        <p:tav tm="0">
                                          <p:val>
                                            <p:strVal val="#ppt_x-.2"/>
                                          </p:val>
                                        </p:tav>
                                        <p:tav tm="100000">
                                          <p:val>
                                            <p:strVal val="#ppt_x"/>
                                          </p:val>
                                        </p:tav>
                                      </p:tavLst>
                                    </p:anim>
                                    <p:anim calcmode="lin" valueType="num">
                                      <p:cBhvr>
                                        <p:cTn id="8" dur="1000" fill="hold"/>
                                        <p:tgtEl>
                                          <p:spTgt spid="1413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1314"/>
                                        </p:tgtEl>
                                      </p:cBhvr>
                                    </p:animEffect>
                                  </p:childTnLst>
                                </p:cTn>
                              </p:par>
                            </p:childTnLst>
                          </p:cTn>
                        </p:par>
                        <p:par>
                          <p:cTn id="10" fill="hold" nodeType="afterGroup">
                            <p:stCondLst>
                              <p:cond delay="1000"/>
                            </p:stCondLst>
                            <p:childTnLst>
                              <p:par>
                                <p:cTn id="11" presetID="16" presetClass="exit" presetSubtype="26" fill="hold" grpId="1" nodeType="afterEffect">
                                  <p:stCondLst>
                                    <p:cond delay="0"/>
                                  </p:stCondLst>
                                  <p:childTnLst>
                                    <p:animEffect transition="out" filter="barn(inHorizontal)">
                                      <p:cBhvr>
                                        <p:cTn id="12" dur="2000"/>
                                        <p:tgtEl>
                                          <p:spTgt spid="141314"/>
                                        </p:tgtEl>
                                      </p:cBhvr>
                                    </p:animEffect>
                                    <p:set>
                                      <p:cBhvr>
                                        <p:cTn id="13" dur="1" fill="hold">
                                          <p:stCondLst>
                                            <p:cond delay="1999"/>
                                          </p:stCondLst>
                                        </p:cTn>
                                        <p:tgtEl>
                                          <p:spTgt spid="1413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4" grpId="0"/>
      <p:bldP spid="14131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预言</a:t>
            </a:r>
            <a:b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b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主</a:t>
            </a: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神性</a:t>
            </a: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319439" y="1611840"/>
            <a:ext cx="8519886"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“我 们 原 不 是 传 自 己 ， 乃 是 传 基 督 耶 稣 为 主 ， 并 且 自 己 因 耶 稣 作 你 们 的 仆 人 。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那 吩 咐 光 从 黑 暗 里 照 出 来 的 神 ，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已 经 照 在 我 们 心 里 ， 叫 我 们 得 知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 荣 耀 的 光 显 在 耶 稣 基 督 的 面 上”（</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4:5-6</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27a</a:t>
            </a:r>
          </a:p>
        </p:txBody>
      </p:sp>
      <p:sp>
        <p:nvSpPr>
          <p:cNvPr id="7" name="Rectangle 2">
            <a:extLst>
              <a:ext uri="{FF2B5EF4-FFF2-40B4-BE49-F238E27FC236}">
                <a16:creationId xmlns:a16="http://schemas.microsoft.com/office/drawing/2014/main" id="{F5B14E84-7E92-E340-A498-05DD6D872D58}"/>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哥林多后书</a:t>
            </a:r>
          </a:p>
        </p:txBody>
      </p:sp>
    </p:spTree>
    <p:extLst>
      <p:ext uri="{BB962C8B-B14F-4D97-AF65-F5344CB8AC3E}">
        <p14:creationId xmlns:p14="http://schemas.microsoft.com/office/powerpoint/2010/main" val="415865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8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60000" cy="762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pic>
      <p:sp>
        <p:nvSpPr>
          <p:cNvPr id="205827" name="Rectangle 3"/>
          <p:cNvSpPr>
            <a:spLocks noGrp="1" noChangeArrowheads="1"/>
          </p:cNvSpPr>
          <p:nvPr>
            <p:ph type="ctrTitle"/>
          </p:nvPr>
        </p:nvSpPr>
        <p:spPr>
          <a:xfrm>
            <a:off x="838200" y="2362200"/>
            <a:ext cx="7924800" cy="1752600"/>
          </a:xfrm>
          <a:solidFill>
            <a:srgbClr val="642523"/>
          </a:solidFill>
          <a:effectLst>
            <a:outerShdw blurRad="63500" dist="35921" dir="2700000" algn="ctr" rotWithShape="0">
              <a:srgbClr val="000000">
                <a:alpha val="74998"/>
              </a:srgbClr>
            </a:outerShdw>
          </a:effectLst>
        </p:spPr>
        <p:txBody>
          <a:bodyPr/>
          <a:lstStyle/>
          <a:p>
            <a:pPr eaLnBrk="1" hangingPunct="1">
              <a:defRPr/>
            </a:pPr>
            <a:r>
              <a:rPr lang="zh-CN" altLang="en-US" sz="6000" b="1" i="1" dirty="0">
                <a:solidFill>
                  <a:schemeClr val="tx1"/>
                </a:solidFill>
                <a:latin typeface="宋体"/>
                <a:ea typeface="宋体"/>
                <a:cs typeface="宋体"/>
              </a:rPr>
              <a:t>保罗沮丧吗？</a:t>
            </a:r>
            <a:endParaRPr lang="en-US" dirty="0">
              <a:solidFill>
                <a:schemeClr val="tx1"/>
              </a:solidFill>
              <a:latin typeface="宋体"/>
              <a:ea typeface="宋体"/>
              <a:cs typeface="宋体"/>
            </a:endParaRPr>
          </a:p>
        </p:txBody>
      </p:sp>
    </p:spTree>
    <p:extLst>
      <p:ext uri="{BB962C8B-B14F-4D97-AF65-F5344CB8AC3E}">
        <p14:creationId xmlns:p14="http://schemas.microsoft.com/office/powerpoint/2010/main" val="2247704052"/>
      </p:ext>
    </p:extLst>
  </p:cSld>
  <p:clrMapOvr>
    <a:masterClrMapping/>
  </p:clrMapOvr>
  <p:transition>
    <p:random/>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52400" y="152400"/>
            <a:ext cx="8686800" cy="1017588"/>
          </a:xfrm>
          <a:effectLst>
            <a:outerShdw blurRad="63500" dist="35921" dir="2700000" algn="ctr" rotWithShape="0">
              <a:schemeClr val="bg2">
                <a:alpha val="74998"/>
              </a:schemeClr>
            </a:outerShdw>
          </a:effectLst>
        </p:spPr>
        <p:txBody>
          <a:bodyPr/>
          <a:lstStyle/>
          <a:p>
            <a:pPr>
              <a:defRPr/>
            </a:pPr>
            <a:r>
              <a:rPr lang="zh-CN" altLang="en-US" b="1" dirty="0">
                <a:latin typeface="宋体"/>
                <a:ea typeface="宋体"/>
                <a:cs typeface="宋体"/>
              </a:rPr>
              <a:t>保罗的付出</a:t>
            </a:r>
            <a:r>
              <a:rPr lang="en-US" dirty="0">
                <a:cs typeface="+mj-cs"/>
              </a:rPr>
              <a:t>…</a:t>
            </a:r>
          </a:p>
        </p:txBody>
      </p:sp>
      <p:sp>
        <p:nvSpPr>
          <p:cNvPr id="194562" name="Text Box 3"/>
          <p:cNvSpPr txBox="1">
            <a:spLocks noChangeArrowheads="1"/>
          </p:cNvSpPr>
          <p:nvPr/>
        </p:nvSpPr>
        <p:spPr bwMode="auto">
          <a:xfrm>
            <a:off x="898525" y="1639888"/>
            <a:ext cx="23018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endParaRPr lang="en-US" b="0">
              <a:solidFill>
                <a:srgbClr val="FFFFFF"/>
              </a:solidFill>
              <a:latin typeface="Arial" charset="0"/>
            </a:endParaRPr>
          </a:p>
        </p:txBody>
      </p:sp>
      <p:sp>
        <p:nvSpPr>
          <p:cNvPr id="194563" name="Text Box 4"/>
          <p:cNvSpPr txBox="1">
            <a:spLocks noChangeArrowheads="1"/>
          </p:cNvSpPr>
          <p:nvPr/>
        </p:nvSpPr>
        <p:spPr bwMode="auto">
          <a:xfrm>
            <a:off x="746125" y="1639888"/>
            <a:ext cx="20732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endParaRPr lang="en-US" b="0">
              <a:solidFill>
                <a:srgbClr val="FFFFFF"/>
              </a:solidFill>
              <a:latin typeface="Arial" charset="0"/>
            </a:endParaRPr>
          </a:p>
        </p:txBody>
      </p:sp>
      <p:sp>
        <p:nvSpPr>
          <p:cNvPr id="194564" name="Text Box 5"/>
          <p:cNvSpPr txBox="1">
            <a:spLocks noChangeArrowheads="1"/>
          </p:cNvSpPr>
          <p:nvPr/>
        </p:nvSpPr>
        <p:spPr bwMode="auto">
          <a:xfrm>
            <a:off x="152400" y="1143000"/>
            <a:ext cx="8915400" cy="403187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spcBef>
                <a:spcPct val="50000"/>
              </a:spcBef>
            </a:pPr>
            <a:r>
              <a:rPr lang="zh-CN" altLang="en-US" sz="3200" dirty="0">
                <a:solidFill>
                  <a:srgbClr val="FFFFFF"/>
                </a:solidFill>
                <a:latin typeface="宋体"/>
                <a:ea typeface="宋体"/>
                <a:cs typeface="宋体"/>
              </a:rPr>
              <a:t>哥林多后书</a:t>
            </a:r>
            <a:r>
              <a:rPr lang="en-US" altLang="zh-CN" sz="3200" dirty="0">
                <a:solidFill>
                  <a:srgbClr val="FFFFFF"/>
                </a:solidFill>
                <a:latin typeface="宋体"/>
                <a:ea typeface="宋体"/>
                <a:cs typeface="宋体"/>
              </a:rPr>
              <a:t> </a:t>
            </a:r>
            <a:r>
              <a:rPr lang="en-US" altLang="zh-CN" sz="3200" b="0" dirty="0">
                <a:solidFill>
                  <a:srgbClr val="FFFFFF"/>
                </a:solidFill>
                <a:latin typeface="Arial"/>
                <a:ea typeface="宋体"/>
                <a:cs typeface="Arial"/>
              </a:rPr>
              <a:t>11:23-28</a:t>
            </a:r>
            <a:r>
              <a:rPr lang="en-US" sz="3200" b="0" dirty="0">
                <a:solidFill>
                  <a:srgbClr val="FFFFFF"/>
                </a:solidFill>
                <a:latin typeface="Arial"/>
                <a:ea typeface="宋体"/>
                <a:cs typeface="Arial"/>
              </a:rPr>
              <a:t>  </a:t>
            </a:r>
            <a:r>
              <a:rPr lang="zh-TW" altLang="en-US" sz="3200" dirty="0">
                <a:solidFill>
                  <a:srgbClr val="FFFFFF"/>
                </a:solidFill>
                <a:latin typeface="宋体"/>
                <a:ea typeface="宋体"/>
                <a:cs typeface="宋体"/>
              </a:rPr>
              <a:t>我比他们多受劳苦、多下监牢，受</a:t>
            </a:r>
            <a:r>
              <a:rPr lang="zh-TW" altLang="en-US" sz="3200" dirty="0">
                <a:solidFill>
                  <a:srgbClr val="FFFF00"/>
                </a:solidFill>
                <a:latin typeface="宋体"/>
                <a:ea typeface="宋体"/>
                <a:cs typeface="宋体"/>
              </a:rPr>
              <a:t>鞭打</a:t>
            </a:r>
            <a:r>
              <a:rPr lang="zh-TW" altLang="en-US" sz="3200" dirty="0">
                <a:solidFill>
                  <a:srgbClr val="FFFFFF"/>
                </a:solidFill>
                <a:latin typeface="宋体"/>
                <a:ea typeface="宋体"/>
                <a:cs typeface="宋体"/>
              </a:rPr>
              <a:t>是过重的，</a:t>
            </a:r>
            <a:r>
              <a:rPr lang="en-US" sz="3200" baseline="30000" dirty="0">
                <a:solidFill>
                  <a:srgbClr val="FFFFFF"/>
                </a:solidFill>
                <a:latin typeface="宋体"/>
                <a:ea typeface="宋体"/>
                <a:cs typeface="宋体"/>
              </a:rPr>
              <a:t>24</a:t>
            </a:r>
            <a:r>
              <a:rPr lang="zh-TW" altLang="en-US" sz="3200" dirty="0">
                <a:solidFill>
                  <a:srgbClr val="FFFFFF"/>
                </a:solidFill>
                <a:latin typeface="宋体"/>
                <a:ea typeface="宋体"/>
                <a:cs typeface="宋体"/>
              </a:rPr>
              <a:t>冒死是屡次有的。被犹太人鞭打五次，每次</a:t>
            </a:r>
            <a:r>
              <a:rPr lang="zh-TW" altLang="en-US" sz="3200" dirty="0">
                <a:solidFill>
                  <a:srgbClr val="FFFF00"/>
                </a:solidFill>
                <a:latin typeface="宋体"/>
                <a:ea typeface="宋体"/>
                <a:cs typeface="宋体"/>
              </a:rPr>
              <a:t>四十</a:t>
            </a:r>
            <a:r>
              <a:rPr lang="zh-TW" altLang="en-US" sz="3200" dirty="0">
                <a:solidFill>
                  <a:srgbClr val="FFFFFF"/>
                </a:solidFill>
                <a:latin typeface="宋体"/>
                <a:ea typeface="宋体"/>
                <a:cs typeface="宋体"/>
              </a:rPr>
              <a:t>减去一下；</a:t>
            </a:r>
            <a:r>
              <a:rPr lang="en-US" sz="3200" dirty="0">
                <a:solidFill>
                  <a:srgbClr val="FFFFFF"/>
                </a:solidFill>
                <a:latin typeface="宋体"/>
                <a:ea typeface="宋体"/>
                <a:cs typeface="宋体"/>
              </a:rPr>
              <a:t> </a:t>
            </a:r>
            <a:r>
              <a:rPr lang="en-US" sz="3200" baseline="30000" dirty="0">
                <a:solidFill>
                  <a:srgbClr val="FFFFFF"/>
                </a:solidFill>
                <a:latin typeface="宋体"/>
                <a:ea typeface="宋体"/>
                <a:cs typeface="宋体"/>
              </a:rPr>
              <a:t>25</a:t>
            </a:r>
            <a:r>
              <a:rPr lang="zh-TW" altLang="en-US" sz="3200" dirty="0">
                <a:solidFill>
                  <a:srgbClr val="FFFF00"/>
                </a:solidFill>
                <a:latin typeface="宋体"/>
                <a:ea typeface="宋体"/>
                <a:cs typeface="宋体"/>
              </a:rPr>
              <a:t>被棍打</a:t>
            </a:r>
            <a:r>
              <a:rPr lang="zh-TW" altLang="en-US" sz="3200" dirty="0">
                <a:latin typeface="宋体"/>
                <a:ea typeface="宋体"/>
                <a:cs typeface="宋体"/>
              </a:rPr>
              <a:t>了三次，被</a:t>
            </a:r>
            <a:r>
              <a:rPr lang="zh-TW" altLang="en-US" sz="3200" dirty="0">
                <a:solidFill>
                  <a:srgbClr val="FFFF00"/>
                </a:solidFill>
                <a:latin typeface="宋体"/>
                <a:ea typeface="宋体"/>
                <a:cs typeface="宋体"/>
              </a:rPr>
              <a:t>石头打</a:t>
            </a:r>
            <a:r>
              <a:rPr lang="zh-TW" altLang="en-US" sz="3200" dirty="0">
                <a:latin typeface="宋体"/>
                <a:ea typeface="宋体"/>
                <a:cs typeface="宋体"/>
              </a:rPr>
              <a:t>了一次，</a:t>
            </a:r>
            <a:r>
              <a:rPr lang="zh-TW" altLang="en-US" sz="3200" dirty="0">
                <a:solidFill>
                  <a:srgbClr val="FFFFFF"/>
                </a:solidFill>
                <a:latin typeface="宋体"/>
                <a:ea typeface="宋体"/>
                <a:cs typeface="宋体"/>
              </a:rPr>
              <a:t>遇着</a:t>
            </a:r>
            <a:r>
              <a:rPr lang="zh-TW" altLang="en-US" sz="3200" dirty="0">
                <a:solidFill>
                  <a:srgbClr val="FFFF00"/>
                </a:solidFill>
                <a:latin typeface="宋体"/>
                <a:ea typeface="宋体"/>
                <a:cs typeface="宋体"/>
              </a:rPr>
              <a:t>船坏</a:t>
            </a:r>
            <a:r>
              <a:rPr lang="zh-TW" altLang="en-US" sz="3200" dirty="0">
                <a:latin typeface="宋体"/>
                <a:ea typeface="宋体"/>
                <a:cs typeface="宋体"/>
              </a:rPr>
              <a:t>三次，一昼一夜</a:t>
            </a:r>
            <a:r>
              <a:rPr lang="zh-TW" altLang="en-US" sz="3200" dirty="0">
                <a:solidFill>
                  <a:srgbClr val="FFFFFF"/>
                </a:solidFill>
                <a:latin typeface="宋体"/>
                <a:ea typeface="宋体"/>
                <a:cs typeface="宋体"/>
              </a:rPr>
              <a:t>在</a:t>
            </a:r>
            <a:r>
              <a:rPr lang="zh-TW" altLang="en-US" sz="3200" dirty="0">
                <a:solidFill>
                  <a:srgbClr val="FFFF00"/>
                </a:solidFill>
                <a:latin typeface="宋体"/>
                <a:ea typeface="宋体"/>
                <a:cs typeface="宋体"/>
              </a:rPr>
              <a:t>深海里</a:t>
            </a:r>
            <a:r>
              <a:rPr lang="zh-TW" altLang="en-US" sz="3200" dirty="0">
                <a:latin typeface="宋体"/>
                <a:ea typeface="宋体"/>
                <a:cs typeface="宋体"/>
              </a:rPr>
              <a:t>。</a:t>
            </a:r>
            <a:r>
              <a:rPr lang="en-US" sz="3200" dirty="0">
                <a:solidFill>
                  <a:srgbClr val="FFFFFF"/>
                </a:solidFill>
                <a:latin typeface="宋体"/>
                <a:ea typeface="宋体"/>
                <a:cs typeface="宋体"/>
              </a:rPr>
              <a:t> </a:t>
            </a:r>
            <a:r>
              <a:rPr lang="en-US" sz="3200" baseline="30000" dirty="0">
                <a:solidFill>
                  <a:srgbClr val="FFFFFF"/>
                </a:solidFill>
                <a:latin typeface="宋体"/>
                <a:ea typeface="宋体"/>
                <a:cs typeface="宋体"/>
              </a:rPr>
              <a:t>26</a:t>
            </a:r>
            <a:r>
              <a:rPr lang="zh-TW" altLang="en-US" sz="3200" dirty="0">
                <a:latin typeface="宋体"/>
                <a:ea typeface="宋体"/>
                <a:cs typeface="宋体"/>
              </a:rPr>
              <a:t>又屡次</a:t>
            </a:r>
            <a:r>
              <a:rPr lang="zh-TW" altLang="en-US" sz="3200" dirty="0">
                <a:solidFill>
                  <a:srgbClr val="FFFF00"/>
                </a:solidFill>
                <a:latin typeface="宋体"/>
                <a:ea typeface="宋体"/>
                <a:cs typeface="宋体"/>
              </a:rPr>
              <a:t>行远路</a:t>
            </a:r>
            <a:r>
              <a:rPr lang="zh-TW" altLang="en-US" sz="3200" dirty="0">
                <a:latin typeface="宋体"/>
                <a:ea typeface="宋体"/>
                <a:cs typeface="宋体"/>
              </a:rPr>
              <a:t>，遭</a:t>
            </a:r>
            <a:r>
              <a:rPr lang="zh-TW" altLang="en-US" sz="3200" dirty="0">
                <a:solidFill>
                  <a:srgbClr val="FFFF00"/>
                </a:solidFill>
                <a:latin typeface="宋体"/>
                <a:ea typeface="宋体"/>
                <a:cs typeface="宋体"/>
              </a:rPr>
              <a:t>江河</a:t>
            </a:r>
            <a:r>
              <a:rPr lang="zh-TW" altLang="en-US" sz="3200" dirty="0">
                <a:latin typeface="宋体"/>
                <a:ea typeface="宋体"/>
                <a:cs typeface="宋体"/>
              </a:rPr>
              <a:t>的危险、</a:t>
            </a:r>
            <a:r>
              <a:rPr lang="zh-TW" altLang="en-US" sz="3200" dirty="0">
                <a:solidFill>
                  <a:srgbClr val="FFFF00"/>
                </a:solidFill>
                <a:latin typeface="宋体"/>
                <a:ea typeface="宋体"/>
                <a:cs typeface="宋体"/>
              </a:rPr>
              <a:t>盗贼</a:t>
            </a:r>
            <a:r>
              <a:rPr lang="zh-TW" altLang="en-US" sz="3200" dirty="0">
                <a:latin typeface="宋体"/>
                <a:ea typeface="宋体"/>
                <a:cs typeface="宋体"/>
              </a:rPr>
              <a:t>的危险、</a:t>
            </a:r>
            <a:r>
              <a:rPr lang="zh-TW" altLang="en-US" sz="3200" dirty="0">
                <a:solidFill>
                  <a:srgbClr val="FFFF00"/>
                </a:solidFill>
                <a:latin typeface="宋体"/>
                <a:ea typeface="宋体"/>
                <a:cs typeface="宋体"/>
              </a:rPr>
              <a:t>同族</a:t>
            </a:r>
            <a:r>
              <a:rPr lang="zh-TW" altLang="en-US" sz="3200" dirty="0">
                <a:latin typeface="宋体"/>
                <a:ea typeface="宋体"/>
                <a:cs typeface="宋体"/>
              </a:rPr>
              <a:t>的危险、</a:t>
            </a:r>
            <a:r>
              <a:rPr lang="zh-TW" altLang="en-US" sz="3200" dirty="0">
                <a:solidFill>
                  <a:srgbClr val="FFFF00"/>
                </a:solidFill>
                <a:latin typeface="宋体"/>
                <a:ea typeface="宋体"/>
                <a:cs typeface="宋体"/>
              </a:rPr>
              <a:t>外邦人</a:t>
            </a:r>
            <a:r>
              <a:rPr lang="zh-TW" altLang="en-US" sz="3200" dirty="0">
                <a:latin typeface="宋体"/>
                <a:ea typeface="宋体"/>
                <a:cs typeface="宋体"/>
              </a:rPr>
              <a:t>的危险、</a:t>
            </a:r>
            <a:r>
              <a:rPr lang="zh-TW" altLang="en-US" sz="3200" dirty="0">
                <a:solidFill>
                  <a:srgbClr val="FFFF00"/>
                </a:solidFill>
                <a:latin typeface="宋体"/>
                <a:ea typeface="宋体"/>
                <a:cs typeface="宋体"/>
              </a:rPr>
              <a:t>城里</a:t>
            </a:r>
            <a:r>
              <a:rPr lang="zh-TW" altLang="en-US" sz="3200" dirty="0">
                <a:latin typeface="宋体"/>
                <a:ea typeface="宋体"/>
                <a:cs typeface="宋体"/>
              </a:rPr>
              <a:t>的危险、</a:t>
            </a:r>
            <a:r>
              <a:rPr lang="zh-TW" altLang="en-US" sz="3200" dirty="0">
                <a:solidFill>
                  <a:srgbClr val="FFFF00"/>
                </a:solidFill>
                <a:latin typeface="宋体"/>
                <a:ea typeface="宋体"/>
                <a:cs typeface="宋体"/>
              </a:rPr>
              <a:t>旷野</a:t>
            </a:r>
            <a:r>
              <a:rPr lang="zh-TW" altLang="en-US" sz="3200" dirty="0">
                <a:latin typeface="宋体"/>
                <a:ea typeface="宋体"/>
                <a:cs typeface="宋体"/>
              </a:rPr>
              <a:t>的危险、</a:t>
            </a:r>
            <a:r>
              <a:rPr lang="zh-TW" altLang="en-US" sz="3200" dirty="0">
                <a:solidFill>
                  <a:srgbClr val="FFFF00"/>
                </a:solidFill>
                <a:latin typeface="宋体"/>
                <a:ea typeface="宋体"/>
                <a:cs typeface="宋体"/>
              </a:rPr>
              <a:t>海</a:t>
            </a:r>
            <a:r>
              <a:rPr lang="zh-TW" altLang="en-US" sz="3200" dirty="0">
                <a:latin typeface="宋体"/>
                <a:ea typeface="宋体"/>
                <a:cs typeface="宋体"/>
              </a:rPr>
              <a:t>中的危险、</a:t>
            </a:r>
            <a:r>
              <a:rPr lang="zh-TW" altLang="en-US" sz="3200" dirty="0">
                <a:solidFill>
                  <a:srgbClr val="FFFF00"/>
                </a:solidFill>
                <a:latin typeface="宋体"/>
                <a:ea typeface="宋体"/>
                <a:cs typeface="宋体"/>
              </a:rPr>
              <a:t>假弟兄</a:t>
            </a:r>
            <a:r>
              <a:rPr lang="zh-TW" altLang="en-US" sz="3200" dirty="0">
                <a:latin typeface="宋体"/>
                <a:ea typeface="宋体"/>
                <a:cs typeface="宋体"/>
              </a:rPr>
              <a:t>的危险。</a:t>
            </a:r>
          </a:p>
        </p:txBody>
      </p:sp>
    </p:spTree>
    <p:extLst>
      <p:ext uri="{BB962C8B-B14F-4D97-AF65-F5344CB8AC3E}">
        <p14:creationId xmlns:p14="http://schemas.microsoft.com/office/powerpoint/2010/main" val="3526915142"/>
      </p:ext>
    </p:extLst>
  </p:cSld>
  <p:clrMapOvr>
    <a:masterClrMapping/>
  </p:clrMapOvr>
  <p:transition>
    <p:random/>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52400" y="152400"/>
            <a:ext cx="8686800" cy="1017588"/>
          </a:xfrm>
          <a:effectLst>
            <a:outerShdw blurRad="63500" dist="35921" dir="2700000" algn="ctr" rotWithShape="0">
              <a:schemeClr val="bg2">
                <a:alpha val="74998"/>
              </a:schemeClr>
            </a:outerShdw>
          </a:effectLst>
        </p:spPr>
        <p:txBody>
          <a:bodyPr/>
          <a:lstStyle/>
          <a:p>
            <a:pPr>
              <a:defRPr/>
            </a:pPr>
            <a:r>
              <a:rPr lang="zh-CN" altLang="en-US" b="1" dirty="0">
                <a:latin typeface="宋体"/>
                <a:ea typeface="宋体"/>
                <a:cs typeface="宋体"/>
              </a:rPr>
              <a:t>保罗的付出</a:t>
            </a:r>
            <a:r>
              <a:rPr lang="en-US" dirty="0">
                <a:cs typeface="+mj-cs"/>
              </a:rPr>
              <a:t>…</a:t>
            </a:r>
          </a:p>
        </p:txBody>
      </p:sp>
      <p:sp>
        <p:nvSpPr>
          <p:cNvPr id="196610" name="Text Box 3"/>
          <p:cNvSpPr txBox="1">
            <a:spLocks noChangeArrowheads="1"/>
          </p:cNvSpPr>
          <p:nvPr/>
        </p:nvSpPr>
        <p:spPr bwMode="auto">
          <a:xfrm>
            <a:off x="898525" y="1639888"/>
            <a:ext cx="23018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endParaRPr lang="en-US" b="0">
              <a:solidFill>
                <a:srgbClr val="FFFFFF"/>
              </a:solidFill>
              <a:latin typeface="Arial" charset="0"/>
            </a:endParaRPr>
          </a:p>
        </p:txBody>
      </p:sp>
      <p:sp>
        <p:nvSpPr>
          <p:cNvPr id="196611" name="Text Box 4"/>
          <p:cNvSpPr txBox="1">
            <a:spLocks noChangeArrowheads="1"/>
          </p:cNvSpPr>
          <p:nvPr/>
        </p:nvSpPr>
        <p:spPr bwMode="auto">
          <a:xfrm>
            <a:off x="746125" y="1639888"/>
            <a:ext cx="20732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endParaRPr lang="en-US" b="0">
              <a:solidFill>
                <a:srgbClr val="FFFFFF"/>
              </a:solidFill>
              <a:latin typeface="Arial" charset="0"/>
            </a:endParaRPr>
          </a:p>
        </p:txBody>
      </p:sp>
      <p:sp>
        <p:nvSpPr>
          <p:cNvPr id="196612" name="Text Box 5"/>
          <p:cNvSpPr txBox="1">
            <a:spLocks noChangeArrowheads="1"/>
          </p:cNvSpPr>
          <p:nvPr/>
        </p:nvSpPr>
        <p:spPr bwMode="auto">
          <a:xfrm>
            <a:off x="304800" y="1143000"/>
            <a:ext cx="8763000" cy="206210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spcBef>
                <a:spcPct val="50000"/>
              </a:spcBef>
            </a:pPr>
            <a:r>
              <a:rPr lang="en-US" sz="3200" baseline="30000" dirty="0">
                <a:solidFill>
                  <a:srgbClr val="FFFFFF"/>
                </a:solidFill>
                <a:latin typeface="宋体"/>
                <a:ea typeface="宋体"/>
                <a:cs typeface="宋体"/>
              </a:rPr>
              <a:t>27</a:t>
            </a:r>
            <a:r>
              <a:rPr lang="zh-TW" altLang="en-US" sz="3200" dirty="0">
                <a:latin typeface="宋体"/>
                <a:ea typeface="宋体"/>
                <a:cs typeface="宋体"/>
              </a:rPr>
              <a:t>受劳碌、受困苦，多次</a:t>
            </a:r>
            <a:r>
              <a:rPr lang="zh-TW" altLang="en-US" sz="3200" dirty="0">
                <a:solidFill>
                  <a:srgbClr val="FFFF00"/>
                </a:solidFill>
                <a:latin typeface="宋体"/>
                <a:ea typeface="宋体"/>
                <a:cs typeface="宋体"/>
              </a:rPr>
              <a:t>不得睡</a:t>
            </a:r>
            <a:r>
              <a:rPr lang="zh-TW" altLang="en-US" sz="3200" dirty="0">
                <a:latin typeface="宋体"/>
                <a:ea typeface="宋体"/>
                <a:cs typeface="宋体"/>
              </a:rPr>
              <a:t>，又饥又渴，多次</a:t>
            </a:r>
            <a:r>
              <a:rPr lang="zh-TW" altLang="en-US" sz="3200" dirty="0">
                <a:solidFill>
                  <a:srgbClr val="FFFF00"/>
                </a:solidFill>
                <a:latin typeface="宋体"/>
                <a:ea typeface="宋体"/>
                <a:cs typeface="宋体"/>
              </a:rPr>
              <a:t>不得食</a:t>
            </a:r>
            <a:r>
              <a:rPr lang="zh-TW" altLang="en-US" sz="3200" dirty="0">
                <a:latin typeface="宋体"/>
                <a:ea typeface="宋体"/>
                <a:cs typeface="宋体"/>
              </a:rPr>
              <a:t>，受寒冷，</a:t>
            </a:r>
            <a:r>
              <a:rPr lang="zh-TW" altLang="en-US" sz="3200" dirty="0">
                <a:solidFill>
                  <a:srgbClr val="FFFF00"/>
                </a:solidFill>
                <a:latin typeface="宋体"/>
                <a:ea typeface="宋体"/>
                <a:cs typeface="宋体"/>
              </a:rPr>
              <a:t>赤身露体</a:t>
            </a:r>
            <a:r>
              <a:rPr lang="zh-TW" altLang="en-US" sz="3200" dirty="0">
                <a:latin typeface="宋体"/>
                <a:ea typeface="宋体"/>
                <a:cs typeface="宋体"/>
              </a:rPr>
              <a:t>。</a:t>
            </a:r>
            <a:r>
              <a:rPr lang="en-US" sz="3200" dirty="0">
                <a:solidFill>
                  <a:srgbClr val="FFFFFF"/>
                </a:solidFill>
                <a:latin typeface="宋体"/>
                <a:ea typeface="宋体"/>
                <a:cs typeface="宋体"/>
              </a:rPr>
              <a:t> </a:t>
            </a:r>
            <a:r>
              <a:rPr lang="en-US" sz="3200" baseline="30000" dirty="0">
                <a:solidFill>
                  <a:srgbClr val="FFFFFF"/>
                </a:solidFill>
                <a:latin typeface="宋体"/>
                <a:ea typeface="宋体"/>
                <a:cs typeface="宋体"/>
              </a:rPr>
              <a:t>28</a:t>
            </a:r>
            <a:r>
              <a:rPr lang="zh-TW" altLang="en-US" sz="3200" dirty="0">
                <a:latin typeface="宋体"/>
                <a:ea typeface="宋体"/>
                <a:cs typeface="宋体"/>
              </a:rPr>
              <a:t>除了这外面的事，</a:t>
            </a:r>
            <a:r>
              <a:rPr lang="zh-TW" altLang="en-US" sz="3200" dirty="0">
                <a:solidFill>
                  <a:srgbClr val="FFFF00"/>
                </a:solidFill>
                <a:latin typeface="宋体"/>
                <a:ea typeface="宋体"/>
                <a:cs typeface="宋体"/>
              </a:rPr>
              <a:t>还有为众教会挂心</a:t>
            </a:r>
            <a:r>
              <a:rPr lang="zh-TW" altLang="en-US" sz="3200" dirty="0">
                <a:latin typeface="宋体"/>
                <a:ea typeface="宋体"/>
                <a:cs typeface="宋体"/>
              </a:rPr>
              <a:t>的事天天压在我身上。</a:t>
            </a:r>
            <a:endParaRPr lang="en-US" sz="3200" dirty="0">
              <a:solidFill>
                <a:srgbClr val="FFFFFF"/>
              </a:solidFill>
              <a:latin typeface="宋体"/>
              <a:ea typeface="宋体"/>
              <a:cs typeface="宋体"/>
            </a:endParaRPr>
          </a:p>
        </p:txBody>
      </p:sp>
    </p:spTree>
    <p:extLst>
      <p:ext uri="{BB962C8B-B14F-4D97-AF65-F5344CB8AC3E}">
        <p14:creationId xmlns:p14="http://schemas.microsoft.com/office/powerpoint/2010/main" val="1759971116"/>
      </p:ext>
    </p:extLst>
  </p:cSld>
  <p:clrMapOvr>
    <a:masterClrMapping/>
  </p:clrMapOvr>
  <p:transition>
    <p:random/>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20200" cy="681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5" name="Rectangle 3"/>
          <p:cNvSpPr>
            <a:spLocks noGrp="1" noChangeArrowheads="1"/>
          </p:cNvSpPr>
          <p:nvPr>
            <p:ph type="title"/>
          </p:nvPr>
        </p:nvSpPr>
        <p:spPr>
          <a:xfrm>
            <a:off x="0" y="990600"/>
            <a:ext cx="9144000" cy="5486400"/>
          </a:xfrm>
          <a:effectLst>
            <a:outerShdw blurRad="63500" dist="35921" dir="2700000" algn="ctr" rotWithShape="0">
              <a:srgbClr val="000000">
                <a:alpha val="74998"/>
              </a:srgbClr>
            </a:outerShdw>
          </a:effectLst>
        </p:spPr>
        <p:txBody>
          <a:bodyPr/>
          <a:lstStyle/>
          <a:p>
            <a:pPr eaLnBrk="1" hangingPunct="1">
              <a:defRPr/>
            </a:pPr>
            <a:r>
              <a:rPr lang="en-US" altLang="ja-JP" sz="5400" b="1" dirty="0">
                <a:solidFill>
                  <a:schemeClr val="bg1"/>
                </a:solidFill>
                <a:latin typeface="Arial" charset="0"/>
                <a:cs typeface="+mj-cs"/>
              </a:rPr>
              <a:t>“</a:t>
            </a:r>
            <a:r>
              <a:rPr lang="zh-CN" altLang="en-US" sz="5400" b="1" dirty="0">
                <a:solidFill>
                  <a:schemeClr val="bg1"/>
                </a:solidFill>
                <a:latin typeface="Arial" charset="0"/>
                <a:cs typeface="+mj-cs"/>
              </a:rPr>
              <a:t>所以，我们并不沮丧，我们外面的人虽然渐渐朽坏，但里面的人却日日更新</a:t>
            </a:r>
            <a:r>
              <a:rPr lang="en-US" altLang="ja-JP" sz="5400" b="1" dirty="0">
                <a:solidFill>
                  <a:schemeClr val="bg1"/>
                </a:solidFill>
                <a:latin typeface="Arial" charset="0"/>
                <a:cs typeface="+mj-cs"/>
              </a:rPr>
              <a:t>”</a:t>
            </a:r>
            <a:br>
              <a:rPr lang="en-US" sz="5400" b="1" dirty="0">
                <a:solidFill>
                  <a:schemeClr val="bg1"/>
                </a:solidFill>
                <a:latin typeface="Arial" charset="0"/>
                <a:cs typeface="+mj-cs"/>
              </a:rPr>
            </a:br>
            <a:r>
              <a:rPr lang="en-US" sz="5400" b="1" dirty="0">
                <a:solidFill>
                  <a:schemeClr val="bg1"/>
                </a:solidFill>
                <a:latin typeface="Arial" charset="0"/>
                <a:cs typeface="+mj-cs"/>
              </a:rPr>
              <a:t>(</a:t>
            </a:r>
            <a:r>
              <a:rPr lang="zh-CN" altLang="en-US" sz="5400" b="1" dirty="0">
                <a:solidFill>
                  <a:schemeClr val="bg1"/>
                </a:solidFill>
                <a:latin typeface="Arial" charset="0"/>
                <a:cs typeface="+mj-cs"/>
              </a:rPr>
              <a:t>林后</a:t>
            </a:r>
            <a:r>
              <a:rPr lang="en-US" sz="5400" b="1" dirty="0">
                <a:solidFill>
                  <a:schemeClr val="bg1"/>
                </a:solidFill>
                <a:latin typeface="Arial" charset="0"/>
                <a:cs typeface="+mj-cs"/>
              </a:rPr>
              <a:t>. 4:16)</a:t>
            </a:r>
            <a:endParaRPr lang="en-US" sz="4800" dirty="0">
              <a:solidFill>
                <a:srgbClr val="000000"/>
              </a:solidFill>
              <a:latin typeface="Times" charset="0"/>
              <a:cs typeface="+mj-cs"/>
            </a:endParaRPr>
          </a:p>
        </p:txBody>
      </p:sp>
    </p:spTree>
    <p:extLst>
      <p:ext uri="{BB962C8B-B14F-4D97-AF65-F5344CB8AC3E}">
        <p14:creationId xmlns:p14="http://schemas.microsoft.com/office/powerpoint/2010/main" val="65583476"/>
      </p:ext>
    </p:extLst>
  </p:cSld>
  <p:clrMapOvr>
    <a:masterClrMapping/>
  </p:clrMapOvr>
  <p:transition>
    <p:random/>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idx="4294967295"/>
          </p:nvPr>
        </p:nvSpPr>
        <p:spPr>
          <a:xfrm>
            <a:off x="228600" y="152400"/>
            <a:ext cx="4876800" cy="6324600"/>
          </a:xfrm>
        </p:spPr>
        <p:txBody>
          <a:bodyPr/>
          <a:lstStyle/>
          <a:p>
            <a:pPr eaLnBrk="1" hangingPunct="1">
              <a:defRPr/>
            </a:pPr>
            <a:r>
              <a:rPr lang="zh-CN" altLang="en-US" sz="6000" b="1" dirty="0">
                <a:solidFill>
                  <a:schemeClr val="bg1"/>
                </a:solidFill>
                <a:latin typeface="宋体"/>
                <a:ea typeface="宋体"/>
                <a:cs typeface="宋体"/>
              </a:rPr>
              <a:t>我们参考一下保罗的两种</a:t>
            </a:r>
            <a:br>
              <a:rPr lang="en-US" altLang="zh-CN" sz="6000" b="1" dirty="0">
                <a:solidFill>
                  <a:schemeClr val="bg1"/>
                </a:solidFill>
                <a:latin typeface="宋体"/>
                <a:ea typeface="宋体"/>
                <a:cs typeface="宋体"/>
              </a:rPr>
            </a:br>
            <a:r>
              <a:rPr lang="zh-CN" altLang="en-US" sz="6000" b="1" dirty="0">
                <a:solidFill>
                  <a:schemeClr val="bg1"/>
                </a:solidFill>
                <a:latin typeface="宋体"/>
                <a:ea typeface="宋体"/>
                <a:cs typeface="宋体"/>
              </a:rPr>
              <a:t>抗忧法</a:t>
            </a:r>
            <a:r>
              <a:rPr lang="en-US" sz="6000" dirty="0">
                <a:solidFill>
                  <a:schemeClr val="bg1"/>
                </a:solidFill>
                <a:latin typeface="Arial Black" charset="0"/>
                <a:cs typeface="+mj-cs"/>
              </a:rPr>
              <a:t>…</a:t>
            </a:r>
            <a:endParaRPr lang="en-US" sz="4800" dirty="0">
              <a:latin typeface="Arial Black" charset="0"/>
              <a:cs typeface="+mj-cs"/>
            </a:endParaRPr>
          </a:p>
        </p:txBody>
      </p:sp>
      <p:pic>
        <p:nvPicPr>
          <p:cNvPr id="200706" name="Picture 3" descr="Tessi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1600" y="1295400"/>
            <a:ext cx="3552825"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01833145"/>
      </p:ext>
    </p:extLst>
  </p:cSld>
  <p:clrMapOvr>
    <a:masterClrMapping/>
  </p:clrMapOvr>
  <p:transition>
    <p:random/>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9" name="Rectangle 3"/>
          <p:cNvSpPr>
            <a:spLocks noGrp="1" noChangeArrowheads="1"/>
          </p:cNvSpPr>
          <p:nvPr>
            <p:ph type="title"/>
          </p:nvPr>
        </p:nvSpPr>
        <p:spPr>
          <a:xfrm>
            <a:off x="457200" y="152400"/>
            <a:ext cx="8077200" cy="4419600"/>
          </a:xfrm>
          <a:effectLst>
            <a:outerShdw blurRad="63500" dist="35921" dir="2700000" algn="ctr" rotWithShape="0">
              <a:srgbClr val="000000">
                <a:alpha val="74998"/>
              </a:srgbClr>
            </a:outerShdw>
          </a:effectLst>
        </p:spPr>
        <p:txBody>
          <a:bodyPr/>
          <a:lstStyle/>
          <a:p>
            <a:pPr eaLnBrk="1" hangingPunct="1">
              <a:defRPr/>
            </a:pPr>
            <a:r>
              <a:rPr lang="en-US" altLang="zh-CN" sz="6000" dirty="0">
                <a:solidFill>
                  <a:schemeClr val="bg1"/>
                </a:solidFill>
                <a:latin typeface="Arial"/>
                <a:ea typeface="+mn-ea"/>
                <a:cs typeface="Arial"/>
              </a:rPr>
              <a:t>1</a:t>
            </a:r>
            <a:r>
              <a:rPr lang="en-US" sz="6000" b="1" dirty="0">
                <a:solidFill>
                  <a:schemeClr val="bg1"/>
                </a:solidFill>
                <a:latin typeface="宋体"/>
                <a:ea typeface="宋体"/>
                <a:cs typeface="宋体"/>
              </a:rPr>
              <a:t>.</a:t>
            </a:r>
            <a:r>
              <a:rPr lang="zh-CN" altLang="en-US" sz="6000" b="1" dirty="0">
                <a:solidFill>
                  <a:schemeClr val="bg1"/>
                </a:solidFill>
                <a:latin typeface="宋体"/>
                <a:ea typeface="宋体"/>
                <a:cs typeface="宋体"/>
              </a:rPr>
              <a:t>忧愁与赏赐做对比</a:t>
            </a:r>
            <a:r>
              <a:rPr lang="zh-CN" altLang="en-US" sz="6000" b="1" dirty="0">
                <a:solidFill>
                  <a:schemeClr val="bg1"/>
                </a:solidFill>
                <a:latin typeface="+mn-ea"/>
                <a:ea typeface="+mn-ea"/>
                <a:cs typeface="宋体"/>
              </a:rPr>
              <a:t>，</a:t>
            </a:r>
            <a:r>
              <a:rPr lang="zh-CN" altLang="en-US" sz="6000" b="1" dirty="0">
                <a:solidFill>
                  <a:schemeClr val="bg1"/>
                </a:solidFill>
                <a:latin typeface="宋体"/>
                <a:ea typeface="宋体"/>
                <a:cs typeface="宋体"/>
              </a:rPr>
              <a:t>前者显得</a:t>
            </a:r>
            <a:r>
              <a:rPr lang="zh-CN" altLang="en-US" sz="6000" b="1" u="sng" dirty="0">
                <a:solidFill>
                  <a:srgbClr val="FFFF00"/>
                </a:solidFill>
                <a:latin typeface="宋体"/>
                <a:ea typeface="宋体"/>
                <a:cs typeface="宋体"/>
              </a:rPr>
              <a:t>微不足道</a:t>
            </a:r>
            <a:r>
              <a:rPr lang="en-US" altLang="zh-CN" sz="6000" b="1" dirty="0">
                <a:solidFill>
                  <a:srgbClr val="FFFF00"/>
                </a:solidFill>
                <a:latin typeface="宋体"/>
                <a:ea typeface="宋体"/>
                <a:cs typeface="宋体"/>
              </a:rPr>
              <a:t> </a:t>
            </a:r>
            <a:br>
              <a:rPr lang="en-US" altLang="zh-CN" sz="6000" b="1" dirty="0">
                <a:solidFill>
                  <a:srgbClr val="FFFF00"/>
                </a:solidFill>
                <a:latin typeface="宋体"/>
                <a:ea typeface="宋体"/>
                <a:cs typeface="宋体"/>
              </a:rPr>
            </a:br>
            <a:r>
              <a:rPr lang="en-US" sz="6000" dirty="0">
                <a:solidFill>
                  <a:schemeClr val="bg1"/>
                </a:solidFill>
                <a:latin typeface="Arial"/>
                <a:ea typeface="+mn-ea"/>
                <a:cs typeface="Arial"/>
              </a:rPr>
              <a:t>(</a:t>
            </a:r>
            <a:r>
              <a:rPr lang="en-US" altLang="zh-CN" sz="6000" dirty="0">
                <a:solidFill>
                  <a:schemeClr val="bg1"/>
                </a:solidFill>
                <a:latin typeface="Arial"/>
                <a:ea typeface="+mn-ea"/>
                <a:cs typeface="Arial"/>
              </a:rPr>
              <a:t>4</a:t>
            </a:r>
            <a:r>
              <a:rPr lang="zh-CN" altLang="en-US" sz="6000" dirty="0">
                <a:solidFill>
                  <a:schemeClr val="bg1"/>
                </a:solidFill>
                <a:latin typeface="Arial"/>
                <a:ea typeface="+mn-ea"/>
                <a:cs typeface="Arial"/>
              </a:rPr>
              <a:t>：</a:t>
            </a:r>
            <a:r>
              <a:rPr lang="en-US" altLang="zh-CN" sz="6000" dirty="0">
                <a:solidFill>
                  <a:schemeClr val="bg1"/>
                </a:solidFill>
                <a:latin typeface="Arial"/>
                <a:ea typeface="+mn-ea"/>
                <a:cs typeface="Arial"/>
              </a:rPr>
              <a:t>17</a:t>
            </a:r>
            <a:r>
              <a:rPr lang="en-US" sz="6000" dirty="0">
                <a:solidFill>
                  <a:schemeClr val="bg1"/>
                </a:solidFill>
                <a:latin typeface="Arial"/>
                <a:ea typeface="+mn-ea"/>
                <a:cs typeface="Arial"/>
              </a:rPr>
              <a:t>)</a:t>
            </a:r>
            <a:endParaRPr lang="en-US" sz="5400" dirty="0">
              <a:solidFill>
                <a:schemeClr val="bg1"/>
              </a:solidFill>
              <a:latin typeface="Arial"/>
              <a:ea typeface="+mn-ea"/>
              <a:cs typeface="Arial"/>
            </a:endParaRPr>
          </a:p>
        </p:txBody>
      </p:sp>
    </p:spTree>
    <p:extLst>
      <p:ext uri="{BB962C8B-B14F-4D97-AF65-F5344CB8AC3E}">
        <p14:creationId xmlns:p14="http://schemas.microsoft.com/office/powerpoint/2010/main" val="1188735689"/>
      </p:ext>
    </p:extLst>
  </p:cSld>
  <p:clrMapOvr>
    <a:masterClrMapping/>
  </p:clrMapOvr>
  <p:transition>
    <p:random/>
  </p:transition>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02" name="Picture 2" descr="Sunrise &amp; Sunset 160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8355" name="Rectangle 3"/>
          <p:cNvSpPr>
            <a:spLocks noGrp="1" noChangeArrowheads="1"/>
          </p:cNvSpPr>
          <p:nvPr>
            <p:ph type="ctrTitle"/>
          </p:nvPr>
        </p:nvSpPr>
        <p:spPr>
          <a:xfrm>
            <a:off x="228600" y="609600"/>
            <a:ext cx="8763000" cy="5791200"/>
          </a:xfrm>
          <a:effectLst>
            <a:outerShdw blurRad="63500" dist="35921" dir="2700000" algn="ctr" rotWithShape="0">
              <a:srgbClr val="000000">
                <a:alpha val="74998"/>
              </a:srgbClr>
            </a:outerShdw>
          </a:effectLst>
        </p:spPr>
        <p:txBody>
          <a:bodyPr/>
          <a:lstStyle/>
          <a:p>
            <a:pPr eaLnBrk="1" hangingPunct="1">
              <a:defRPr/>
            </a:pPr>
            <a:r>
              <a:rPr lang="en-US" altLang="ja-JP" sz="5400" b="1" dirty="0">
                <a:solidFill>
                  <a:schemeClr val="tx1"/>
                </a:solidFill>
                <a:latin typeface="Arial" charset="0"/>
                <a:cs typeface="+mj-cs"/>
              </a:rPr>
              <a:t>"</a:t>
            </a:r>
            <a:r>
              <a:rPr lang="zh-CN" altLang="en-US" sz="5400" b="1" dirty="0">
                <a:solidFill>
                  <a:schemeClr val="tx1"/>
                </a:solidFill>
                <a:latin typeface="Arial" charset="0"/>
                <a:cs typeface="+mj-cs"/>
              </a:rPr>
              <a:t>因为我们短暂轻微的患难，是要为我们成就极大无比、永远的荣耀</a:t>
            </a:r>
            <a:r>
              <a:rPr lang="en-US" altLang="ja-JP" sz="5400" b="1" dirty="0">
                <a:solidFill>
                  <a:schemeClr val="tx1"/>
                </a:solidFill>
                <a:latin typeface="Arial" charset="0"/>
                <a:cs typeface="+mj-cs"/>
              </a:rPr>
              <a:t>"</a:t>
            </a:r>
            <a:r>
              <a:rPr lang="en-US" sz="5400" b="1" dirty="0">
                <a:solidFill>
                  <a:schemeClr val="tx1"/>
                </a:solidFill>
                <a:latin typeface="Arial" charset="0"/>
                <a:cs typeface="+mj-cs"/>
              </a:rPr>
              <a:t> (4:17)</a:t>
            </a:r>
            <a:endParaRPr lang="en-US" dirty="0">
              <a:solidFill>
                <a:srgbClr val="000000"/>
              </a:solidFill>
              <a:latin typeface="Times" charset="0"/>
              <a:cs typeface="+mj-cs"/>
            </a:endParaRPr>
          </a:p>
        </p:txBody>
      </p:sp>
    </p:spTree>
    <p:extLst>
      <p:ext uri="{BB962C8B-B14F-4D97-AF65-F5344CB8AC3E}">
        <p14:creationId xmlns:p14="http://schemas.microsoft.com/office/powerpoint/2010/main" val="560283860"/>
      </p:ext>
    </p:extLst>
  </p:cSld>
  <p:clrMapOvr>
    <a:masterClrMapping/>
  </p:clrMapOvr>
  <p:transition>
    <p:random/>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52400" y="152400"/>
            <a:ext cx="8686800" cy="1017588"/>
          </a:xfrm>
          <a:effectLst>
            <a:outerShdw blurRad="63500" dist="35921" dir="2700000" algn="ctr" rotWithShape="0">
              <a:schemeClr val="bg2">
                <a:alpha val="74998"/>
              </a:schemeClr>
            </a:outerShdw>
          </a:effectLst>
        </p:spPr>
        <p:txBody>
          <a:bodyPr/>
          <a:lstStyle/>
          <a:p>
            <a:pPr>
              <a:defRPr/>
            </a:pPr>
            <a:r>
              <a:rPr lang="zh-TW" altLang="en-US"/>
              <a:t>因为我们短暂轻微的患难</a:t>
            </a:r>
            <a:endParaRPr lang="en-US" dirty="0">
              <a:cs typeface="+mj-cs"/>
            </a:endParaRPr>
          </a:p>
        </p:txBody>
      </p:sp>
      <p:sp>
        <p:nvSpPr>
          <p:cNvPr id="206850" name="Text Box 3"/>
          <p:cNvSpPr txBox="1">
            <a:spLocks noChangeArrowheads="1"/>
          </p:cNvSpPr>
          <p:nvPr/>
        </p:nvSpPr>
        <p:spPr bwMode="auto">
          <a:xfrm>
            <a:off x="898525" y="1639888"/>
            <a:ext cx="23018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endParaRPr lang="en-US" b="0">
              <a:solidFill>
                <a:srgbClr val="FFFFFF"/>
              </a:solidFill>
              <a:latin typeface="Arial" charset="0"/>
            </a:endParaRPr>
          </a:p>
        </p:txBody>
      </p:sp>
      <p:sp>
        <p:nvSpPr>
          <p:cNvPr id="206851" name="Text Box 4"/>
          <p:cNvSpPr txBox="1">
            <a:spLocks noChangeArrowheads="1"/>
          </p:cNvSpPr>
          <p:nvPr/>
        </p:nvSpPr>
        <p:spPr bwMode="auto">
          <a:xfrm>
            <a:off x="746125" y="1639888"/>
            <a:ext cx="20732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endParaRPr lang="en-US" b="0">
              <a:solidFill>
                <a:srgbClr val="FFFFFF"/>
              </a:solidFill>
              <a:latin typeface="Arial" charset="0"/>
            </a:endParaRPr>
          </a:p>
        </p:txBody>
      </p:sp>
      <p:sp>
        <p:nvSpPr>
          <p:cNvPr id="206852" name="Text Box 5"/>
          <p:cNvSpPr txBox="1">
            <a:spLocks noChangeArrowheads="1"/>
          </p:cNvSpPr>
          <p:nvPr/>
        </p:nvSpPr>
        <p:spPr bwMode="auto">
          <a:xfrm>
            <a:off x="152400" y="1143000"/>
            <a:ext cx="8915400" cy="37856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spcBef>
                <a:spcPct val="50000"/>
              </a:spcBef>
            </a:pPr>
            <a:r>
              <a:rPr lang="en-US" dirty="0">
                <a:solidFill>
                  <a:srgbClr val="FFFFFF"/>
                </a:solidFill>
                <a:latin typeface="Arial" charset="0"/>
              </a:rPr>
              <a:t>2 </a:t>
            </a:r>
            <a:r>
              <a:rPr lang="zh-TW" altLang="en-US" dirty="0">
                <a:solidFill>
                  <a:srgbClr val="FFFFFF"/>
                </a:solidFill>
                <a:latin typeface="Arial" charset="0"/>
              </a:rPr>
              <a:t>哥林多后书</a:t>
            </a:r>
            <a:r>
              <a:rPr lang="en-US" altLang="zh-TW" dirty="0">
                <a:solidFill>
                  <a:srgbClr val="FFFFFF"/>
                </a:solidFill>
                <a:latin typeface="Arial" charset="0"/>
              </a:rPr>
              <a:t> </a:t>
            </a:r>
            <a:r>
              <a:rPr lang="en-US" dirty="0">
                <a:solidFill>
                  <a:srgbClr val="FFFFFF"/>
                </a:solidFill>
                <a:latin typeface="Arial" charset="0"/>
              </a:rPr>
              <a:t>11:23-28</a:t>
            </a:r>
            <a:br>
              <a:rPr lang="en-US" dirty="0">
                <a:solidFill>
                  <a:srgbClr val="FFFFFF"/>
                </a:solidFill>
                <a:latin typeface="Arial" charset="0"/>
              </a:rPr>
            </a:br>
            <a:br>
              <a:rPr lang="en-US" dirty="0">
                <a:solidFill>
                  <a:srgbClr val="FFFFFF"/>
                </a:solidFill>
                <a:latin typeface="Arial" charset="0"/>
              </a:rPr>
            </a:br>
            <a:r>
              <a:rPr lang="zh-TW" altLang="en-US" dirty="0">
                <a:solidFill>
                  <a:srgbClr val="FFFFFF"/>
                </a:solidFill>
                <a:latin typeface="Arial" charset="0"/>
              </a:rPr>
              <a:t>他们是基督的仆人吗？ 说句狂话，我更是。我受更多的劳苦，更多的坐监，受了过量的鞭打，常常有生命的危险。 </a:t>
            </a:r>
            <a:r>
              <a:rPr lang="en-US" altLang="zh-TW" dirty="0">
                <a:solidFill>
                  <a:srgbClr val="FFFFFF"/>
                </a:solidFill>
                <a:latin typeface="Arial" charset="0"/>
              </a:rPr>
              <a:t>24 </a:t>
            </a:r>
            <a:r>
              <a:rPr lang="zh-TW" altLang="en-US" dirty="0">
                <a:solidFill>
                  <a:srgbClr val="FFFFFF"/>
                </a:solidFill>
                <a:latin typeface="Arial" charset="0"/>
              </a:rPr>
              <a:t>我被犹太人打过五次，每次四十下减去一下， </a:t>
            </a:r>
            <a:r>
              <a:rPr lang="en-US" altLang="zh-TW" dirty="0">
                <a:solidFill>
                  <a:srgbClr val="FFFFFF"/>
                </a:solidFill>
                <a:latin typeface="Arial" charset="0"/>
              </a:rPr>
              <a:t>25 </a:t>
            </a:r>
            <a:r>
              <a:rPr lang="zh-TW" altLang="en-US" dirty="0">
                <a:solidFill>
                  <a:srgbClr val="FFFFFF"/>
                </a:solidFill>
                <a:latin typeface="Arial" charset="0"/>
              </a:rPr>
              <a:t>被棍打过三次，被石头打过一次，三次遇着船坏，在深海里飘了一昼一夜； </a:t>
            </a:r>
            <a:r>
              <a:rPr lang="en-US" altLang="zh-TW" dirty="0">
                <a:solidFill>
                  <a:srgbClr val="FFFFFF"/>
                </a:solidFill>
                <a:latin typeface="Arial" charset="0"/>
              </a:rPr>
              <a:t>26 </a:t>
            </a:r>
            <a:r>
              <a:rPr lang="zh-TW" altLang="en-US" dirty="0">
                <a:solidFill>
                  <a:srgbClr val="FFFFFF"/>
                </a:solidFill>
                <a:latin typeface="Arial" charset="0"/>
              </a:rPr>
              <a:t>多次行远路，遇着江河的危险、强盗的危险、同族的危险、外族的危险、城中的危险、旷野的危险、海上的危险、假弟兄的危险； </a:t>
            </a:r>
            <a:r>
              <a:rPr lang="en-US" altLang="zh-TW" dirty="0">
                <a:solidFill>
                  <a:srgbClr val="FFFFFF"/>
                </a:solidFill>
                <a:latin typeface="Arial" charset="0"/>
              </a:rPr>
              <a:t>27 </a:t>
            </a:r>
            <a:r>
              <a:rPr lang="zh-TW" altLang="en-US" dirty="0">
                <a:solidFill>
                  <a:srgbClr val="FFFFFF"/>
                </a:solidFill>
                <a:latin typeface="Arial" charset="0"/>
              </a:rPr>
              <a:t>劳碌辛苦，多次不得睡觉，又饥又渴，多次缺粮，赤身挨冷。 </a:t>
            </a:r>
            <a:r>
              <a:rPr lang="en-US" altLang="zh-TW" dirty="0">
                <a:solidFill>
                  <a:srgbClr val="FFFFFF"/>
                </a:solidFill>
                <a:latin typeface="Arial" charset="0"/>
              </a:rPr>
              <a:t>28 </a:t>
            </a:r>
            <a:r>
              <a:rPr lang="zh-TW" altLang="en-US" dirty="0">
                <a:solidFill>
                  <a:srgbClr val="FFFFFF"/>
                </a:solidFill>
                <a:latin typeface="Arial" charset="0"/>
              </a:rPr>
              <a:t>除了这些外面的事，还有为各教会挂心的事，天天压在我的身上</a:t>
            </a:r>
            <a:endParaRPr lang="en-US" b="0" dirty="0">
              <a:solidFill>
                <a:srgbClr val="FFFFFF"/>
              </a:solidFill>
              <a:latin typeface="Arial" charset="0"/>
            </a:endParaRPr>
          </a:p>
        </p:txBody>
      </p:sp>
    </p:spTree>
    <p:extLst>
      <p:ext uri="{BB962C8B-B14F-4D97-AF65-F5344CB8AC3E}">
        <p14:creationId xmlns:p14="http://schemas.microsoft.com/office/powerpoint/2010/main" val="3087933487"/>
      </p:ext>
    </p:extLst>
  </p:cSld>
  <p:clrMapOvr>
    <a:masterClrMapping/>
  </p:clrMapOvr>
  <p:transition>
    <p:random/>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1" descr="ATT0008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836613"/>
            <a:ext cx="9109075" cy="604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1634" name="Rectangle 2"/>
          <p:cNvSpPr>
            <a:spLocks noGrp="1" noChangeArrowheads="1"/>
          </p:cNvSpPr>
          <p:nvPr>
            <p:ph type="title"/>
          </p:nvPr>
        </p:nvSpPr>
        <p:spPr>
          <a:xfrm>
            <a:off x="685800" y="228600"/>
            <a:ext cx="7772400" cy="762000"/>
          </a:xfrm>
        </p:spPr>
        <p:txBody>
          <a:bodyPr/>
          <a:lstStyle/>
          <a:p>
            <a:pPr eaLnBrk="1" hangingPunct="1">
              <a:defRPr/>
            </a:pPr>
            <a:r>
              <a:rPr lang="zh-CN" altLang="en-US" dirty="0">
                <a:solidFill>
                  <a:schemeClr val="bg1"/>
                </a:solidFill>
                <a:latin typeface="宋体"/>
                <a:ea typeface="宋体"/>
                <a:cs typeface="宋体"/>
              </a:rPr>
              <a:t>狮城新加坡</a:t>
            </a:r>
            <a:endParaRPr lang="en-US" dirty="0">
              <a:solidFill>
                <a:schemeClr val="bg1"/>
              </a:solidFill>
              <a:latin typeface="宋体"/>
              <a:ea typeface="宋体"/>
              <a:cs typeface="宋体"/>
            </a:endParaRPr>
          </a:p>
        </p:txBody>
      </p:sp>
    </p:spTree>
    <p:extLst>
      <p:ext uri="{BB962C8B-B14F-4D97-AF65-F5344CB8AC3E}">
        <p14:creationId xmlns:p14="http://schemas.microsoft.com/office/powerpoint/2010/main" val="376304187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9400" y="1697038"/>
            <a:ext cx="6324600" cy="517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5" name="Rectangle 3"/>
          <p:cNvSpPr>
            <a:spLocks noGrp="1" noChangeArrowheads="1"/>
          </p:cNvSpPr>
          <p:nvPr>
            <p:ph type="title"/>
          </p:nvPr>
        </p:nvSpPr>
        <p:spPr>
          <a:xfrm>
            <a:off x="304800" y="609600"/>
            <a:ext cx="8839200" cy="1143000"/>
          </a:xfrm>
          <a:effectLst>
            <a:outerShdw blurRad="63500" dist="53882" dir="2700000" algn="ctr" rotWithShape="0">
              <a:schemeClr val="tx1">
                <a:alpha val="74998"/>
              </a:schemeClr>
            </a:outerShdw>
          </a:effectLst>
          <a:extLst>
            <a:ext uri="{91240B29-F687-4f45-9708-019B960494DF}">
              <a14:hiddenLine xmlns:a14="http://schemas.microsoft.com/office/drawing/2010/main" xmlns="" w="12700">
                <a:solidFill>
                  <a:schemeClr val="tx1"/>
                </a:solidFill>
                <a:miter lim="800000"/>
                <a:headEnd/>
                <a:tailEnd/>
              </a14:hiddenLine>
            </a:ext>
          </a:extLst>
        </p:spPr>
        <p:txBody>
          <a:bodyPr lIns="90488" tIns="44450" rIns="90488" bIns="44450"/>
          <a:lstStyle/>
          <a:p>
            <a:pPr eaLnBrk="1" hangingPunct="1">
              <a:defRPr/>
            </a:pPr>
            <a:r>
              <a:rPr lang="zh-CN" altLang="en-US" sz="5400" dirty="0">
                <a:solidFill>
                  <a:schemeClr val="bg1"/>
                </a:solidFill>
                <a:latin typeface="宋体"/>
                <a:ea typeface="宋体"/>
                <a:cs typeface="宋体"/>
              </a:rPr>
              <a:t>新加坡的策略性位置</a:t>
            </a:r>
            <a:endParaRPr lang="en-US" dirty="0">
              <a:solidFill>
                <a:schemeClr val="bg1"/>
              </a:solidFill>
              <a:latin typeface="宋体"/>
              <a:ea typeface="宋体"/>
              <a:cs typeface="宋体"/>
            </a:endParaRPr>
          </a:p>
        </p:txBody>
      </p:sp>
      <p:sp>
        <p:nvSpPr>
          <p:cNvPr id="8196" name="Rectangle 4"/>
          <p:cNvSpPr>
            <a:spLocks noGrp="1" noChangeArrowheads="1"/>
          </p:cNvSpPr>
          <p:nvPr>
            <p:ph type="body" idx="1"/>
          </p:nvPr>
        </p:nvSpPr>
        <p:spPr>
          <a:xfrm>
            <a:off x="76200" y="3003550"/>
            <a:ext cx="4191000" cy="2613025"/>
          </a:xfrm>
          <a:effectLst>
            <a:outerShdw blurRad="63500" dist="53882" dir="2700000" algn="ctr" rotWithShape="0">
              <a:schemeClr val="tx1">
                <a:alpha val="74998"/>
              </a:schemeClr>
            </a:outerShdw>
          </a:effectLst>
          <a:extLst>
            <a:ext uri="{909E8E84-426E-40dd-AFC4-6F175D3DCCD1}">
              <a14:hiddenFill xmlns:a14="http://schemas.microsoft.com/office/drawing/2010/main" xmlns="">
                <a:solidFill>
                  <a:schemeClr val="hlink"/>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8" tIns="44450" rIns="90488" bIns="44450"/>
          <a:lstStyle/>
          <a:p>
            <a:pPr eaLnBrk="1" hangingPunct="1">
              <a:buFontTx/>
              <a:buNone/>
              <a:defRPr/>
            </a:pPr>
            <a:r>
              <a:rPr lang="en-US" sz="3600" dirty="0">
                <a:solidFill>
                  <a:schemeClr val="hlink"/>
                </a:solidFill>
                <a:latin typeface="Arial"/>
                <a:ea typeface="宋体"/>
                <a:cs typeface="Arial"/>
              </a:rPr>
              <a:t>10/40 </a:t>
            </a:r>
            <a:r>
              <a:rPr lang="zh-CN" altLang="en-US" sz="3600" b="1" dirty="0">
                <a:solidFill>
                  <a:schemeClr val="hlink"/>
                </a:solidFill>
                <a:latin typeface="宋体"/>
                <a:ea typeface="宋体"/>
                <a:cs typeface="宋体"/>
              </a:rPr>
              <a:t>之窗</a:t>
            </a:r>
            <a:r>
              <a:rPr lang="en-US" sz="3600" b="1" dirty="0">
                <a:solidFill>
                  <a:schemeClr val="bg1"/>
                </a:solidFill>
                <a:cs typeface="+mn-cs"/>
              </a:rPr>
              <a:t>	</a:t>
            </a:r>
          </a:p>
          <a:p>
            <a:pPr eaLnBrk="1" hangingPunct="1">
              <a:defRPr/>
            </a:pPr>
            <a:r>
              <a:rPr lang="zh-CN" altLang="en-US" sz="3600" b="1" dirty="0">
                <a:solidFill>
                  <a:schemeClr val="bg1"/>
                </a:solidFill>
                <a:latin typeface="宋体"/>
                <a:ea typeface="宋体"/>
                <a:cs typeface="宋体"/>
              </a:rPr>
              <a:t>赤贫人民</a:t>
            </a:r>
            <a:endParaRPr lang="en-US" altLang="zh-CN" sz="3600" b="1" dirty="0">
              <a:solidFill>
                <a:schemeClr val="bg1"/>
              </a:solidFill>
              <a:latin typeface="宋体"/>
              <a:ea typeface="宋体"/>
              <a:cs typeface="宋体"/>
            </a:endParaRPr>
          </a:p>
          <a:p>
            <a:pPr eaLnBrk="1" hangingPunct="1">
              <a:defRPr/>
            </a:pPr>
            <a:r>
              <a:rPr lang="en-US" sz="3600" dirty="0">
                <a:solidFill>
                  <a:schemeClr val="bg1"/>
                </a:solidFill>
                <a:latin typeface="Arial"/>
                <a:ea typeface="宋体"/>
                <a:cs typeface="Arial"/>
              </a:rPr>
              <a:t>97%</a:t>
            </a:r>
            <a:r>
              <a:rPr lang="en-US" sz="3600" b="1" dirty="0">
                <a:solidFill>
                  <a:schemeClr val="bg1"/>
                </a:solidFill>
                <a:latin typeface="宋体"/>
                <a:ea typeface="宋体"/>
                <a:cs typeface="宋体"/>
              </a:rPr>
              <a:t> </a:t>
            </a:r>
            <a:r>
              <a:rPr lang="zh-CN" altLang="en-US" sz="3600" b="1" dirty="0">
                <a:solidFill>
                  <a:schemeClr val="bg1"/>
                </a:solidFill>
                <a:latin typeface="宋体"/>
                <a:ea typeface="宋体"/>
                <a:cs typeface="宋体"/>
              </a:rPr>
              <a:t>未及群体</a:t>
            </a:r>
            <a:endParaRPr lang="en-US" sz="3600" b="1" dirty="0">
              <a:solidFill>
                <a:schemeClr val="bg1"/>
              </a:solidFill>
              <a:latin typeface="宋体"/>
              <a:ea typeface="宋体"/>
              <a:cs typeface="宋体"/>
            </a:endParaRPr>
          </a:p>
        </p:txBody>
      </p:sp>
      <p:sp>
        <p:nvSpPr>
          <p:cNvPr id="8197" name="Rectangle 5"/>
          <p:cNvSpPr>
            <a:spLocks noChangeArrowheads="1"/>
          </p:cNvSpPr>
          <p:nvPr/>
        </p:nvSpPr>
        <p:spPr bwMode="auto">
          <a:xfrm>
            <a:off x="25400" y="2516188"/>
            <a:ext cx="8813800" cy="2425700"/>
          </a:xfrm>
          <a:prstGeom prst="rect">
            <a:avLst/>
          </a:prstGeom>
          <a:noFill/>
          <a:ln w="12700">
            <a:solidFill>
              <a:schemeClr val="bg1"/>
            </a:solidFill>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sz="2400" b="0">
              <a:solidFill>
                <a:srgbClr val="000000"/>
              </a:solidFill>
              <a:latin typeface="Arial" charset="0"/>
              <a:ea typeface="ＭＳ Ｐゴシック" charset="0"/>
            </a:endParaRPr>
          </a:p>
        </p:txBody>
      </p:sp>
      <p:sp>
        <p:nvSpPr>
          <p:cNvPr id="8198" name="AutoShape 6"/>
          <p:cNvSpPr>
            <a:spLocks noChangeArrowheads="1"/>
          </p:cNvSpPr>
          <p:nvPr/>
        </p:nvSpPr>
        <p:spPr bwMode="auto">
          <a:xfrm rot="16200000">
            <a:off x="6011862" y="5570538"/>
            <a:ext cx="536575" cy="368300"/>
          </a:xfrm>
          <a:prstGeom prst="rightArrow">
            <a:avLst>
              <a:gd name="adj1" fmla="val 50000"/>
              <a:gd name="adj2" fmla="val 36422"/>
            </a:avLst>
          </a:prstGeom>
          <a:solidFill>
            <a:srgbClr val="FFCC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sz="2400" b="0">
              <a:solidFill>
                <a:srgbClr val="000000"/>
              </a:solidFill>
              <a:latin typeface="Arial" charset="0"/>
              <a:ea typeface="ＭＳ Ｐゴシック" charset="0"/>
            </a:endParaRPr>
          </a:p>
        </p:txBody>
      </p:sp>
    </p:spTree>
    <p:extLst>
      <p:ext uri="{BB962C8B-B14F-4D97-AF65-F5344CB8AC3E}">
        <p14:creationId xmlns:p14="http://schemas.microsoft.com/office/powerpoint/2010/main" val="364681278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0" fill="hold"/>
                                        <p:tgtEl>
                                          <p:spTgt spid="8198"/>
                                        </p:tgtEl>
                                        <p:attrNameLst>
                                          <p:attrName>ppt_x</p:attrName>
                                        </p:attrNameLst>
                                      </p:cBhvr>
                                      <p:tavLst>
                                        <p:tav tm="0">
                                          <p:val>
                                            <p:strVal val="#ppt_x"/>
                                          </p:val>
                                        </p:tav>
                                        <p:tav tm="100000">
                                          <p:val>
                                            <p:strVal val="#ppt_x"/>
                                          </p:val>
                                        </p:tav>
                                      </p:tavLst>
                                    </p:anim>
                                    <p:anim calcmode="lin" valueType="num">
                                      <p:cBhvr additive="base">
                                        <p:cTn id="8" dur="5000" fill="hold"/>
                                        <p:tgtEl>
                                          <p:spTgt spid="81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nimBg="1"/>
    </p:bldLst>
  </p:timing>
</p:sld>
</file>

<file path=ppt/theme/theme1.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Narrow" charset="0"/>
            <a:ea typeface="SimSun" pitchFamily="2" charset="-122"/>
            <a:cs typeface="Arial"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Narrow" charset="0"/>
            <a:ea typeface="SimSun" pitchFamily="2" charset="-122"/>
            <a:cs typeface="Arial"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Narrow" charset="0"/>
            <a:ea typeface="SimSun" pitchFamily="2" charset="-122"/>
            <a:cs typeface="Arial"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Narrow" charset="0"/>
            <a:ea typeface="SimSun" pitchFamily="2" charset="-122"/>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Business Plan">
  <a:themeElements>
    <a:clrScheme name="1_Business Plan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fontScheme name="1_Business Pl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Business Plan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clrMap bg1="dk2" tx1="lt1" bg2="dk1" tx2="lt2" accent1="accent1" accent2="accent2" accent3="accent3" accent4="accent4" accent5="accent5" accent6="accent6" hlink="hlink" folHlink="folHlink"/>
    </a:extraClrScheme>
    <a:extraClrScheme>
      <a:clrScheme name="1_Business Plan 2">
        <a:dk1>
          <a:srgbClr val="000000"/>
        </a:dk1>
        <a:lt1>
          <a:srgbClr val="FFFFFF"/>
        </a:lt1>
        <a:dk2>
          <a:srgbClr val="006633"/>
        </a:dk2>
        <a:lt2>
          <a:srgbClr val="FFFFFF"/>
        </a:lt2>
        <a:accent1>
          <a:srgbClr val="009999"/>
        </a:accent1>
        <a:accent2>
          <a:srgbClr val="8263A2"/>
        </a:accent2>
        <a:accent3>
          <a:srgbClr val="FFFFFF"/>
        </a:accent3>
        <a:accent4>
          <a:srgbClr val="000000"/>
        </a:accent4>
        <a:accent5>
          <a:srgbClr val="AACACA"/>
        </a:accent5>
        <a:accent6>
          <a:srgbClr val="755992"/>
        </a:accent6>
        <a:hlink>
          <a:srgbClr val="0665C6"/>
        </a:hlink>
        <a:folHlink>
          <a:srgbClr val="71BB96"/>
        </a:folHlink>
      </a:clrScheme>
      <a:clrMap bg1="lt1" tx1="dk1" bg2="lt2" tx2="dk2" accent1="accent1" accent2="accent2" accent3="accent3" accent4="accent4" accent5="accent5" accent6="accent6" hlink="hlink" folHlink="folHlink"/>
    </a:extraClrScheme>
    <a:extraClrScheme>
      <a:clrScheme name="1_Business Plan 3">
        <a:dk1>
          <a:srgbClr val="000000"/>
        </a:dk1>
        <a:lt1>
          <a:srgbClr val="FFFFFF"/>
        </a:lt1>
        <a:dk2>
          <a:srgbClr val="000000"/>
        </a:dk2>
        <a:lt2>
          <a:srgbClr val="FFFFFF"/>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usiness Plan 4">
        <a:dk1>
          <a:srgbClr val="271A0D"/>
        </a:dk1>
        <a:lt1>
          <a:srgbClr val="EAEAEA"/>
        </a:lt1>
        <a:dk2>
          <a:srgbClr val="996633"/>
        </a:dk2>
        <a:lt2>
          <a:srgbClr val="FFFFCC"/>
        </a:lt2>
        <a:accent1>
          <a:srgbClr val="CC6600"/>
        </a:accent1>
        <a:accent2>
          <a:srgbClr val="FF9900"/>
        </a:accent2>
        <a:accent3>
          <a:srgbClr val="CAB8AD"/>
        </a:accent3>
        <a:accent4>
          <a:srgbClr val="C8C8C8"/>
        </a:accent4>
        <a:accent5>
          <a:srgbClr val="E2B8AA"/>
        </a:accent5>
        <a:accent6>
          <a:srgbClr val="E78A00"/>
        </a:accent6>
        <a:hlink>
          <a:srgbClr val="CC3300"/>
        </a:hlink>
        <a:folHlink>
          <a:srgbClr val="CA9561"/>
        </a:folHlink>
      </a:clrScheme>
      <a:clrMap bg1="dk2" tx1="lt1" bg2="dk1" tx2="lt2" accent1="accent1" accent2="accent2" accent3="accent3" accent4="accent4" accent5="accent5" accent6="accent6" hlink="hlink" folHlink="folHlink"/>
    </a:extraClrScheme>
    <a:extraClrScheme>
      <a:clrScheme name="1_Business Plan 5">
        <a:dk1>
          <a:srgbClr val="001428"/>
        </a:dk1>
        <a:lt1>
          <a:srgbClr val="DDDDDD"/>
        </a:lt1>
        <a:dk2>
          <a:srgbClr val="336699"/>
        </a:dk2>
        <a:lt2>
          <a:srgbClr val="CCFFCC"/>
        </a:lt2>
        <a:accent1>
          <a:srgbClr val="009999"/>
        </a:accent1>
        <a:accent2>
          <a:srgbClr val="8263A2"/>
        </a:accent2>
        <a:accent3>
          <a:srgbClr val="ADB8CA"/>
        </a:accent3>
        <a:accent4>
          <a:srgbClr val="BDBDBD"/>
        </a:accent4>
        <a:accent5>
          <a:srgbClr val="AACACA"/>
        </a:accent5>
        <a:accent6>
          <a:srgbClr val="755992"/>
        </a:accent6>
        <a:hlink>
          <a:srgbClr val="0665C6"/>
        </a:hlink>
        <a:folHlink>
          <a:srgbClr val="699BCD"/>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7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PGothic"/>
        <a:cs typeface=""/>
      </a:majorFont>
      <a:minorFont>
        <a:latin typeface="Times New Roman"/>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ea typeface="MS PGothic"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5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Narrow" charset="0"/>
            <a:ea typeface="SimSun" pitchFamily="2" charset="-122"/>
            <a:cs typeface="Arial"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Narrow" charset="0"/>
            <a:ea typeface="SimSun" pitchFamily="2" charset="-122"/>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6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4_Default Design">
  <a:themeElements>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4.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9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2_Business Plan">
  <a:themeElements>
    <a:clrScheme name="1_Business Plan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fontScheme name="1_Business Pl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Business Plan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clrMap bg1="dk2" tx1="lt1" bg2="dk1" tx2="lt2" accent1="accent1" accent2="accent2" accent3="accent3" accent4="accent4" accent5="accent5" accent6="accent6" hlink="hlink" folHlink="folHlink"/>
    </a:extraClrScheme>
    <a:extraClrScheme>
      <a:clrScheme name="1_Business Plan 2">
        <a:dk1>
          <a:srgbClr val="000000"/>
        </a:dk1>
        <a:lt1>
          <a:srgbClr val="FFFFFF"/>
        </a:lt1>
        <a:dk2>
          <a:srgbClr val="006633"/>
        </a:dk2>
        <a:lt2>
          <a:srgbClr val="FFFFFF"/>
        </a:lt2>
        <a:accent1>
          <a:srgbClr val="009999"/>
        </a:accent1>
        <a:accent2>
          <a:srgbClr val="8263A2"/>
        </a:accent2>
        <a:accent3>
          <a:srgbClr val="FFFFFF"/>
        </a:accent3>
        <a:accent4>
          <a:srgbClr val="000000"/>
        </a:accent4>
        <a:accent5>
          <a:srgbClr val="AACACA"/>
        </a:accent5>
        <a:accent6>
          <a:srgbClr val="755992"/>
        </a:accent6>
        <a:hlink>
          <a:srgbClr val="0665C6"/>
        </a:hlink>
        <a:folHlink>
          <a:srgbClr val="71BB96"/>
        </a:folHlink>
      </a:clrScheme>
      <a:clrMap bg1="lt1" tx1="dk1" bg2="lt2" tx2="dk2" accent1="accent1" accent2="accent2" accent3="accent3" accent4="accent4" accent5="accent5" accent6="accent6" hlink="hlink" folHlink="folHlink"/>
    </a:extraClrScheme>
    <a:extraClrScheme>
      <a:clrScheme name="1_Business Plan 3">
        <a:dk1>
          <a:srgbClr val="000000"/>
        </a:dk1>
        <a:lt1>
          <a:srgbClr val="FFFFFF"/>
        </a:lt1>
        <a:dk2>
          <a:srgbClr val="000000"/>
        </a:dk2>
        <a:lt2>
          <a:srgbClr val="FFFFFF"/>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usiness Plan 4">
        <a:dk1>
          <a:srgbClr val="271A0D"/>
        </a:dk1>
        <a:lt1>
          <a:srgbClr val="EAEAEA"/>
        </a:lt1>
        <a:dk2>
          <a:srgbClr val="996633"/>
        </a:dk2>
        <a:lt2>
          <a:srgbClr val="FFFFCC"/>
        </a:lt2>
        <a:accent1>
          <a:srgbClr val="CC6600"/>
        </a:accent1>
        <a:accent2>
          <a:srgbClr val="FF9900"/>
        </a:accent2>
        <a:accent3>
          <a:srgbClr val="CAB8AD"/>
        </a:accent3>
        <a:accent4>
          <a:srgbClr val="C8C8C8"/>
        </a:accent4>
        <a:accent5>
          <a:srgbClr val="E2B8AA"/>
        </a:accent5>
        <a:accent6>
          <a:srgbClr val="E78A00"/>
        </a:accent6>
        <a:hlink>
          <a:srgbClr val="CC3300"/>
        </a:hlink>
        <a:folHlink>
          <a:srgbClr val="CA9561"/>
        </a:folHlink>
      </a:clrScheme>
      <a:clrMap bg1="dk2" tx1="lt1" bg2="dk1" tx2="lt2" accent1="accent1" accent2="accent2" accent3="accent3" accent4="accent4" accent5="accent5" accent6="accent6" hlink="hlink" folHlink="folHlink"/>
    </a:extraClrScheme>
    <a:extraClrScheme>
      <a:clrScheme name="1_Business Plan 5">
        <a:dk1>
          <a:srgbClr val="001428"/>
        </a:dk1>
        <a:lt1>
          <a:srgbClr val="DDDDDD"/>
        </a:lt1>
        <a:dk2>
          <a:srgbClr val="336699"/>
        </a:dk2>
        <a:lt2>
          <a:srgbClr val="CCFFCC"/>
        </a:lt2>
        <a:accent1>
          <a:srgbClr val="009999"/>
        </a:accent1>
        <a:accent2>
          <a:srgbClr val="8263A2"/>
        </a:accent2>
        <a:accent3>
          <a:srgbClr val="ADB8CA"/>
        </a:accent3>
        <a:accent4>
          <a:srgbClr val="BDBDBD"/>
        </a:accent4>
        <a:accent5>
          <a:srgbClr val="AACACA"/>
        </a:accent5>
        <a:accent6>
          <a:srgbClr val="755992"/>
        </a:accent6>
        <a:hlink>
          <a:srgbClr val="0665C6"/>
        </a:hlink>
        <a:folHlink>
          <a:srgbClr val="699BCD"/>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Designs\Notebook.pot</Template>
  <TotalTime>2095</TotalTime>
  <Words>12773</Words>
  <Application>Microsoft Macintosh PowerPoint</Application>
  <PresentationFormat>On-screen Show (4:3)</PresentationFormat>
  <Paragraphs>1603</Paragraphs>
  <Slides>273</Slides>
  <Notes>130</Notes>
  <HiddenSlides>113</HiddenSlides>
  <MMClips>0</MMClips>
  <ScaleCrop>false</ScaleCrop>
  <HeadingPairs>
    <vt:vector size="8" baseType="variant">
      <vt:variant>
        <vt:lpstr>Fonts Used</vt:lpstr>
      </vt:variant>
      <vt:variant>
        <vt:i4>30</vt:i4>
      </vt:variant>
      <vt:variant>
        <vt:lpstr>Theme</vt:lpstr>
      </vt:variant>
      <vt:variant>
        <vt:i4>62</vt:i4>
      </vt:variant>
      <vt:variant>
        <vt:lpstr>Embedded OLE Servers</vt:lpstr>
      </vt:variant>
      <vt:variant>
        <vt:i4>4</vt:i4>
      </vt:variant>
      <vt:variant>
        <vt:lpstr>Slide Titles</vt:lpstr>
      </vt:variant>
      <vt:variant>
        <vt:i4>273</vt:i4>
      </vt:variant>
    </vt:vector>
  </HeadingPairs>
  <TitlesOfParts>
    <vt:vector size="369" baseType="lpstr">
      <vt:lpstr>0</vt:lpstr>
      <vt:lpstr>26</vt:lpstr>
      <vt:lpstr>Apple LiGothic Medium</vt:lpstr>
      <vt:lpstr>Aramis Italic</vt:lpstr>
      <vt:lpstr>body</vt:lpstr>
      <vt:lpstr>Kaiti SC</vt:lpstr>
      <vt:lpstr>Microsoft YaHei UI</vt:lpstr>
      <vt:lpstr>MS PGothic</vt:lpstr>
      <vt:lpstr>MS PGothic</vt:lpstr>
      <vt:lpstr>SimHei</vt:lpstr>
      <vt:lpstr>宋体</vt:lpstr>
      <vt:lpstr>宋体</vt:lpstr>
      <vt:lpstr>Arial</vt:lpstr>
      <vt:lpstr>Arial Black</vt:lpstr>
      <vt:lpstr>Arial Narrow</vt:lpstr>
      <vt:lpstr>Book Antiqua</vt:lpstr>
      <vt:lpstr>Calibri</vt:lpstr>
      <vt:lpstr>Comic Sans MS</vt:lpstr>
      <vt:lpstr>Copperplate Gothic Light</vt:lpstr>
      <vt:lpstr>Garamond</vt:lpstr>
      <vt:lpstr>Georgia</vt:lpstr>
      <vt:lpstr>Helvetica</vt:lpstr>
      <vt:lpstr>Impact</vt:lpstr>
      <vt:lpstr>Lucida Sans Unicode</vt:lpstr>
      <vt:lpstr>Monotype Corsiva</vt:lpstr>
      <vt:lpstr>Tahoma</vt:lpstr>
      <vt:lpstr>Tempus Sans ITC</vt:lpstr>
      <vt:lpstr>Times</vt:lpstr>
      <vt:lpstr>Times New Roman</vt:lpstr>
      <vt:lpstr>Wingdings</vt:lpstr>
      <vt:lpstr>Notebook</vt:lpstr>
      <vt:lpstr>Default Design</vt:lpstr>
      <vt:lpstr>2_Notebook</vt:lpstr>
      <vt:lpstr>Blank Presentation</vt:lpstr>
      <vt:lpstr>1_Blank Presentation</vt:lpstr>
      <vt:lpstr>2_Blank Presentation</vt:lpstr>
      <vt:lpstr>1_Notebook</vt:lpstr>
      <vt:lpstr>2_Slit</vt:lpstr>
      <vt:lpstr>3_Blank Presentation</vt:lpstr>
      <vt:lpstr>4_Default Design</vt:lpstr>
      <vt:lpstr>5_Default Design</vt:lpstr>
      <vt:lpstr>4_Blank Presentation</vt:lpstr>
      <vt:lpstr>Pulse</vt:lpstr>
      <vt:lpstr>1_Pulse</vt:lpstr>
      <vt:lpstr>6_Default Design</vt:lpstr>
      <vt:lpstr>Gleam</vt:lpstr>
      <vt:lpstr>Earth</vt:lpstr>
      <vt:lpstr>Schmooze</vt:lpstr>
      <vt:lpstr>5_Blank Presentation</vt:lpstr>
      <vt:lpstr>6_Blank Presentation</vt:lpstr>
      <vt:lpstr>7_Blank Presentation</vt:lpstr>
      <vt:lpstr>9_Blank Presentation</vt:lpstr>
      <vt:lpstr>1_Business Plan</vt:lpstr>
      <vt:lpstr>11_Blank Presentation</vt:lpstr>
      <vt:lpstr>7_Default Design</vt:lpstr>
      <vt:lpstr>10_Default Design</vt:lpstr>
      <vt:lpstr>11_Default Design</vt:lpstr>
      <vt:lpstr>12_Default Design</vt:lpstr>
      <vt:lpstr>12_Blank Presentation</vt:lpstr>
      <vt:lpstr>1_White on Black Background</vt:lpstr>
      <vt:lpstr>13_Blank Presentation</vt:lpstr>
      <vt:lpstr>14_Blank Presentation</vt:lpstr>
      <vt:lpstr>15_Blank Presentation</vt:lpstr>
      <vt:lpstr>1_Default Design</vt:lpstr>
      <vt:lpstr>5_Orbit</vt:lpstr>
      <vt:lpstr>23_Default Design</vt:lpstr>
      <vt:lpstr>16_Blank Presentation</vt:lpstr>
      <vt:lpstr>29_Blank Presentation</vt:lpstr>
      <vt:lpstr>12_Office Theme</vt:lpstr>
      <vt:lpstr>53_Blank Presentation</vt:lpstr>
      <vt:lpstr>50_Blank Presentation</vt:lpstr>
      <vt:lpstr>4_Notebook</vt:lpstr>
      <vt:lpstr>6_Office Theme</vt:lpstr>
      <vt:lpstr>5_Notebook</vt:lpstr>
      <vt:lpstr>13_Default Design</vt:lpstr>
      <vt:lpstr>6_Notebook</vt:lpstr>
      <vt:lpstr>10_Blank Presentation</vt:lpstr>
      <vt:lpstr>20_Default Design</vt:lpstr>
      <vt:lpstr>Calm</vt:lpstr>
      <vt:lpstr>17_Blank Presentation</vt:lpstr>
      <vt:lpstr>14_Default Design</vt:lpstr>
      <vt:lpstr>15_Default Design</vt:lpstr>
      <vt:lpstr>2_Office Theme</vt:lpstr>
      <vt:lpstr>White on Black Background</vt:lpstr>
      <vt:lpstr>2_Pulse</vt:lpstr>
      <vt:lpstr>19_Blank Presentation</vt:lpstr>
      <vt:lpstr>18_Blank Presentation</vt:lpstr>
      <vt:lpstr>8_Blank Presentation</vt:lpstr>
      <vt:lpstr>Justice</vt:lpstr>
      <vt:lpstr>Expedition</vt:lpstr>
      <vt:lpstr>2_Default Design</vt:lpstr>
      <vt:lpstr>2_Business Plan</vt:lpstr>
      <vt:lpstr>Slide</vt:lpstr>
      <vt:lpstr>Bitmap Image</vt:lpstr>
      <vt:lpstr>Chart</vt:lpstr>
      <vt:lpstr>Photo Editor Photo</vt:lpstr>
      <vt:lpstr>2 Corinthians</vt:lpstr>
      <vt:lpstr>关键字</vt:lpstr>
      <vt:lpstr>主题</vt:lpstr>
      <vt:lpstr>关键节</vt:lpstr>
      <vt:lpstr>总结概要</vt:lpstr>
      <vt:lpstr>国度陈述</vt:lpstr>
      <vt:lpstr>圣约陈述</vt:lpstr>
      <vt:lpstr>救赎陈述</vt:lpstr>
      <vt:lpstr>预言 (主, 神性) </vt:lpstr>
      <vt:lpstr>2 Corinthians Book Chart</vt:lpstr>
      <vt:lpstr>哥林多后书 大纲</vt:lpstr>
      <vt:lpstr>反应灵敏</vt:lpstr>
      <vt:lpstr>开放</vt:lpstr>
      <vt:lpstr>新约综览(布道旅程+关键字)</vt:lpstr>
      <vt:lpstr>哥林多后书景况</vt:lpstr>
      <vt:lpstr>神对你不是麻木的。</vt:lpstr>
      <vt:lpstr>你怎么能够对 神对你的心意 反应灵敏?</vt:lpstr>
      <vt:lpstr>   要向…</vt:lpstr>
      <vt:lpstr>我能这样做来向神敞开心胸…</vt:lpstr>
      <vt:lpstr>Black</vt:lpstr>
      <vt:lpstr>书信</vt:lpstr>
      <vt:lpstr>来思考一些问题</vt:lpstr>
      <vt:lpstr>Geography</vt:lpstr>
      <vt:lpstr>作者:</vt:lpstr>
      <vt:lpstr>PowerPoint Presentation</vt:lpstr>
      <vt:lpstr>主题</vt:lpstr>
      <vt:lpstr>Walk Thru the Pauline Epistles</vt:lpstr>
      <vt:lpstr>PowerPoint Presentation</vt:lpstr>
      <vt:lpstr>PowerPoint Presentation</vt:lpstr>
      <vt:lpstr>PowerPoint Presentation</vt:lpstr>
      <vt:lpstr>PowerPoint Presentation</vt:lpstr>
      <vt:lpstr>2 Corinthians Book Chart</vt:lpstr>
      <vt:lpstr>总结概要</vt:lpstr>
      <vt:lpstr>PowerPoint Presentation</vt:lpstr>
      <vt:lpstr>PowerPoint Presentation</vt:lpstr>
      <vt:lpstr>PowerPoint Presentation</vt:lpstr>
      <vt:lpstr>PowerPoint Presentation</vt:lpstr>
      <vt:lpstr>PowerPoint Presentation</vt:lpstr>
      <vt:lpstr>书信及探访的次数</vt:lpstr>
      <vt:lpstr>PowerPoint Presentation</vt:lpstr>
      <vt:lpstr>PowerPoint Presentation</vt:lpstr>
      <vt:lpstr>PowerPoint Presentation</vt:lpstr>
      <vt:lpstr>PowerPoint Presentation</vt:lpstr>
      <vt:lpstr>要反应灵敏</vt:lpstr>
      <vt:lpstr>要反应灵敏</vt:lpstr>
      <vt:lpstr>Be Responsive</vt:lpstr>
      <vt:lpstr>反应灵敏</vt:lpstr>
      <vt:lpstr>你好!</vt:lpstr>
      <vt:lpstr>开放</vt:lpstr>
      <vt:lpstr>神对你不是麻木的。</vt:lpstr>
      <vt:lpstr>你怎么能够对 神对你的心意 反应灵敏?</vt:lpstr>
      <vt:lpstr>Background to  2 Corinthians</vt:lpstr>
      <vt:lpstr>PowerPoint Presentation</vt:lpstr>
      <vt:lpstr>早起的教会真正是如何的呢？</vt:lpstr>
      <vt:lpstr>新约综览(布道旅程+关键字)</vt:lpstr>
      <vt:lpstr>要不一样</vt:lpstr>
      <vt:lpstr>牛群心态</vt:lpstr>
      <vt:lpstr>不一样</vt:lpstr>
      <vt:lpstr>我们怎么样在能与非信徒 不一样?</vt:lpstr>
      <vt:lpstr>我们与非信徒相比，要怎么样才能…</vt:lpstr>
      <vt:lpstr>主要思想</vt:lpstr>
      <vt:lpstr>成圣 (1:2) = “被神分别为 祂的产业” </vt:lpstr>
      <vt:lpstr>PowerPoint Presentation</vt:lpstr>
      <vt:lpstr>哥林多后书景况</vt:lpstr>
      <vt:lpstr>你怎么能够对 神对你的心意 反应灵敏?</vt:lpstr>
      <vt:lpstr>   要向…</vt:lpstr>
      <vt:lpstr>Corinth should open their hearts to Paul since God cared for them through him  (2 Cor 1–7).</vt:lpstr>
      <vt:lpstr>Slides on  哥林多后书 1</vt:lpstr>
      <vt:lpstr>—God of Comfort—  2 Cor 1:3-11</vt:lpstr>
      <vt:lpstr>PowerPoint Presentation</vt:lpstr>
      <vt:lpstr>PowerPoint Presentation</vt:lpstr>
      <vt:lpstr>PowerPoint Presentation</vt:lpstr>
      <vt:lpstr>PowerPoint Presentation</vt:lpstr>
      <vt:lpstr>PowerPoint Presentation</vt:lpstr>
      <vt:lpstr>PowerPoint Presentation</vt:lpstr>
      <vt:lpstr>Slides on  哥林多后书 2</vt:lpstr>
      <vt:lpstr>PowerPoint Presentation</vt:lpstr>
      <vt:lpstr>Slides on  哥林多后书 3</vt:lpstr>
      <vt:lpstr>“新”代替 “旧"</vt:lpstr>
      <vt:lpstr>旧约和新约的差异(哥林多后书 3–4 )</vt:lpstr>
      <vt:lpstr>新约成就的看法</vt:lpstr>
      <vt:lpstr>新约成就的看法</vt:lpstr>
      <vt:lpstr>新约成就的看法  = 这是我的看法 </vt:lpstr>
      <vt:lpstr>圣约的象徵</vt:lpstr>
      <vt:lpstr>“这 杯 是 用 我 血 所 立 的 新 约” (路加福音 22:20）</vt:lpstr>
      <vt:lpstr>Slides on  哥林多后书 4</vt:lpstr>
      <vt:lpstr>抗忧疗法</vt:lpstr>
      <vt:lpstr>今天，感到沮丧吗？</vt:lpstr>
      <vt:lpstr>要如何战胜 忧愁与沮丧？</vt:lpstr>
      <vt:lpstr>保罗沮丧吗？</vt:lpstr>
      <vt:lpstr>保罗的付出…</vt:lpstr>
      <vt:lpstr>保罗的付出…</vt:lpstr>
      <vt:lpstr>“所以，我们并不沮丧，我们外面的人虽然渐渐朽坏，但里面的人却日日更新” (林后. 4:16)</vt:lpstr>
      <vt:lpstr>我们参考一下保罗的两种 抗忧法…</vt:lpstr>
      <vt:lpstr>1.忧愁与赏赐做对比，前者显得微不足道  (4：17)</vt:lpstr>
      <vt:lpstr>"因为我们短暂轻微的患难，是要为我们成就极大无比、永远的荣耀" (4:17)</vt:lpstr>
      <vt:lpstr>因为我们短暂轻微的患难</vt:lpstr>
      <vt:lpstr>狮城新加坡</vt:lpstr>
      <vt:lpstr>新加坡的策略性位置</vt:lpstr>
      <vt:lpstr>2.视所未见的， 永生之实 (4:18)</vt:lpstr>
      <vt:lpstr>视未见的！</vt:lpstr>
      <vt:lpstr>将重心放在有实值的事</vt:lpstr>
      <vt:lpstr>什么是永生的？</vt:lpstr>
      <vt:lpstr>一本书</vt:lpstr>
      <vt:lpstr>Premarital Counseling</vt:lpstr>
      <vt:lpstr>北边的事工</vt:lpstr>
      <vt:lpstr>Get Involved!</vt:lpstr>
      <vt:lpstr>You can defeat discouragement by following God's priorities  (Main Idea)</vt:lpstr>
      <vt:lpstr>Eternal Priorities</vt:lpstr>
      <vt:lpstr>My two brothers</vt:lpstr>
      <vt:lpstr>Five More Homes</vt:lpstr>
      <vt:lpstr>Emptiness</vt:lpstr>
      <vt:lpstr>Two Key Questions</vt:lpstr>
      <vt:lpstr>Slides on  哥林多后书 5</vt:lpstr>
      <vt:lpstr>复活的身体</vt:lpstr>
      <vt:lpstr>复活和判断</vt:lpstr>
      <vt:lpstr>基督的审判台前</vt:lpstr>
      <vt:lpstr>我们会与他在云中相见 (贴前4:17)</vt:lpstr>
      <vt:lpstr>我们在地上的帐棚拆毁了  (林后. 5:1)</vt:lpstr>
      <vt:lpstr>全新的身体</vt:lpstr>
      <vt:lpstr>基督的审判台</vt:lpstr>
      <vt:lpstr>审判台（Bema）任存在</vt:lpstr>
      <vt:lpstr>审判台和阿克罗科林斯在后</vt:lpstr>
      <vt:lpstr>阿克罗科林斯的风景</vt:lpstr>
      <vt:lpstr>主城之下</vt:lpstr>
      <vt:lpstr>哥林多的市集</vt:lpstr>
      <vt:lpstr>在哥林多的公堂</vt:lpstr>
      <vt:lpstr>靠近审判台</vt:lpstr>
      <vt:lpstr>PowerPoint Presentation</vt:lpstr>
      <vt:lpstr>站在审判台前受审或受奖赏</vt:lpstr>
      <vt:lpstr>审判台的奖赏</vt:lpstr>
      <vt:lpstr>审判台是耶稣 被带到彼拉多 前的地方</vt:lpstr>
      <vt:lpstr>Jesus Before Pilate</vt:lpstr>
      <vt:lpstr>审判台是个赐奖赏的平台</vt:lpstr>
      <vt:lpstr>“… 那火要考验各人的工程是怎样的”  (林前3:13)</vt:lpstr>
      <vt:lpstr>PowerPoint Presentation</vt:lpstr>
      <vt:lpstr>PowerPoint Presentation</vt:lpstr>
      <vt:lpstr>Outline</vt:lpstr>
      <vt:lpstr>Slides on  哥林多后书 6</vt:lpstr>
      <vt:lpstr>"I am asking you to respond as if you were my own children. Open your hearts to us!"  (2 Cor 6:13 NLT).</vt:lpstr>
      <vt:lpstr>PowerPoint Presentation</vt:lpstr>
      <vt:lpstr>Reasons for Separation</vt:lpstr>
      <vt:lpstr>林后 6:14-7:1 是什么意思?</vt:lpstr>
      <vt:lpstr>林后 6:14-7:1 是什么意思?</vt:lpstr>
      <vt:lpstr>林后 6:14-7:1 是什么意思?</vt:lpstr>
      <vt:lpstr>PowerPoint Presentation</vt:lpstr>
      <vt:lpstr>Separation Texts</vt:lpstr>
      <vt:lpstr>Separation Texts</vt:lpstr>
      <vt:lpstr>信徒与非信徒的分别</vt:lpstr>
      <vt:lpstr>林后2 Cor. 6:14-7:1 是什么意思?</vt:lpstr>
      <vt:lpstr>PowerPoint Presentation</vt:lpstr>
      <vt:lpstr>Slides on  哥林多后书 7</vt:lpstr>
      <vt:lpstr>"Because we have these promises, dear friends, let us cleanse ourselves from everything that can defile our body or spirit. And let us work toward complete holiness because we fear God. 2 Please open your hearts to us. We have not done wrong to anyone, nor led anyone astray, nor taken advantage of anyone" (2 Cor 7:1-2 NLT).</vt:lpstr>
      <vt:lpstr>“I’m not saying this to condemn you. I said before that you are in our hearts, and we live or die together with you.  4I have the highest confidence in you, and I take great pride in you. You have greatly encouraged me and made me happy despite all our troubles"  (2 Cor 7:3-4 NLT).</vt:lpstr>
      <vt:lpstr>We should encourage our spiritual leaders also.</vt:lpstr>
      <vt:lpstr>你怎么能够对 神对你的心意 反应灵敏?</vt:lpstr>
      <vt:lpstr>   要向…</vt:lpstr>
      <vt:lpstr>Corinth should respond to God’s care by giving to the Jerusalem saints  (2 Cor 8–9).</vt:lpstr>
      <vt:lpstr>Slides on  哥林多后书 8</vt:lpstr>
      <vt:lpstr>How to Get Rich</vt:lpstr>
      <vt:lpstr>A Revealing Checkbook...</vt:lpstr>
      <vt:lpstr>Ron Blue on faking...</vt:lpstr>
      <vt:lpstr>Get Rich</vt:lpstr>
      <vt:lpstr>"Vision 2030: S'poreans to be as Rich as Americans" </vt:lpstr>
      <vt:lpstr>How we can really be rich</vt:lpstr>
      <vt:lpstr>I. We become rich by following the examples of those who are really rich.</vt:lpstr>
      <vt:lpstr>Napoleon Hill</vt:lpstr>
      <vt:lpstr>A.  Paul gives two examples of becoming rich through generous giving (2 Cor. 8:1-9).</vt:lpstr>
      <vt:lpstr>1. The Rich Macedonians</vt:lpstr>
      <vt:lpstr>How to Get Rich</vt:lpstr>
      <vt:lpstr>"Rich" in 2 Corinthians 8-9</vt:lpstr>
      <vt:lpstr>The Macedonians gave way beyond what their means could support (8:1-3a) </vt:lpstr>
      <vt:lpstr>Macedonia off the sea lanes</vt:lpstr>
      <vt:lpstr>Singapore's Strategic Location</vt:lpstr>
      <vt:lpstr>Macedonia off the sea lanes</vt:lpstr>
      <vt:lpstr>Two Mites</vt:lpstr>
      <vt:lpstr>The Macedonians gave of their own initiative (8:3b-4) </vt:lpstr>
      <vt:lpstr>They went beyond money by giving themselves to God and to meet Paul's companions' needs (8:5) </vt:lpstr>
      <vt:lpstr>The Corinthians should also give money generously just as they had fully given themselves in other areas (8:6-7)</vt:lpstr>
      <vt:lpstr>Christ also gave sacrificially by laying aside His rights as God to become human (8:8-9). </vt:lpstr>
      <vt:lpstr>The Kenosis (Emptying)</vt:lpstr>
      <vt:lpstr>Modern Examples of Generosity...</vt:lpstr>
      <vt:lpstr>Mission Activity Among Asian Nations</vt:lpstr>
      <vt:lpstr>What examples of generosity do you know?</vt:lpstr>
      <vt:lpstr>I. We become rich by following the examples of those who are really rich.</vt:lpstr>
      <vt:lpstr>II. Generosity replaces procrastination with proportional and purposeful giving (8:10-15).</vt:lpstr>
      <vt:lpstr>A. Like the Corinthians, we need follow-through—not procrastination!</vt:lpstr>
      <vt:lpstr>The church at Corinth had promised a gift a year earlier and needed to stop procrastinating on its promise  (8:10-11). </vt:lpstr>
      <vt:lpstr>God holds us accountable for promises we've made too.</vt:lpstr>
      <vt:lpstr>You Can Give Online Now!</vt:lpstr>
      <vt:lpstr>B. Like the Corinthians, we need proportionally generous giving (8:12) </vt:lpstr>
      <vt:lpstr>Generosity is Relative</vt:lpstr>
      <vt:lpstr>C. Like the Corinthians we need to purposely invest in the less fortunate (8:13-15). </vt:lpstr>
      <vt:lpstr>Equality?  Really?</vt:lpstr>
      <vt:lpstr>How to Get Rich</vt:lpstr>
      <vt:lpstr>Main Idea of 2 Cor. 8:1-15</vt:lpstr>
      <vt:lpstr>How we can really be rich</vt:lpstr>
      <vt:lpstr>The Three Principles</vt:lpstr>
      <vt:lpstr>What if Jesus saw your chequebook?</vt:lpstr>
      <vt:lpstr>If I knew the exact amount God wanted me to give, would I give it? </vt:lpstr>
      <vt:lpstr>Slides on  哥林多后书 9</vt:lpstr>
      <vt:lpstr>Sowing Lessons</vt:lpstr>
      <vt:lpstr>Name what comes to mind when I say...</vt:lpstr>
      <vt:lpstr>John Wayne, The Duke</vt:lpstr>
      <vt:lpstr>The Rich Man &amp; Lazarus </vt:lpstr>
      <vt:lpstr>The Dentist</vt:lpstr>
      <vt:lpstr>Money &amp; Titles</vt:lpstr>
      <vt:lpstr>How to Get Rich</vt:lpstr>
      <vt:lpstr>How we can really be rich</vt:lpstr>
      <vt:lpstr>Main Idea of 2 Cor. 8:1-15</vt:lpstr>
      <vt:lpstr>Two questions on giving:</vt:lpstr>
      <vt:lpstr>I. Principle: You decide how much you want to get blessed (9:6-7a).</vt:lpstr>
      <vt:lpstr>A.  God blesses you according to how much you give (9:6). </vt:lpstr>
      <vt:lpstr>Plant little, harvest little Plant much, harvest much</vt:lpstr>
      <vt:lpstr>Title</vt:lpstr>
      <vt:lpstr>No one can take away your investments sent up to heaven ahead of you.</vt:lpstr>
      <vt:lpstr>B. How much you give is a personal decision (9:7a). </vt:lpstr>
      <vt:lpstr>The OT Tithe</vt:lpstr>
      <vt:lpstr>玛拉基书 3:10</vt:lpstr>
      <vt:lpstr>Is tithing for today?</vt:lpstr>
      <vt:lpstr>Many Tithe Today...</vt:lpstr>
      <vt:lpstr>Waitresses Get 15%</vt:lpstr>
      <vt:lpstr>CIC Financials Oct 2009 to Jul 2010</vt:lpstr>
      <vt:lpstr>The Math...</vt:lpstr>
      <vt:lpstr>Potential Pastors Considered</vt:lpstr>
      <vt:lpstr>But isn't that pledging?</vt:lpstr>
      <vt:lpstr>"GIVE IT ALL!"</vt:lpstr>
      <vt:lpstr>I. Principle: You decide how much you want to get blessed (9:6-7a).</vt:lpstr>
      <vt:lpstr>II. Benefits: Generous giving yields generous returns for you, God, and others (9:7b-15). </vt:lpstr>
      <vt:lpstr>II. Benefits of Generosity...</vt:lpstr>
      <vt:lpstr>II. Benefits of Generosity...</vt:lpstr>
      <vt:lpstr>II. Benefits of Generosity...</vt:lpstr>
      <vt:lpstr>II. Benefits of Generosity...</vt:lpstr>
      <vt:lpstr>II. Benefits of Generosity...</vt:lpstr>
      <vt:lpstr>II. Benefits of Generosity...</vt:lpstr>
      <vt:lpstr>II. Benefits of Generosity...</vt:lpstr>
      <vt:lpstr>II. Benefits of Generosity...</vt:lpstr>
      <vt:lpstr>The Best Example...</vt:lpstr>
      <vt:lpstr>The Main Idea of 9:6-15</vt:lpstr>
      <vt:lpstr>"Tithe?  You're kidding!   On what I make?"</vt:lpstr>
      <vt:lpstr>"'Test me now,' says the Lord."  See if you can tithe  and still be in need!</vt:lpstr>
      <vt:lpstr>"Risk" tithing</vt:lpstr>
      <vt:lpstr>PowerPoint Presentation</vt:lpstr>
      <vt:lpstr>Give to the Needy</vt:lpstr>
      <vt:lpstr>Slides on  哥林多后书 10</vt:lpstr>
      <vt:lpstr>   要向…</vt:lpstr>
      <vt:lpstr>Corinth should respond to God’s care by submitting to his authority  (2 Cor 10–13).</vt:lpstr>
      <vt:lpstr>"Now I, Paul, appeal to you with the gentleness and kindness of Christ—though I realize you think I am timid in person and bold only when I write from far away.  2Well, I am begging you now so that when I come I won’t have to be bold with those who think we act from human motives" (2 Cor 10:1-2 NLT).</vt:lpstr>
      <vt:lpstr>Slides on  哥林多后书 11</vt:lpstr>
      <vt:lpstr>Paul's Sacrifices…</vt:lpstr>
      <vt:lpstr>Paul's Sacrifices…</vt:lpstr>
      <vt:lpstr>PowerPoint Presentation</vt:lpstr>
      <vt:lpstr>Slides on  哥林多后书 12</vt:lpstr>
      <vt:lpstr>“This boasting will do no good, but I must go on. I will reluctantly tell about visions and revelations from the Lord.  2I was caught up to the third heaven fourteen years ago. Whether I was in my body or out of my body, I don’t know—only God knows.  3Yes, only God knows whether I was in my body or outside my body. But I do know 4that I was caught up to paradise and heard things so astounding that they cannot be expressed in words, things no human is allowed to tell”  (2 Cor 12:1-4 NLT). </vt:lpstr>
      <vt:lpstr>天堂的转移</vt:lpstr>
      <vt:lpstr>PowerPoint Presentation</vt:lpstr>
      <vt:lpstr>PowerPoint Presentation</vt:lpstr>
      <vt:lpstr>PowerPoint Presentation</vt:lpstr>
      <vt:lpstr>Slides on  哥林多后书 13</vt:lpstr>
      <vt:lpstr>“May the grace of the Lord Jesus Christ, the love of God, and the fellowship of the Holy Spirit be with you all”  (2 Cor 13:14 NLT) </vt:lpstr>
      <vt:lpstr>Do you offer your life to God with open hands and heart?</vt:lpstr>
      <vt:lpstr>你怎么能够对 神对你的心意 反应灵敏?</vt:lpstr>
      <vt:lpstr>   要向…</vt:lpstr>
      <vt:lpstr>   要向…</vt:lpstr>
      <vt:lpstr>我能这样做来向神敞开心胸…</vt:lpstr>
      <vt:lpstr>Black</vt:lpstr>
      <vt:lpstr>新约全书讲章 • BibleStudyDownloads.org</vt:lpstr>
      <vt:lpstr>PowerPoint Presentation</vt:lpstr>
      <vt:lpstr>PowerPoint Presentation</vt:lpstr>
      <vt:lpstr>PowerPoint Presentation</vt:lpstr>
      <vt:lpstr>PowerPoint Presentation</vt:lpstr>
      <vt:lpstr>Black</vt:lpstr>
      <vt:lpstr>新约全书链接地址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191</cp:revision>
  <dcterms:created xsi:type="dcterms:W3CDTF">2010-12-10T10:34:42Z</dcterms:created>
  <dcterms:modified xsi:type="dcterms:W3CDTF">2020-07-06T21:47:10Z</dcterms:modified>
</cp:coreProperties>
</file>