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theme/theme11.xml" ContentType="application/vnd.openxmlformats-officedocument.theme+xml"/>
  <Override PartName="/ppt/slideLayouts/slideLayout53.xml" ContentType="application/vnd.openxmlformats-officedocument.presentationml.slideLayout+xml"/>
  <Override PartName="/ppt/theme/theme12.xml" ContentType="application/vnd.openxmlformats-officedocument.theme+xml"/>
  <Override PartName="/ppt/slideLayouts/slideLayout54.xml" ContentType="application/vnd.openxmlformats-officedocument.presentationml.slideLayout+xml"/>
  <Override PartName="/ppt/theme/theme13.xml" ContentType="application/vnd.openxmlformats-officedocument.theme+xml"/>
  <Override PartName="/ppt/slideLayouts/slideLayout55.xml" ContentType="application/vnd.openxmlformats-officedocument.presentationml.slideLayout+xml"/>
  <Override PartName="/ppt/theme/theme14.xml" ContentType="application/vnd.openxmlformats-officedocument.theme+xml"/>
  <Override PartName="/ppt/slideLayouts/slideLayout56.xml" ContentType="application/vnd.openxmlformats-officedocument.presentationml.slideLayout+xml"/>
  <Override PartName="/ppt/theme/theme15.xml" ContentType="application/vnd.openxmlformats-officedocument.theme+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theme/theme17.xml" ContentType="application/vnd.openxmlformats-officedocument.theme+xml"/>
  <Override PartName="/ppt/slideLayouts/slideLayout59.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2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1.xml" ContentType="application/vnd.openxmlformats-officedocument.theme+xml"/>
  <Override PartName="/ppt/slideLayouts/slideLayout64.xml" ContentType="application/vnd.openxmlformats-officedocument.presentationml.slideLayout+xml"/>
  <Override PartName="/ppt/theme/theme22.xml" ContentType="application/vnd.openxmlformats-officedocument.theme+xml"/>
  <Override PartName="/ppt/slideLayouts/slideLayout65.xml" ContentType="application/vnd.openxmlformats-officedocument.presentationml.slideLayout+xml"/>
  <Override PartName="/ppt/theme/theme23.xml" ContentType="application/vnd.openxmlformats-officedocument.theme+xml"/>
  <Override PartName="/ppt/slideLayouts/slideLayout66.xml" ContentType="application/vnd.openxmlformats-officedocument.presentationml.slideLayout+xml"/>
  <Override PartName="/ppt/theme/theme2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3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3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3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3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3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40.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4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42.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43.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44.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45.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46.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4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4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50.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51.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52.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5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54.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55.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56.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5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58.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59.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60.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61.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62.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63.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64.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65.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66.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67.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68.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69.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70.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71.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72.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73.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74.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75.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76.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77.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78.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79.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80.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81.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82.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83.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84.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85.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86.xml" ContentType="application/vnd.openxmlformats-officedocument.theme+xml"/>
  <Override PartName="/ppt/slideLayouts/slideLayout751.xml" ContentType="application/vnd.openxmlformats-officedocument.presentationml.slideLayout+xml"/>
  <Override PartName="/ppt/theme/theme87.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88.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89.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90.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91.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theme/theme92.xml" ContentType="application/vnd.openxmlformats-officedocument.theme+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theme/theme93.xml" ContentType="application/vnd.openxmlformats-officedocument.theme+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theme/theme94.xml" ContentType="application/vnd.openxmlformats-officedocument.theme+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theme/theme95.xml" ContentType="application/vnd.openxmlformats-officedocument.theme+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96.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97.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98.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99.xml" ContentType="application/vnd.openxmlformats-officedocument.theme+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theme/theme100.xml" ContentType="application/vnd.openxmlformats-officedocument.theme+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theme/theme101.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theme/theme102.xml" ContentType="application/vnd.openxmlformats-officedocument.theme+xml"/>
  <Override PartName="/ppt/slideLayouts/slideLayout920.xml" ContentType="application/vnd.openxmlformats-officedocument.presentationml.slideLayout+xml"/>
  <Override PartName="/ppt/theme/theme103.xml" ContentType="application/vnd.openxmlformats-officedocument.theme+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theme/theme104.xml" ContentType="application/vnd.openxmlformats-officedocument.theme+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theme/theme105.xml" ContentType="application/vnd.openxmlformats-officedocument.theme+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theme/theme106.xml" ContentType="application/vnd.openxmlformats-officedocument.theme+xml"/>
  <Override PartName="/ppt/slideLayouts/slideLayout956.xml" ContentType="application/vnd.openxmlformats-officedocument.presentationml.slideLayout+xml"/>
  <Override PartName="/ppt/theme/theme107.xml" ContentType="application/vnd.openxmlformats-officedocument.theme+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theme/theme108.xml" ContentType="application/vnd.openxmlformats-officedocument.theme+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theme/theme109.xml" ContentType="application/vnd.openxmlformats-officedocument.theme+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theme/theme110.xml" ContentType="application/vnd.openxmlformats-officedocument.theme+xml"/>
  <Override PartName="/ppt/theme/theme1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3.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4.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theme/themeOverride5.xml" ContentType="application/vnd.openxmlformats-officedocument.themeOverr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5" r:id="rId2"/>
    <p:sldMasterId id="2147483653" r:id="rId3"/>
    <p:sldMasterId id="2147483656" r:id="rId4"/>
    <p:sldMasterId id="2147483825" r:id="rId5"/>
    <p:sldMasterId id="2147483883" r:id="rId6"/>
    <p:sldMasterId id="2147483885" r:id="rId7"/>
    <p:sldMasterId id="2147484220" r:id="rId8"/>
    <p:sldMasterId id="2147484222" r:id="rId9"/>
    <p:sldMasterId id="2147484224" r:id="rId10"/>
    <p:sldMasterId id="2147484227" r:id="rId11"/>
    <p:sldMasterId id="2147484229" r:id="rId12"/>
    <p:sldMasterId id="2147484231" r:id="rId13"/>
    <p:sldMasterId id="2147484233" r:id="rId14"/>
    <p:sldMasterId id="2147484235" r:id="rId15"/>
    <p:sldMasterId id="2147484242" r:id="rId16"/>
    <p:sldMasterId id="2147484244" r:id="rId17"/>
    <p:sldMasterId id="2147484246" r:id="rId18"/>
    <p:sldMasterId id="2147484248" r:id="rId19"/>
    <p:sldMasterId id="2147484250" r:id="rId20"/>
    <p:sldMasterId id="2147484252" r:id="rId21"/>
    <p:sldMasterId id="2147484254" r:id="rId22"/>
    <p:sldMasterId id="2147484257" r:id="rId23"/>
    <p:sldMasterId id="2147484259" r:id="rId24"/>
    <p:sldMasterId id="2147485060" r:id="rId25"/>
    <p:sldMasterId id="2147485072" r:id="rId26"/>
    <p:sldMasterId id="2147485084" r:id="rId27"/>
    <p:sldMasterId id="2147485096" r:id="rId28"/>
    <p:sldMasterId id="2147485108" r:id="rId29"/>
    <p:sldMasterId id="2147485120" r:id="rId30"/>
    <p:sldMasterId id="2147485132" r:id="rId31"/>
    <p:sldMasterId id="2147485144" r:id="rId32"/>
    <p:sldMasterId id="2147485156" r:id="rId33"/>
    <p:sldMasterId id="2147485168" r:id="rId34"/>
    <p:sldMasterId id="2147485180" r:id="rId35"/>
    <p:sldMasterId id="2147485192" r:id="rId36"/>
    <p:sldMasterId id="2147485204" r:id="rId37"/>
    <p:sldMasterId id="2147485216" r:id="rId38"/>
    <p:sldMasterId id="2147485253" r:id="rId39"/>
    <p:sldMasterId id="2147485265" r:id="rId40"/>
    <p:sldMasterId id="2147485289" r:id="rId41"/>
    <p:sldMasterId id="2147485301" r:id="rId42"/>
    <p:sldMasterId id="2147485313" r:id="rId43"/>
    <p:sldMasterId id="2147485325" r:id="rId44"/>
    <p:sldMasterId id="2147485337" r:id="rId45"/>
    <p:sldMasterId id="2147485349" r:id="rId46"/>
    <p:sldMasterId id="2147485361" r:id="rId47"/>
    <p:sldMasterId id="2147485373" r:id="rId48"/>
    <p:sldMasterId id="2147485385" r:id="rId49"/>
    <p:sldMasterId id="2147485396" r:id="rId50"/>
    <p:sldMasterId id="2147485408" r:id="rId51"/>
    <p:sldMasterId id="2147485420" r:id="rId52"/>
    <p:sldMasterId id="2147485432" r:id="rId53"/>
    <p:sldMasterId id="2147485456" r:id="rId54"/>
    <p:sldMasterId id="2147485468" r:id="rId55"/>
    <p:sldMasterId id="2147485480" r:id="rId56"/>
    <p:sldMasterId id="2147485492" r:id="rId57"/>
    <p:sldMasterId id="2147485504" r:id="rId58"/>
    <p:sldMasterId id="2147485841" r:id="rId59"/>
    <p:sldMasterId id="2147485854" r:id="rId60"/>
    <p:sldMasterId id="2147485866" r:id="rId61"/>
    <p:sldMasterId id="2147485878" r:id="rId62"/>
    <p:sldMasterId id="2147485890" r:id="rId63"/>
    <p:sldMasterId id="2147485902" r:id="rId64"/>
    <p:sldMasterId id="2147485914" r:id="rId65"/>
    <p:sldMasterId id="2147485926" r:id="rId66"/>
    <p:sldMasterId id="2147485950" r:id="rId67"/>
    <p:sldMasterId id="2147485962" r:id="rId68"/>
    <p:sldMasterId id="2147485974" r:id="rId69"/>
    <p:sldMasterId id="2147485986" r:id="rId70"/>
    <p:sldMasterId id="2147485998" r:id="rId71"/>
    <p:sldMasterId id="2147486035" r:id="rId72"/>
    <p:sldMasterId id="2147486047" r:id="rId73"/>
    <p:sldMasterId id="2147486059" r:id="rId74"/>
    <p:sldMasterId id="2147486071" r:id="rId75"/>
    <p:sldMasterId id="2147486083" r:id="rId76"/>
    <p:sldMasterId id="2147486095" r:id="rId77"/>
    <p:sldMasterId id="2147486107" r:id="rId78"/>
    <p:sldMasterId id="2147486119" r:id="rId79"/>
    <p:sldMasterId id="2147486131" r:id="rId80"/>
    <p:sldMasterId id="2147486143" r:id="rId81"/>
    <p:sldMasterId id="2147486157" r:id="rId82"/>
    <p:sldMasterId id="2147486169" r:id="rId83"/>
    <p:sldMasterId id="2147486181" r:id="rId84"/>
    <p:sldMasterId id="2147486193" r:id="rId85"/>
    <p:sldMasterId id="2147486207" r:id="rId86"/>
    <p:sldMasterId id="2147486231" r:id="rId87"/>
    <p:sldMasterId id="2147486233" r:id="rId88"/>
    <p:sldMasterId id="2147486245" r:id="rId89"/>
    <p:sldMasterId id="2147486257" r:id="rId90"/>
    <p:sldMasterId id="2147486269" r:id="rId91"/>
    <p:sldMasterId id="2147486281" r:id="rId92"/>
    <p:sldMasterId id="2147486293" r:id="rId93"/>
    <p:sldMasterId id="2147486305" r:id="rId94"/>
    <p:sldMasterId id="2147486317" r:id="rId95"/>
    <p:sldMasterId id="2147486329" r:id="rId96"/>
    <p:sldMasterId id="2147486341" r:id="rId97"/>
    <p:sldMasterId id="2147486353" r:id="rId98"/>
    <p:sldMasterId id="2147486365" r:id="rId99"/>
    <p:sldMasterId id="2147486377" r:id="rId100"/>
    <p:sldMasterId id="2147486391" r:id="rId101"/>
    <p:sldMasterId id="2147486429" r:id="rId102"/>
    <p:sldMasterId id="2147486440" r:id="rId103"/>
    <p:sldMasterId id="2147486442" r:id="rId104"/>
    <p:sldMasterId id="2147486456" r:id="rId105"/>
    <p:sldMasterId id="2147486468" r:id="rId106"/>
    <p:sldMasterId id="2147486480" r:id="rId107"/>
    <p:sldMasterId id="2147486482" r:id="rId108"/>
    <p:sldMasterId id="2147486494" r:id="rId109"/>
    <p:sldMasterId id="2147486506" r:id="rId110"/>
  </p:sldMasterIdLst>
  <p:notesMasterIdLst>
    <p:notesMasterId r:id="rId407"/>
  </p:notesMasterIdLst>
  <p:sldIdLst>
    <p:sldId id="1074" r:id="rId111"/>
    <p:sldId id="1075" r:id="rId112"/>
    <p:sldId id="4052" r:id="rId113"/>
    <p:sldId id="4053" r:id="rId114"/>
    <p:sldId id="4139" r:id="rId115"/>
    <p:sldId id="4055" r:id="rId116"/>
    <p:sldId id="4056" r:id="rId117"/>
    <p:sldId id="4057" r:id="rId118"/>
    <p:sldId id="1081" r:id="rId119"/>
    <p:sldId id="4140" r:id="rId120"/>
    <p:sldId id="1083" r:id="rId121"/>
    <p:sldId id="4059" r:id="rId122"/>
    <p:sldId id="4060" r:id="rId123"/>
    <p:sldId id="4061" r:id="rId124"/>
    <p:sldId id="4062" r:id="rId125"/>
    <p:sldId id="4063" r:id="rId126"/>
    <p:sldId id="4064" r:id="rId127"/>
    <p:sldId id="4065" r:id="rId128"/>
    <p:sldId id="4066" r:id="rId129"/>
    <p:sldId id="1156" r:id="rId130"/>
    <p:sldId id="1084" r:id="rId131"/>
    <p:sldId id="1085" r:id="rId132"/>
    <p:sldId id="453" r:id="rId133"/>
    <p:sldId id="302" r:id="rId134"/>
    <p:sldId id="303" r:id="rId135"/>
    <p:sldId id="304" r:id="rId136"/>
    <p:sldId id="305" r:id="rId137"/>
    <p:sldId id="314" r:id="rId138"/>
    <p:sldId id="306" r:id="rId139"/>
    <p:sldId id="1086" r:id="rId140"/>
    <p:sldId id="1059" r:id="rId141"/>
    <p:sldId id="260" r:id="rId142"/>
    <p:sldId id="1087" r:id="rId143"/>
    <p:sldId id="1006" r:id="rId144"/>
    <p:sldId id="262" r:id="rId145"/>
    <p:sldId id="264" r:id="rId146"/>
    <p:sldId id="337" r:id="rId147"/>
    <p:sldId id="258" r:id="rId148"/>
    <p:sldId id="548" r:id="rId149"/>
    <p:sldId id="1033" r:id="rId150"/>
    <p:sldId id="1070" r:id="rId151"/>
    <p:sldId id="1072" r:id="rId152"/>
    <p:sldId id="1071" r:id="rId153"/>
    <p:sldId id="1073" r:id="rId154"/>
    <p:sldId id="900" r:id="rId155"/>
    <p:sldId id="901" r:id="rId156"/>
    <p:sldId id="902" r:id="rId157"/>
    <p:sldId id="903" r:id="rId158"/>
    <p:sldId id="1064" r:id="rId159"/>
    <p:sldId id="1065" r:id="rId160"/>
    <p:sldId id="1066" r:id="rId161"/>
    <p:sldId id="1067" r:id="rId162"/>
    <p:sldId id="1007" r:id="rId163"/>
    <p:sldId id="547" r:id="rId164"/>
    <p:sldId id="312" r:id="rId165"/>
    <p:sldId id="327" r:id="rId166"/>
    <p:sldId id="338" r:id="rId167"/>
    <p:sldId id="4141" r:id="rId168"/>
    <p:sldId id="4142" r:id="rId169"/>
    <p:sldId id="1167" r:id="rId170"/>
    <p:sldId id="4149" r:id="rId171"/>
    <p:sldId id="4150" r:id="rId172"/>
    <p:sldId id="1148" r:id="rId173"/>
    <p:sldId id="4143" r:id="rId174"/>
    <p:sldId id="1142" r:id="rId175"/>
    <p:sldId id="1146" r:id="rId176"/>
    <p:sldId id="1061" r:id="rId177"/>
    <p:sldId id="297" r:id="rId178"/>
    <p:sldId id="1190" r:id="rId179"/>
    <p:sldId id="1191" r:id="rId180"/>
    <p:sldId id="1192" r:id="rId181"/>
    <p:sldId id="1193" r:id="rId182"/>
    <p:sldId id="1194" r:id="rId183"/>
    <p:sldId id="1195" r:id="rId184"/>
    <p:sldId id="1144" r:id="rId185"/>
    <p:sldId id="4151" r:id="rId186"/>
    <p:sldId id="1088" r:id="rId187"/>
    <p:sldId id="1200" r:id="rId188"/>
    <p:sldId id="4159" r:id="rId189"/>
    <p:sldId id="366" r:id="rId190"/>
    <p:sldId id="1010" r:id="rId191"/>
    <p:sldId id="1009" r:id="rId192"/>
    <p:sldId id="370" r:id="rId193"/>
    <p:sldId id="372" r:id="rId194"/>
    <p:sldId id="373" r:id="rId195"/>
    <p:sldId id="374" r:id="rId196"/>
    <p:sldId id="1012" r:id="rId197"/>
    <p:sldId id="1011" r:id="rId198"/>
    <p:sldId id="375" r:id="rId199"/>
    <p:sldId id="376" r:id="rId200"/>
    <p:sldId id="377" r:id="rId201"/>
    <p:sldId id="378" r:id="rId202"/>
    <p:sldId id="1013" r:id="rId203"/>
    <p:sldId id="381" r:id="rId204"/>
    <p:sldId id="380" r:id="rId205"/>
    <p:sldId id="1089" r:id="rId206"/>
    <p:sldId id="335" r:id="rId207"/>
    <p:sldId id="336" r:id="rId208"/>
    <p:sldId id="1014" r:id="rId209"/>
    <p:sldId id="610" r:id="rId210"/>
    <p:sldId id="1060" r:id="rId211"/>
    <p:sldId id="616" r:id="rId212"/>
    <p:sldId id="617" r:id="rId213"/>
    <p:sldId id="618" r:id="rId214"/>
    <p:sldId id="619" r:id="rId215"/>
    <p:sldId id="620" r:id="rId216"/>
    <p:sldId id="621" r:id="rId217"/>
    <p:sldId id="622" r:id="rId218"/>
    <p:sldId id="623" r:id="rId219"/>
    <p:sldId id="1015" r:id="rId220"/>
    <p:sldId id="629" r:id="rId221"/>
    <p:sldId id="1016" r:id="rId222"/>
    <p:sldId id="633" r:id="rId223"/>
    <p:sldId id="634" r:id="rId224"/>
    <p:sldId id="1090" r:id="rId225"/>
    <p:sldId id="635" r:id="rId226"/>
    <p:sldId id="636" r:id="rId227"/>
    <p:sldId id="1017" r:id="rId228"/>
    <p:sldId id="640" r:id="rId229"/>
    <p:sldId id="641" r:id="rId230"/>
    <p:sldId id="642" r:id="rId231"/>
    <p:sldId id="644" r:id="rId232"/>
    <p:sldId id="645" r:id="rId233"/>
    <p:sldId id="646" r:id="rId234"/>
    <p:sldId id="647" r:id="rId235"/>
    <p:sldId id="648" r:id="rId236"/>
    <p:sldId id="649" r:id="rId237"/>
    <p:sldId id="650" r:id="rId238"/>
    <p:sldId id="651" r:id="rId239"/>
    <p:sldId id="652" r:id="rId240"/>
    <p:sldId id="653" r:id="rId241"/>
    <p:sldId id="654" r:id="rId242"/>
    <p:sldId id="655" r:id="rId243"/>
    <p:sldId id="656" r:id="rId244"/>
    <p:sldId id="657" r:id="rId245"/>
    <p:sldId id="1018" r:id="rId246"/>
    <p:sldId id="659" r:id="rId247"/>
    <p:sldId id="660" r:id="rId248"/>
    <p:sldId id="661" r:id="rId249"/>
    <p:sldId id="662" r:id="rId250"/>
    <p:sldId id="663" r:id="rId251"/>
    <p:sldId id="1019" r:id="rId252"/>
    <p:sldId id="1021" r:id="rId253"/>
    <p:sldId id="1020" r:id="rId254"/>
    <p:sldId id="664" r:id="rId255"/>
    <p:sldId id="665" r:id="rId256"/>
    <p:sldId id="666" r:id="rId257"/>
    <p:sldId id="289" r:id="rId258"/>
    <p:sldId id="1091" r:id="rId259"/>
    <p:sldId id="667" r:id="rId260"/>
    <p:sldId id="1031" r:id="rId261"/>
    <p:sldId id="670" r:id="rId262"/>
    <p:sldId id="672" r:id="rId263"/>
    <p:sldId id="693" r:id="rId264"/>
    <p:sldId id="1032" r:id="rId265"/>
    <p:sldId id="1023" r:id="rId266"/>
    <p:sldId id="1024" r:id="rId267"/>
    <p:sldId id="1027" r:id="rId268"/>
    <p:sldId id="1028" r:id="rId269"/>
    <p:sldId id="1029" r:id="rId270"/>
    <p:sldId id="1030" r:id="rId271"/>
    <p:sldId id="4152" r:id="rId272"/>
    <p:sldId id="1092" r:id="rId273"/>
    <p:sldId id="700" r:id="rId274"/>
    <p:sldId id="702" r:id="rId275"/>
    <p:sldId id="1093" r:id="rId276"/>
    <p:sldId id="1094" r:id="rId277"/>
    <p:sldId id="1097" r:id="rId278"/>
    <p:sldId id="1096" r:id="rId279"/>
    <p:sldId id="1095" r:id="rId280"/>
    <p:sldId id="1098" r:id="rId281"/>
    <p:sldId id="709" r:id="rId282"/>
    <p:sldId id="1034" r:id="rId283"/>
    <p:sldId id="711" r:id="rId284"/>
    <p:sldId id="715" r:id="rId285"/>
    <p:sldId id="717" r:id="rId286"/>
    <p:sldId id="719" r:id="rId287"/>
    <p:sldId id="721" r:id="rId288"/>
    <p:sldId id="722" r:id="rId289"/>
    <p:sldId id="723" r:id="rId290"/>
    <p:sldId id="725" r:id="rId291"/>
    <p:sldId id="1035" r:id="rId292"/>
    <p:sldId id="1036" r:id="rId293"/>
    <p:sldId id="1037" r:id="rId294"/>
    <p:sldId id="730" r:id="rId295"/>
    <p:sldId id="732" r:id="rId296"/>
    <p:sldId id="1038" r:id="rId297"/>
    <p:sldId id="1099" r:id="rId298"/>
    <p:sldId id="738" r:id="rId299"/>
    <p:sldId id="739" r:id="rId300"/>
    <p:sldId id="740" r:id="rId301"/>
    <p:sldId id="741" r:id="rId302"/>
    <p:sldId id="742" r:id="rId303"/>
    <p:sldId id="743" r:id="rId304"/>
    <p:sldId id="745" r:id="rId305"/>
    <p:sldId id="746" r:id="rId306"/>
    <p:sldId id="747" r:id="rId307"/>
    <p:sldId id="753" r:id="rId308"/>
    <p:sldId id="754" r:id="rId309"/>
    <p:sldId id="564" r:id="rId310"/>
    <p:sldId id="4153" r:id="rId311"/>
    <p:sldId id="1100" r:id="rId312"/>
    <p:sldId id="1044" r:id="rId313"/>
    <p:sldId id="1045" r:id="rId314"/>
    <p:sldId id="1046" r:id="rId315"/>
    <p:sldId id="1047" r:id="rId316"/>
    <p:sldId id="1048" r:id="rId317"/>
    <p:sldId id="1101" r:id="rId318"/>
    <p:sldId id="1050" r:id="rId319"/>
    <p:sldId id="390" r:id="rId320"/>
    <p:sldId id="394" r:id="rId321"/>
    <p:sldId id="1051" r:id="rId322"/>
    <p:sldId id="1052" r:id="rId323"/>
    <p:sldId id="1053" r:id="rId324"/>
    <p:sldId id="400" r:id="rId325"/>
    <p:sldId id="403" r:id="rId326"/>
    <p:sldId id="405" r:id="rId327"/>
    <p:sldId id="407" r:id="rId328"/>
    <p:sldId id="410" r:id="rId329"/>
    <p:sldId id="1054" r:id="rId330"/>
    <p:sldId id="1058" r:id="rId331"/>
    <p:sldId id="1055" r:id="rId332"/>
    <p:sldId id="1056" r:id="rId333"/>
    <p:sldId id="1057" r:id="rId334"/>
    <p:sldId id="425" r:id="rId335"/>
    <p:sldId id="422" r:id="rId336"/>
    <p:sldId id="423" r:id="rId337"/>
    <p:sldId id="427" r:id="rId338"/>
    <p:sldId id="428" r:id="rId339"/>
    <p:sldId id="430" r:id="rId340"/>
    <p:sldId id="431" r:id="rId341"/>
    <p:sldId id="432" r:id="rId342"/>
    <p:sldId id="434" r:id="rId343"/>
    <p:sldId id="436" r:id="rId344"/>
    <p:sldId id="437" r:id="rId345"/>
    <p:sldId id="438" r:id="rId346"/>
    <p:sldId id="440" r:id="rId347"/>
    <p:sldId id="442" r:id="rId348"/>
    <p:sldId id="443" r:id="rId349"/>
    <p:sldId id="444" r:id="rId350"/>
    <p:sldId id="445" r:id="rId351"/>
    <p:sldId id="447" r:id="rId352"/>
    <p:sldId id="448" r:id="rId353"/>
    <p:sldId id="450" r:id="rId354"/>
    <p:sldId id="452" r:id="rId355"/>
    <p:sldId id="454" r:id="rId356"/>
    <p:sldId id="456" r:id="rId357"/>
    <p:sldId id="457" r:id="rId358"/>
    <p:sldId id="459" r:id="rId359"/>
    <p:sldId id="461" r:id="rId360"/>
    <p:sldId id="462" r:id="rId361"/>
    <p:sldId id="1102" r:id="rId362"/>
    <p:sldId id="755" r:id="rId363"/>
    <p:sldId id="756" r:id="rId364"/>
    <p:sldId id="757" r:id="rId365"/>
    <p:sldId id="758" r:id="rId366"/>
    <p:sldId id="759" r:id="rId367"/>
    <p:sldId id="760" r:id="rId368"/>
    <p:sldId id="761" r:id="rId369"/>
    <p:sldId id="762" r:id="rId370"/>
    <p:sldId id="763" r:id="rId371"/>
    <p:sldId id="766" r:id="rId372"/>
    <p:sldId id="790" r:id="rId373"/>
    <p:sldId id="769" r:id="rId374"/>
    <p:sldId id="771" r:id="rId375"/>
    <p:sldId id="772" r:id="rId376"/>
    <p:sldId id="791" r:id="rId377"/>
    <p:sldId id="792" r:id="rId378"/>
    <p:sldId id="777" r:id="rId379"/>
    <p:sldId id="794" r:id="rId380"/>
    <p:sldId id="795" r:id="rId381"/>
    <p:sldId id="1103" r:id="rId382"/>
    <p:sldId id="782" r:id="rId383"/>
    <p:sldId id="788" r:id="rId384"/>
    <p:sldId id="789" r:id="rId385"/>
    <p:sldId id="793" r:id="rId386"/>
    <p:sldId id="1008" r:id="rId387"/>
    <p:sldId id="797" r:id="rId388"/>
    <p:sldId id="798" r:id="rId389"/>
    <p:sldId id="800" r:id="rId390"/>
    <p:sldId id="801" r:id="rId391"/>
    <p:sldId id="802" r:id="rId392"/>
    <p:sldId id="804" r:id="rId393"/>
    <p:sldId id="805" r:id="rId394"/>
    <p:sldId id="807" r:id="rId395"/>
    <p:sldId id="809" r:id="rId396"/>
    <p:sldId id="811" r:id="rId397"/>
    <p:sldId id="4154" r:id="rId398"/>
    <p:sldId id="4155" r:id="rId399"/>
    <p:sldId id="4156" r:id="rId400"/>
    <p:sldId id="4157" r:id="rId401"/>
    <p:sldId id="4158" r:id="rId402"/>
    <p:sldId id="449" r:id="rId403"/>
    <p:sldId id="328" r:id="rId404"/>
    <p:sldId id="1062" r:id="rId405"/>
    <p:sldId id="1104" r:id="rId406"/>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6893"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37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06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7585"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4479" algn="l" defTabSz="456893" rtl="0" eaLnBrk="1" latinLnBrk="0" hangingPunct="1">
      <a:defRPr sz="2400" b="1" kern="1200">
        <a:solidFill>
          <a:schemeClr val="tx1"/>
        </a:solidFill>
        <a:latin typeface="Arial" charset="0"/>
        <a:ea typeface="ＭＳ Ｐゴシック" charset="0"/>
        <a:cs typeface="ＭＳ Ｐゴシック" charset="0"/>
      </a:defRPr>
    </a:lvl6pPr>
    <a:lvl7pPr marL="2741378" algn="l" defTabSz="456893" rtl="0" eaLnBrk="1" latinLnBrk="0" hangingPunct="1">
      <a:defRPr sz="2400" b="1" kern="1200">
        <a:solidFill>
          <a:schemeClr val="tx1"/>
        </a:solidFill>
        <a:latin typeface="Arial" charset="0"/>
        <a:ea typeface="ＭＳ Ｐゴシック" charset="0"/>
        <a:cs typeface="ＭＳ Ｐゴシック" charset="0"/>
      </a:defRPr>
    </a:lvl7pPr>
    <a:lvl8pPr marL="3198268" algn="l" defTabSz="456893" rtl="0" eaLnBrk="1" latinLnBrk="0" hangingPunct="1">
      <a:defRPr sz="2400" b="1" kern="1200">
        <a:solidFill>
          <a:schemeClr val="tx1"/>
        </a:solidFill>
        <a:latin typeface="Arial" charset="0"/>
        <a:ea typeface="ＭＳ Ｐゴシック" charset="0"/>
        <a:cs typeface="ＭＳ Ｐゴシック" charset="0"/>
      </a:defRPr>
    </a:lvl8pPr>
    <a:lvl9pPr marL="3655169" algn="l" defTabSz="456893" rtl="0" eaLnBrk="1" latinLnBrk="0" hangingPunct="1">
      <a:defRPr sz="2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626EA389-36B9-1A47-9723-C09371F2CCA6}">
          <p14:sldIdLst>
            <p14:sldId id="1074"/>
            <p14:sldId id="1075"/>
            <p14:sldId id="4052"/>
            <p14:sldId id="4053"/>
            <p14:sldId id="4139"/>
            <p14:sldId id="4055"/>
            <p14:sldId id="4056"/>
            <p14:sldId id="4057"/>
            <p14:sldId id="1081"/>
            <p14:sldId id="4140"/>
            <p14:sldId id="1083"/>
            <p14:sldId id="4059"/>
            <p14:sldId id="4060"/>
            <p14:sldId id="4061"/>
            <p14:sldId id="4062"/>
            <p14:sldId id="4063"/>
            <p14:sldId id="4064"/>
            <p14:sldId id="4065"/>
            <p14:sldId id="4066"/>
            <p14:sldId id="1156"/>
          </p14:sldIdLst>
        </p14:section>
        <p14:section name="Introduction" id="{D46D514D-F08C-6C40-A8F1-EC0D98EB351B}">
          <p14:sldIdLst>
            <p14:sldId id="1084"/>
            <p14:sldId id="1085"/>
            <p14:sldId id="453"/>
            <p14:sldId id="302"/>
            <p14:sldId id="303"/>
            <p14:sldId id="304"/>
            <p14:sldId id="305"/>
            <p14:sldId id="314"/>
            <p14:sldId id="306"/>
            <p14:sldId id="1086"/>
            <p14:sldId id="1059"/>
            <p14:sldId id="260"/>
            <p14:sldId id="1087"/>
            <p14:sldId id="1006"/>
            <p14:sldId id="262"/>
            <p14:sldId id="264"/>
            <p14:sldId id="337"/>
            <p14:sldId id="258"/>
            <p14:sldId id="548"/>
            <p14:sldId id="1033"/>
            <p14:sldId id="1070"/>
            <p14:sldId id="1072"/>
            <p14:sldId id="1071"/>
            <p14:sldId id="1073"/>
            <p14:sldId id="900"/>
            <p14:sldId id="901"/>
            <p14:sldId id="902"/>
            <p14:sldId id="903"/>
            <p14:sldId id="1064"/>
            <p14:sldId id="1065"/>
            <p14:sldId id="1066"/>
            <p14:sldId id="1067"/>
            <p14:sldId id="1007"/>
            <p14:sldId id="547"/>
            <p14:sldId id="312"/>
            <p14:sldId id="327"/>
            <p14:sldId id="338"/>
          </p14:sldIdLst>
        </p14:section>
        <p14:section name="Sermon" id="{8BE2AF84-AD48-DA4D-9626-7ED427ED30D3}">
          <p14:sldIdLst>
            <p14:sldId id="4141"/>
            <p14:sldId id="4142"/>
            <p14:sldId id="1167"/>
            <p14:sldId id="4149"/>
            <p14:sldId id="4150"/>
            <p14:sldId id="1148"/>
            <p14:sldId id="4143"/>
            <p14:sldId id="1142"/>
            <p14:sldId id="1146"/>
            <p14:sldId id="1061"/>
            <p14:sldId id="297"/>
            <p14:sldId id="1190"/>
            <p14:sldId id="1191"/>
            <p14:sldId id="1192"/>
            <p14:sldId id="1193"/>
            <p14:sldId id="1194"/>
            <p14:sldId id="1195"/>
            <p14:sldId id="1144"/>
            <p14:sldId id="4151"/>
          </p14:sldIdLst>
        </p14:section>
        <p14:section name="Chapters" id="{6D95DB70-9E6D-9940-B14A-628B46A14D63}">
          <p14:sldIdLst>
            <p14:sldId id="1088"/>
            <p14:sldId id="1200"/>
            <p14:sldId id="4159"/>
            <p14:sldId id="366"/>
            <p14:sldId id="1010"/>
            <p14:sldId id="1009"/>
            <p14:sldId id="370"/>
            <p14:sldId id="372"/>
            <p14:sldId id="373"/>
            <p14:sldId id="374"/>
            <p14:sldId id="1012"/>
            <p14:sldId id="1011"/>
            <p14:sldId id="375"/>
            <p14:sldId id="376"/>
            <p14:sldId id="377"/>
            <p14:sldId id="378"/>
            <p14:sldId id="1013"/>
            <p14:sldId id="381"/>
            <p14:sldId id="380"/>
            <p14:sldId id="1089"/>
            <p14:sldId id="335"/>
            <p14:sldId id="336"/>
            <p14:sldId id="1014"/>
            <p14:sldId id="610"/>
            <p14:sldId id="1060"/>
            <p14:sldId id="616"/>
            <p14:sldId id="617"/>
            <p14:sldId id="618"/>
            <p14:sldId id="619"/>
            <p14:sldId id="620"/>
            <p14:sldId id="621"/>
            <p14:sldId id="622"/>
            <p14:sldId id="623"/>
            <p14:sldId id="1015"/>
            <p14:sldId id="629"/>
            <p14:sldId id="1016"/>
            <p14:sldId id="633"/>
            <p14:sldId id="634"/>
            <p14:sldId id="1090"/>
            <p14:sldId id="635"/>
            <p14:sldId id="636"/>
            <p14:sldId id="1017"/>
            <p14:sldId id="640"/>
            <p14:sldId id="641"/>
            <p14:sldId id="642"/>
            <p14:sldId id="644"/>
            <p14:sldId id="645"/>
            <p14:sldId id="646"/>
            <p14:sldId id="647"/>
            <p14:sldId id="648"/>
            <p14:sldId id="649"/>
            <p14:sldId id="650"/>
            <p14:sldId id="651"/>
            <p14:sldId id="652"/>
            <p14:sldId id="653"/>
            <p14:sldId id="654"/>
            <p14:sldId id="655"/>
            <p14:sldId id="656"/>
            <p14:sldId id="657"/>
            <p14:sldId id="1018"/>
            <p14:sldId id="659"/>
            <p14:sldId id="660"/>
            <p14:sldId id="661"/>
            <p14:sldId id="662"/>
            <p14:sldId id="663"/>
            <p14:sldId id="1019"/>
            <p14:sldId id="1021"/>
            <p14:sldId id="1020"/>
            <p14:sldId id="664"/>
            <p14:sldId id="665"/>
            <p14:sldId id="666"/>
            <p14:sldId id="289"/>
            <p14:sldId id="1091"/>
            <p14:sldId id="667"/>
            <p14:sldId id="1031"/>
            <p14:sldId id="670"/>
            <p14:sldId id="672"/>
            <p14:sldId id="693"/>
            <p14:sldId id="1032"/>
            <p14:sldId id="1023"/>
            <p14:sldId id="1024"/>
            <p14:sldId id="1027"/>
            <p14:sldId id="1028"/>
            <p14:sldId id="1029"/>
            <p14:sldId id="1030"/>
            <p14:sldId id="4152"/>
            <p14:sldId id="1092"/>
            <p14:sldId id="700"/>
            <p14:sldId id="702"/>
            <p14:sldId id="1093"/>
            <p14:sldId id="1094"/>
            <p14:sldId id="1097"/>
            <p14:sldId id="1096"/>
            <p14:sldId id="1095"/>
            <p14:sldId id="1098"/>
            <p14:sldId id="709"/>
            <p14:sldId id="1034"/>
            <p14:sldId id="711"/>
            <p14:sldId id="715"/>
            <p14:sldId id="717"/>
            <p14:sldId id="719"/>
            <p14:sldId id="721"/>
            <p14:sldId id="722"/>
            <p14:sldId id="723"/>
            <p14:sldId id="725"/>
            <p14:sldId id="1035"/>
            <p14:sldId id="1036"/>
            <p14:sldId id="1037"/>
            <p14:sldId id="730"/>
            <p14:sldId id="732"/>
            <p14:sldId id="1038"/>
            <p14:sldId id="1099"/>
            <p14:sldId id="738"/>
            <p14:sldId id="739"/>
            <p14:sldId id="740"/>
            <p14:sldId id="741"/>
            <p14:sldId id="742"/>
            <p14:sldId id="743"/>
            <p14:sldId id="745"/>
            <p14:sldId id="746"/>
            <p14:sldId id="747"/>
            <p14:sldId id="753"/>
            <p14:sldId id="754"/>
            <p14:sldId id="564"/>
            <p14:sldId id="4153"/>
            <p14:sldId id="1100"/>
            <p14:sldId id="1044"/>
            <p14:sldId id="1045"/>
            <p14:sldId id="1046"/>
            <p14:sldId id="1047"/>
            <p14:sldId id="1048"/>
            <p14:sldId id="1101"/>
            <p14:sldId id="1050"/>
            <p14:sldId id="390"/>
            <p14:sldId id="394"/>
            <p14:sldId id="1051"/>
            <p14:sldId id="1052"/>
            <p14:sldId id="1053"/>
            <p14:sldId id="400"/>
            <p14:sldId id="403"/>
            <p14:sldId id="405"/>
            <p14:sldId id="407"/>
            <p14:sldId id="410"/>
            <p14:sldId id="1054"/>
            <p14:sldId id="1058"/>
            <p14:sldId id="1055"/>
            <p14:sldId id="1056"/>
            <p14:sldId id="1057"/>
            <p14:sldId id="425"/>
            <p14:sldId id="422"/>
            <p14:sldId id="423"/>
            <p14:sldId id="427"/>
            <p14:sldId id="428"/>
            <p14:sldId id="430"/>
            <p14:sldId id="431"/>
            <p14:sldId id="432"/>
            <p14:sldId id="434"/>
            <p14:sldId id="436"/>
            <p14:sldId id="437"/>
            <p14:sldId id="438"/>
            <p14:sldId id="440"/>
            <p14:sldId id="442"/>
            <p14:sldId id="443"/>
            <p14:sldId id="444"/>
            <p14:sldId id="445"/>
            <p14:sldId id="447"/>
            <p14:sldId id="448"/>
            <p14:sldId id="450"/>
            <p14:sldId id="452"/>
            <p14:sldId id="454"/>
            <p14:sldId id="456"/>
            <p14:sldId id="457"/>
            <p14:sldId id="459"/>
            <p14:sldId id="461"/>
            <p14:sldId id="462"/>
            <p14:sldId id="1102"/>
            <p14:sldId id="755"/>
            <p14:sldId id="756"/>
            <p14:sldId id="757"/>
            <p14:sldId id="758"/>
            <p14:sldId id="759"/>
            <p14:sldId id="760"/>
            <p14:sldId id="761"/>
            <p14:sldId id="762"/>
            <p14:sldId id="763"/>
            <p14:sldId id="766"/>
            <p14:sldId id="790"/>
            <p14:sldId id="769"/>
            <p14:sldId id="771"/>
            <p14:sldId id="772"/>
            <p14:sldId id="791"/>
            <p14:sldId id="792"/>
            <p14:sldId id="777"/>
            <p14:sldId id="794"/>
            <p14:sldId id="795"/>
            <p14:sldId id="1103"/>
            <p14:sldId id="782"/>
            <p14:sldId id="788"/>
            <p14:sldId id="789"/>
            <p14:sldId id="793"/>
            <p14:sldId id="1008"/>
            <p14:sldId id="797"/>
            <p14:sldId id="798"/>
            <p14:sldId id="800"/>
            <p14:sldId id="801"/>
            <p14:sldId id="802"/>
            <p14:sldId id="804"/>
            <p14:sldId id="805"/>
            <p14:sldId id="807"/>
            <p14:sldId id="809"/>
            <p14:sldId id="811"/>
          </p14:sldIdLst>
        </p14:section>
        <p14:section name="Conclusion" id="{0D039864-D4BC-5A48-BBFC-EFCA0DA9A39F}">
          <p14:sldIdLst>
            <p14:sldId id="4154"/>
            <p14:sldId id="4155"/>
            <p14:sldId id="4156"/>
            <p14:sldId id="4157"/>
            <p14:sldId id="4158"/>
            <p14:sldId id="449"/>
            <p14:sldId id="328"/>
          </p14:sldIdLst>
        </p14:section>
        <p14:section name="Supplements" id="{8D09A216-37E5-E545-A864-83A659F7B74F}">
          <p14:sldIdLst>
            <p14:sldId id="1062"/>
            <p14:sldId id="1104"/>
          </p14:sldIdLst>
        </p14:section>
      </p14:sectionLst>
    </p:ex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26C"/>
    <a:srgbClr val="FFFFFF"/>
    <a:srgbClr val="EAEAEA"/>
    <a:srgbClr val="DDDDDD"/>
    <a:srgbClr val="CCFFCC"/>
    <a:srgbClr val="CCFF99"/>
    <a:srgbClr val="CCFFFF"/>
    <a:srgbClr val="EEF57B"/>
    <a:srgbClr val="8D10E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7" autoAdjust="0"/>
    <p:restoredTop sz="85291" autoAdjust="0"/>
  </p:normalViewPr>
  <p:slideViewPr>
    <p:cSldViewPr>
      <p:cViewPr>
        <p:scale>
          <a:sx n="96" d="100"/>
          <a:sy n="96" d="100"/>
        </p:scale>
        <p:origin x="144" y="920"/>
      </p:cViewPr>
      <p:guideLst>
        <p:guide orient="horz" pos="2160"/>
        <p:guide pos="2832"/>
      </p:guideLst>
    </p:cSldViewPr>
  </p:slideViewPr>
  <p:outlineViewPr>
    <p:cViewPr>
      <p:scale>
        <a:sx n="33" d="100"/>
        <a:sy n="33" d="100"/>
      </p:scale>
      <p:origin x="0" y="29728"/>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xml"/><Relationship Id="rId299" Type="http://schemas.openxmlformats.org/officeDocument/2006/relationships/slide" Target="slides/slide18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49.xml"/><Relationship Id="rId324" Type="http://schemas.openxmlformats.org/officeDocument/2006/relationships/slide" Target="slides/slide214.xml"/><Relationship Id="rId366" Type="http://schemas.openxmlformats.org/officeDocument/2006/relationships/slide" Target="slides/slide256.xml"/><Relationship Id="rId170" Type="http://schemas.openxmlformats.org/officeDocument/2006/relationships/slide" Target="slides/slide60.xml"/><Relationship Id="rId226" Type="http://schemas.openxmlformats.org/officeDocument/2006/relationships/slide" Target="slides/slide116.xml"/><Relationship Id="rId268" Type="http://schemas.openxmlformats.org/officeDocument/2006/relationships/slide" Target="slides/slide158.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18.xml"/><Relationship Id="rId335" Type="http://schemas.openxmlformats.org/officeDocument/2006/relationships/slide" Target="slides/slide225.xml"/><Relationship Id="rId377" Type="http://schemas.openxmlformats.org/officeDocument/2006/relationships/slide" Target="slides/slide267.xml"/><Relationship Id="rId5" Type="http://schemas.openxmlformats.org/officeDocument/2006/relationships/slideMaster" Target="slideMasters/slideMaster5.xml"/><Relationship Id="rId181" Type="http://schemas.openxmlformats.org/officeDocument/2006/relationships/slide" Target="slides/slide71.xml"/><Relationship Id="rId237" Type="http://schemas.openxmlformats.org/officeDocument/2006/relationships/slide" Target="slides/slide127.xml"/><Relationship Id="rId402" Type="http://schemas.openxmlformats.org/officeDocument/2006/relationships/slide" Target="slides/slide292.xml"/><Relationship Id="rId279" Type="http://schemas.openxmlformats.org/officeDocument/2006/relationships/slide" Target="slides/slide169.xml"/><Relationship Id="rId43" Type="http://schemas.openxmlformats.org/officeDocument/2006/relationships/slideMaster" Target="slideMasters/slideMaster43.xml"/><Relationship Id="rId139" Type="http://schemas.openxmlformats.org/officeDocument/2006/relationships/slide" Target="slides/slide29.xml"/><Relationship Id="rId290" Type="http://schemas.openxmlformats.org/officeDocument/2006/relationships/slide" Target="slides/slide180.xml"/><Relationship Id="rId304" Type="http://schemas.openxmlformats.org/officeDocument/2006/relationships/slide" Target="slides/slide194.xml"/><Relationship Id="rId346" Type="http://schemas.openxmlformats.org/officeDocument/2006/relationships/slide" Target="slides/slide236.xml"/><Relationship Id="rId388" Type="http://schemas.openxmlformats.org/officeDocument/2006/relationships/slide" Target="slides/slide278.xml"/><Relationship Id="rId85" Type="http://schemas.openxmlformats.org/officeDocument/2006/relationships/slideMaster" Target="slideMasters/slideMaster85.xml"/><Relationship Id="rId150" Type="http://schemas.openxmlformats.org/officeDocument/2006/relationships/slide" Target="slides/slide40.xml"/><Relationship Id="rId192" Type="http://schemas.openxmlformats.org/officeDocument/2006/relationships/slide" Target="slides/slide82.xml"/><Relationship Id="rId206" Type="http://schemas.openxmlformats.org/officeDocument/2006/relationships/slide" Target="slides/slide96.xml"/><Relationship Id="rId248" Type="http://schemas.openxmlformats.org/officeDocument/2006/relationships/slide" Target="slides/slide138.xml"/><Relationship Id="rId12" Type="http://schemas.openxmlformats.org/officeDocument/2006/relationships/slideMaster" Target="slideMasters/slideMaster12.xml"/><Relationship Id="rId108" Type="http://schemas.openxmlformats.org/officeDocument/2006/relationships/slideMaster" Target="slideMasters/slideMaster108.xml"/><Relationship Id="rId315" Type="http://schemas.openxmlformats.org/officeDocument/2006/relationships/slide" Target="slides/slide205.xml"/><Relationship Id="rId357" Type="http://schemas.openxmlformats.org/officeDocument/2006/relationships/slide" Target="slides/slide247.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 Target="slides/slide51.xml"/><Relationship Id="rId217" Type="http://schemas.openxmlformats.org/officeDocument/2006/relationships/slide" Target="slides/slide107.xml"/><Relationship Id="rId399" Type="http://schemas.openxmlformats.org/officeDocument/2006/relationships/slide" Target="slides/slide289.xml"/><Relationship Id="rId259" Type="http://schemas.openxmlformats.org/officeDocument/2006/relationships/slide" Target="slides/slide149.xml"/><Relationship Id="rId23" Type="http://schemas.openxmlformats.org/officeDocument/2006/relationships/slideMaster" Target="slideMasters/slideMaster23.xml"/><Relationship Id="rId119" Type="http://schemas.openxmlformats.org/officeDocument/2006/relationships/slide" Target="slides/slide9.xml"/><Relationship Id="rId270" Type="http://schemas.openxmlformats.org/officeDocument/2006/relationships/slide" Target="slides/slide160.xml"/><Relationship Id="rId326" Type="http://schemas.openxmlformats.org/officeDocument/2006/relationships/slide" Target="slides/slide216.xml"/><Relationship Id="rId65" Type="http://schemas.openxmlformats.org/officeDocument/2006/relationships/slideMaster" Target="slideMasters/slideMaster65.xml"/><Relationship Id="rId130" Type="http://schemas.openxmlformats.org/officeDocument/2006/relationships/slide" Target="slides/slide20.xml"/><Relationship Id="rId368" Type="http://schemas.openxmlformats.org/officeDocument/2006/relationships/slide" Target="slides/slide258.xml"/><Relationship Id="rId172" Type="http://schemas.openxmlformats.org/officeDocument/2006/relationships/slide" Target="slides/slide62.xml"/><Relationship Id="rId228" Type="http://schemas.openxmlformats.org/officeDocument/2006/relationships/slide" Target="slides/slide118.xml"/><Relationship Id="rId281" Type="http://schemas.openxmlformats.org/officeDocument/2006/relationships/slide" Target="slides/slide171.xml"/><Relationship Id="rId337" Type="http://schemas.openxmlformats.org/officeDocument/2006/relationships/slide" Target="slides/slide227.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31.xml"/><Relationship Id="rId379" Type="http://schemas.openxmlformats.org/officeDocument/2006/relationships/slide" Target="slides/slide269.xml"/><Relationship Id="rId7" Type="http://schemas.openxmlformats.org/officeDocument/2006/relationships/slideMaster" Target="slideMasters/slideMaster7.xml"/><Relationship Id="rId183" Type="http://schemas.openxmlformats.org/officeDocument/2006/relationships/slide" Target="slides/slide73.xml"/><Relationship Id="rId239" Type="http://schemas.openxmlformats.org/officeDocument/2006/relationships/slide" Target="slides/slide129.xml"/><Relationship Id="rId390" Type="http://schemas.openxmlformats.org/officeDocument/2006/relationships/slide" Target="slides/slide280.xml"/><Relationship Id="rId404" Type="http://schemas.openxmlformats.org/officeDocument/2006/relationships/slide" Target="slides/slide294.xml"/><Relationship Id="rId250" Type="http://schemas.openxmlformats.org/officeDocument/2006/relationships/slide" Target="slides/slide140.xml"/><Relationship Id="rId292" Type="http://schemas.openxmlformats.org/officeDocument/2006/relationships/slide" Target="slides/slide182.xml"/><Relationship Id="rId306" Type="http://schemas.openxmlformats.org/officeDocument/2006/relationships/slide" Target="slides/slide196.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348" Type="http://schemas.openxmlformats.org/officeDocument/2006/relationships/slide" Target="slides/slide238.xml"/><Relationship Id="rId152" Type="http://schemas.openxmlformats.org/officeDocument/2006/relationships/slide" Target="slides/slide42.xml"/><Relationship Id="rId194" Type="http://schemas.openxmlformats.org/officeDocument/2006/relationships/slide" Target="slides/slide84.xml"/><Relationship Id="rId208" Type="http://schemas.openxmlformats.org/officeDocument/2006/relationships/slide" Target="slides/slide98.xml"/><Relationship Id="rId261" Type="http://schemas.openxmlformats.org/officeDocument/2006/relationships/slide" Target="slides/slide151.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07.xml"/><Relationship Id="rId359" Type="http://schemas.openxmlformats.org/officeDocument/2006/relationships/slide" Target="slides/slide249.xml"/><Relationship Id="rId98" Type="http://schemas.openxmlformats.org/officeDocument/2006/relationships/slideMaster" Target="slideMasters/slideMaster98.xml"/><Relationship Id="rId121" Type="http://schemas.openxmlformats.org/officeDocument/2006/relationships/slide" Target="slides/slide11.xml"/><Relationship Id="rId163" Type="http://schemas.openxmlformats.org/officeDocument/2006/relationships/slide" Target="slides/slide53.xml"/><Relationship Id="rId219" Type="http://schemas.openxmlformats.org/officeDocument/2006/relationships/slide" Target="slides/slide109.xml"/><Relationship Id="rId370" Type="http://schemas.openxmlformats.org/officeDocument/2006/relationships/slide" Target="slides/slide260.xml"/><Relationship Id="rId230" Type="http://schemas.openxmlformats.org/officeDocument/2006/relationships/slide" Target="slides/slide120.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62.xml"/><Relationship Id="rId328" Type="http://schemas.openxmlformats.org/officeDocument/2006/relationships/slide" Target="slides/slide218.xml"/><Relationship Id="rId132" Type="http://schemas.openxmlformats.org/officeDocument/2006/relationships/slide" Target="slides/slide22.xml"/><Relationship Id="rId174" Type="http://schemas.openxmlformats.org/officeDocument/2006/relationships/slide" Target="slides/slide64.xml"/><Relationship Id="rId381" Type="http://schemas.openxmlformats.org/officeDocument/2006/relationships/slide" Target="slides/slide271.xml"/><Relationship Id="rId241" Type="http://schemas.openxmlformats.org/officeDocument/2006/relationships/slide" Target="slides/slide131.xml"/><Relationship Id="rId36" Type="http://schemas.openxmlformats.org/officeDocument/2006/relationships/slideMaster" Target="slideMasters/slideMaster36.xml"/><Relationship Id="rId283" Type="http://schemas.openxmlformats.org/officeDocument/2006/relationships/slide" Target="slides/slide173.xml"/><Relationship Id="rId339" Type="http://schemas.openxmlformats.org/officeDocument/2006/relationships/slide" Target="slides/slide229.xml"/><Relationship Id="rId78" Type="http://schemas.openxmlformats.org/officeDocument/2006/relationships/slideMaster" Target="slideMasters/slideMaster78.xml"/><Relationship Id="rId101" Type="http://schemas.openxmlformats.org/officeDocument/2006/relationships/slideMaster" Target="slideMasters/slideMaster101.xml"/><Relationship Id="rId143" Type="http://schemas.openxmlformats.org/officeDocument/2006/relationships/slide" Target="slides/slide33.xml"/><Relationship Id="rId185" Type="http://schemas.openxmlformats.org/officeDocument/2006/relationships/slide" Target="slides/slide75.xml"/><Relationship Id="rId350" Type="http://schemas.openxmlformats.org/officeDocument/2006/relationships/slide" Target="slides/slide240.xml"/><Relationship Id="rId406" Type="http://schemas.openxmlformats.org/officeDocument/2006/relationships/slide" Target="slides/slide296.xml"/><Relationship Id="rId9" Type="http://schemas.openxmlformats.org/officeDocument/2006/relationships/slideMaster" Target="slideMasters/slideMaster9.xml"/><Relationship Id="rId210" Type="http://schemas.openxmlformats.org/officeDocument/2006/relationships/slide" Target="slides/slide100.xml"/><Relationship Id="rId392" Type="http://schemas.openxmlformats.org/officeDocument/2006/relationships/slide" Target="slides/slide282.xml"/><Relationship Id="rId252" Type="http://schemas.openxmlformats.org/officeDocument/2006/relationships/slide" Target="slides/slide142.xml"/><Relationship Id="rId294" Type="http://schemas.openxmlformats.org/officeDocument/2006/relationships/slide" Target="slides/slide184.xml"/><Relationship Id="rId308" Type="http://schemas.openxmlformats.org/officeDocument/2006/relationships/slide" Target="slides/slide198.xml"/><Relationship Id="rId47" Type="http://schemas.openxmlformats.org/officeDocument/2006/relationships/slideMaster" Target="slideMasters/slideMaster47.xml"/><Relationship Id="rId89" Type="http://schemas.openxmlformats.org/officeDocument/2006/relationships/slideMaster" Target="slideMasters/slideMaster89.xml"/><Relationship Id="rId112" Type="http://schemas.openxmlformats.org/officeDocument/2006/relationships/slide" Target="slides/slide2.xml"/><Relationship Id="rId154" Type="http://schemas.openxmlformats.org/officeDocument/2006/relationships/slide" Target="slides/slide44.xml"/><Relationship Id="rId361" Type="http://schemas.openxmlformats.org/officeDocument/2006/relationships/slide" Target="slides/slide251.xml"/><Relationship Id="rId196" Type="http://schemas.openxmlformats.org/officeDocument/2006/relationships/slide" Target="slides/slide86.xml"/><Relationship Id="rId16" Type="http://schemas.openxmlformats.org/officeDocument/2006/relationships/slideMaster" Target="slideMasters/slideMaster16.xml"/><Relationship Id="rId221" Type="http://schemas.openxmlformats.org/officeDocument/2006/relationships/slide" Target="slides/slide111.xml"/><Relationship Id="rId263" Type="http://schemas.openxmlformats.org/officeDocument/2006/relationships/slide" Target="slides/slide153.xml"/><Relationship Id="rId319" Type="http://schemas.openxmlformats.org/officeDocument/2006/relationships/slide" Target="slides/slide209.xml"/><Relationship Id="rId58" Type="http://schemas.openxmlformats.org/officeDocument/2006/relationships/slideMaster" Target="slideMasters/slideMaster58.xml"/><Relationship Id="rId123" Type="http://schemas.openxmlformats.org/officeDocument/2006/relationships/slide" Target="slides/slide13.xml"/><Relationship Id="rId330" Type="http://schemas.openxmlformats.org/officeDocument/2006/relationships/slide" Target="slides/slide220.xml"/><Relationship Id="rId165" Type="http://schemas.openxmlformats.org/officeDocument/2006/relationships/slide" Target="slides/slide55.xml"/><Relationship Id="rId372" Type="http://schemas.openxmlformats.org/officeDocument/2006/relationships/slide" Target="slides/slide262.xml"/><Relationship Id="rId232" Type="http://schemas.openxmlformats.org/officeDocument/2006/relationships/slide" Target="slides/slide122.xml"/><Relationship Id="rId274" Type="http://schemas.openxmlformats.org/officeDocument/2006/relationships/slide" Target="slides/slide16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xml"/><Relationship Id="rId134" Type="http://schemas.openxmlformats.org/officeDocument/2006/relationships/slide" Target="slides/slide24.xml"/><Relationship Id="rId320" Type="http://schemas.openxmlformats.org/officeDocument/2006/relationships/slide" Target="slides/slide210.xml"/><Relationship Id="rId80" Type="http://schemas.openxmlformats.org/officeDocument/2006/relationships/slideMaster" Target="slideMasters/slideMaster80.xml"/><Relationship Id="rId155" Type="http://schemas.openxmlformats.org/officeDocument/2006/relationships/slide" Target="slides/slide45.xml"/><Relationship Id="rId176" Type="http://schemas.openxmlformats.org/officeDocument/2006/relationships/slide" Target="slides/slide66.xml"/><Relationship Id="rId197" Type="http://schemas.openxmlformats.org/officeDocument/2006/relationships/slide" Target="slides/slide87.xml"/><Relationship Id="rId341" Type="http://schemas.openxmlformats.org/officeDocument/2006/relationships/slide" Target="slides/slide231.xml"/><Relationship Id="rId362" Type="http://schemas.openxmlformats.org/officeDocument/2006/relationships/slide" Target="slides/slide252.xml"/><Relationship Id="rId383" Type="http://schemas.openxmlformats.org/officeDocument/2006/relationships/slide" Target="slides/slide273.xml"/><Relationship Id="rId201" Type="http://schemas.openxmlformats.org/officeDocument/2006/relationships/slide" Target="slides/slide91.xml"/><Relationship Id="rId222" Type="http://schemas.openxmlformats.org/officeDocument/2006/relationships/slide" Target="slides/slide112.xml"/><Relationship Id="rId243" Type="http://schemas.openxmlformats.org/officeDocument/2006/relationships/slide" Target="slides/slide133.xml"/><Relationship Id="rId264" Type="http://schemas.openxmlformats.org/officeDocument/2006/relationships/slide" Target="slides/slide154.xml"/><Relationship Id="rId285" Type="http://schemas.openxmlformats.org/officeDocument/2006/relationships/slide" Target="slides/slide17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 Target="slides/slide14.xml"/><Relationship Id="rId310" Type="http://schemas.openxmlformats.org/officeDocument/2006/relationships/slide" Target="slides/slide200.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35.xml"/><Relationship Id="rId166" Type="http://schemas.openxmlformats.org/officeDocument/2006/relationships/slide" Target="slides/slide56.xml"/><Relationship Id="rId187" Type="http://schemas.openxmlformats.org/officeDocument/2006/relationships/slide" Target="slides/slide77.xml"/><Relationship Id="rId331" Type="http://schemas.openxmlformats.org/officeDocument/2006/relationships/slide" Target="slides/slide221.xml"/><Relationship Id="rId352" Type="http://schemas.openxmlformats.org/officeDocument/2006/relationships/slide" Target="slides/slide242.xml"/><Relationship Id="rId373" Type="http://schemas.openxmlformats.org/officeDocument/2006/relationships/slide" Target="slides/slide263.xml"/><Relationship Id="rId394" Type="http://schemas.openxmlformats.org/officeDocument/2006/relationships/slide" Target="slides/slide284.xml"/><Relationship Id="rId408"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102.xml"/><Relationship Id="rId233" Type="http://schemas.openxmlformats.org/officeDocument/2006/relationships/slide" Target="slides/slide123.xml"/><Relationship Id="rId254" Type="http://schemas.openxmlformats.org/officeDocument/2006/relationships/slide" Target="slides/slide14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xml"/><Relationship Id="rId275" Type="http://schemas.openxmlformats.org/officeDocument/2006/relationships/slide" Target="slides/slide165.xml"/><Relationship Id="rId296" Type="http://schemas.openxmlformats.org/officeDocument/2006/relationships/slide" Target="slides/slide186.xml"/><Relationship Id="rId300" Type="http://schemas.openxmlformats.org/officeDocument/2006/relationships/slide" Target="slides/slide190.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25.xml"/><Relationship Id="rId156" Type="http://schemas.openxmlformats.org/officeDocument/2006/relationships/slide" Target="slides/slide46.xml"/><Relationship Id="rId177" Type="http://schemas.openxmlformats.org/officeDocument/2006/relationships/slide" Target="slides/slide67.xml"/><Relationship Id="rId198" Type="http://schemas.openxmlformats.org/officeDocument/2006/relationships/slide" Target="slides/slide88.xml"/><Relationship Id="rId321" Type="http://schemas.openxmlformats.org/officeDocument/2006/relationships/slide" Target="slides/slide211.xml"/><Relationship Id="rId342" Type="http://schemas.openxmlformats.org/officeDocument/2006/relationships/slide" Target="slides/slide232.xml"/><Relationship Id="rId363" Type="http://schemas.openxmlformats.org/officeDocument/2006/relationships/slide" Target="slides/slide253.xml"/><Relationship Id="rId384" Type="http://schemas.openxmlformats.org/officeDocument/2006/relationships/slide" Target="slides/slide274.xml"/><Relationship Id="rId202" Type="http://schemas.openxmlformats.org/officeDocument/2006/relationships/slide" Target="slides/slide92.xml"/><Relationship Id="rId223" Type="http://schemas.openxmlformats.org/officeDocument/2006/relationships/slide" Target="slides/slide113.xml"/><Relationship Id="rId244" Type="http://schemas.openxmlformats.org/officeDocument/2006/relationships/slide" Target="slides/slide13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55.xml"/><Relationship Id="rId286" Type="http://schemas.openxmlformats.org/officeDocument/2006/relationships/slide" Target="slides/slide176.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 Target="slides/slide15.xml"/><Relationship Id="rId146" Type="http://schemas.openxmlformats.org/officeDocument/2006/relationships/slide" Target="slides/slide36.xml"/><Relationship Id="rId167" Type="http://schemas.openxmlformats.org/officeDocument/2006/relationships/slide" Target="slides/slide57.xml"/><Relationship Id="rId188" Type="http://schemas.openxmlformats.org/officeDocument/2006/relationships/slide" Target="slides/slide78.xml"/><Relationship Id="rId311" Type="http://schemas.openxmlformats.org/officeDocument/2006/relationships/slide" Target="slides/slide201.xml"/><Relationship Id="rId332" Type="http://schemas.openxmlformats.org/officeDocument/2006/relationships/slide" Target="slides/slide222.xml"/><Relationship Id="rId353" Type="http://schemas.openxmlformats.org/officeDocument/2006/relationships/slide" Target="slides/slide243.xml"/><Relationship Id="rId374" Type="http://schemas.openxmlformats.org/officeDocument/2006/relationships/slide" Target="slides/slide264.xml"/><Relationship Id="rId395" Type="http://schemas.openxmlformats.org/officeDocument/2006/relationships/slide" Target="slides/slide285.xml"/><Relationship Id="rId409" Type="http://schemas.openxmlformats.org/officeDocument/2006/relationships/viewProps" Target="viewProps.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103.xml"/><Relationship Id="rId234" Type="http://schemas.openxmlformats.org/officeDocument/2006/relationships/slide" Target="slides/slide12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45.xml"/><Relationship Id="rId276" Type="http://schemas.openxmlformats.org/officeDocument/2006/relationships/slide" Target="slides/slide166.xml"/><Relationship Id="rId297" Type="http://schemas.openxmlformats.org/officeDocument/2006/relationships/slide" Target="slides/slide187.xml"/><Relationship Id="rId40" Type="http://schemas.openxmlformats.org/officeDocument/2006/relationships/slideMaster" Target="slideMasters/slideMaster40.xml"/><Relationship Id="rId115" Type="http://schemas.openxmlformats.org/officeDocument/2006/relationships/slide" Target="slides/slide5.xml"/><Relationship Id="rId136" Type="http://schemas.openxmlformats.org/officeDocument/2006/relationships/slide" Target="slides/slide26.xml"/><Relationship Id="rId157" Type="http://schemas.openxmlformats.org/officeDocument/2006/relationships/slide" Target="slides/slide47.xml"/><Relationship Id="rId178" Type="http://schemas.openxmlformats.org/officeDocument/2006/relationships/slide" Target="slides/slide68.xml"/><Relationship Id="rId301" Type="http://schemas.openxmlformats.org/officeDocument/2006/relationships/slide" Target="slides/slide191.xml"/><Relationship Id="rId322" Type="http://schemas.openxmlformats.org/officeDocument/2006/relationships/slide" Target="slides/slide212.xml"/><Relationship Id="rId343" Type="http://schemas.openxmlformats.org/officeDocument/2006/relationships/slide" Target="slides/slide233.xml"/><Relationship Id="rId364" Type="http://schemas.openxmlformats.org/officeDocument/2006/relationships/slide" Target="slides/slide254.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89.xml"/><Relationship Id="rId203" Type="http://schemas.openxmlformats.org/officeDocument/2006/relationships/slide" Target="slides/slide93.xml"/><Relationship Id="rId385" Type="http://schemas.openxmlformats.org/officeDocument/2006/relationships/slide" Target="slides/slide275.xml"/><Relationship Id="rId19" Type="http://schemas.openxmlformats.org/officeDocument/2006/relationships/slideMaster" Target="slideMasters/slideMaster19.xml"/><Relationship Id="rId224" Type="http://schemas.openxmlformats.org/officeDocument/2006/relationships/slide" Target="slides/slide114.xml"/><Relationship Id="rId245" Type="http://schemas.openxmlformats.org/officeDocument/2006/relationships/slide" Target="slides/slide135.xml"/><Relationship Id="rId266" Type="http://schemas.openxmlformats.org/officeDocument/2006/relationships/slide" Target="slides/slide156.xml"/><Relationship Id="rId287" Type="http://schemas.openxmlformats.org/officeDocument/2006/relationships/slide" Target="slides/slide177.xml"/><Relationship Id="rId410"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Master" Target="slideMasters/slideMaster105.xml"/><Relationship Id="rId126" Type="http://schemas.openxmlformats.org/officeDocument/2006/relationships/slide" Target="slides/slide16.xml"/><Relationship Id="rId147" Type="http://schemas.openxmlformats.org/officeDocument/2006/relationships/slide" Target="slides/slide37.xml"/><Relationship Id="rId168" Type="http://schemas.openxmlformats.org/officeDocument/2006/relationships/slide" Target="slides/slide58.xml"/><Relationship Id="rId312" Type="http://schemas.openxmlformats.org/officeDocument/2006/relationships/slide" Target="slides/slide202.xml"/><Relationship Id="rId333" Type="http://schemas.openxmlformats.org/officeDocument/2006/relationships/slide" Target="slides/slide223.xml"/><Relationship Id="rId354" Type="http://schemas.openxmlformats.org/officeDocument/2006/relationships/slide" Target="slides/slide244.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79.xml"/><Relationship Id="rId375" Type="http://schemas.openxmlformats.org/officeDocument/2006/relationships/slide" Target="slides/slide265.xml"/><Relationship Id="rId396" Type="http://schemas.openxmlformats.org/officeDocument/2006/relationships/slide" Target="slides/slide286.xml"/><Relationship Id="rId3" Type="http://schemas.openxmlformats.org/officeDocument/2006/relationships/slideMaster" Target="slideMasters/slideMaster3.xml"/><Relationship Id="rId214" Type="http://schemas.openxmlformats.org/officeDocument/2006/relationships/slide" Target="slides/slide104.xml"/><Relationship Id="rId235" Type="http://schemas.openxmlformats.org/officeDocument/2006/relationships/slide" Target="slides/slide125.xml"/><Relationship Id="rId256" Type="http://schemas.openxmlformats.org/officeDocument/2006/relationships/slide" Target="slides/slide146.xml"/><Relationship Id="rId277" Type="http://schemas.openxmlformats.org/officeDocument/2006/relationships/slide" Target="slides/slide167.xml"/><Relationship Id="rId298" Type="http://schemas.openxmlformats.org/officeDocument/2006/relationships/slide" Target="slides/slide188.xml"/><Relationship Id="rId400" Type="http://schemas.openxmlformats.org/officeDocument/2006/relationships/slide" Target="slides/slide290.xml"/><Relationship Id="rId116" Type="http://schemas.openxmlformats.org/officeDocument/2006/relationships/slide" Target="slides/slide6.xml"/><Relationship Id="rId137" Type="http://schemas.openxmlformats.org/officeDocument/2006/relationships/slide" Target="slides/slide27.xml"/><Relationship Id="rId158" Type="http://schemas.openxmlformats.org/officeDocument/2006/relationships/slide" Target="slides/slide48.xml"/><Relationship Id="rId302" Type="http://schemas.openxmlformats.org/officeDocument/2006/relationships/slide" Target="slides/slide192.xml"/><Relationship Id="rId323" Type="http://schemas.openxmlformats.org/officeDocument/2006/relationships/slide" Target="slides/slide213.xml"/><Relationship Id="rId344" Type="http://schemas.openxmlformats.org/officeDocument/2006/relationships/slide" Target="slides/slide23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69.xml"/><Relationship Id="rId365" Type="http://schemas.openxmlformats.org/officeDocument/2006/relationships/slide" Target="slides/slide255.xml"/><Relationship Id="rId386" Type="http://schemas.openxmlformats.org/officeDocument/2006/relationships/slide" Target="slides/slide276.xml"/><Relationship Id="rId190" Type="http://schemas.openxmlformats.org/officeDocument/2006/relationships/slide" Target="slides/slide80.xml"/><Relationship Id="rId204" Type="http://schemas.openxmlformats.org/officeDocument/2006/relationships/slide" Target="slides/slide94.xml"/><Relationship Id="rId225" Type="http://schemas.openxmlformats.org/officeDocument/2006/relationships/slide" Target="slides/slide115.xml"/><Relationship Id="rId246" Type="http://schemas.openxmlformats.org/officeDocument/2006/relationships/slide" Target="slides/slide136.xml"/><Relationship Id="rId267" Type="http://schemas.openxmlformats.org/officeDocument/2006/relationships/slide" Target="slides/slide157.xml"/><Relationship Id="rId288" Type="http://schemas.openxmlformats.org/officeDocument/2006/relationships/slide" Target="slides/slide178.xml"/><Relationship Id="rId411" Type="http://schemas.openxmlformats.org/officeDocument/2006/relationships/tableStyles" Target="tableStyles.xml"/><Relationship Id="rId106" Type="http://schemas.openxmlformats.org/officeDocument/2006/relationships/slideMaster" Target="slideMasters/slideMaster106.xml"/><Relationship Id="rId127" Type="http://schemas.openxmlformats.org/officeDocument/2006/relationships/slide" Target="slides/slide17.xml"/><Relationship Id="rId313" Type="http://schemas.openxmlformats.org/officeDocument/2006/relationships/slide" Target="slides/slide20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38.xml"/><Relationship Id="rId169" Type="http://schemas.openxmlformats.org/officeDocument/2006/relationships/slide" Target="slides/slide59.xml"/><Relationship Id="rId334" Type="http://schemas.openxmlformats.org/officeDocument/2006/relationships/slide" Target="slides/slide224.xml"/><Relationship Id="rId355" Type="http://schemas.openxmlformats.org/officeDocument/2006/relationships/slide" Target="slides/slide245.xml"/><Relationship Id="rId376" Type="http://schemas.openxmlformats.org/officeDocument/2006/relationships/slide" Target="slides/slide266.xml"/><Relationship Id="rId397" Type="http://schemas.openxmlformats.org/officeDocument/2006/relationships/slide" Target="slides/slide287.xml"/><Relationship Id="rId4" Type="http://schemas.openxmlformats.org/officeDocument/2006/relationships/slideMaster" Target="slideMasters/slideMaster4.xml"/><Relationship Id="rId180" Type="http://schemas.openxmlformats.org/officeDocument/2006/relationships/slide" Target="slides/slide70.xml"/><Relationship Id="rId215" Type="http://schemas.openxmlformats.org/officeDocument/2006/relationships/slide" Target="slides/slide105.xml"/><Relationship Id="rId236" Type="http://schemas.openxmlformats.org/officeDocument/2006/relationships/slide" Target="slides/slide126.xml"/><Relationship Id="rId257" Type="http://schemas.openxmlformats.org/officeDocument/2006/relationships/slide" Target="slides/slide147.xml"/><Relationship Id="rId278" Type="http://schemas.openxmlformats.org/officeDocument/2006/relationships/slide" Target="slides/slide168.xml"/><Relationship Id="rId401" Type="http://schemas.openxmlformats.org/officeDocument/2006/relationships/slide" Target="slides/slide291.xml"/><Relationship Id="rId303" Type="http://schemas.openxmlformats.org/officeDocument/2006/relationships/slide" Target="slides/slide193.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28.xml"/><Relationship Id="rId345" Type="http://schemas.openxmlformats.org/officeDocument/2006/relationships/slide" Target="slides/slide235.xml"/><Relationship Id="rId387" Type="http://schemas.openxmlformats.org/officeDocument/2006/relationships/slide" Target="slides/slide277.xml"/><Relationship Id="rId191" Type="http://schemas.openxmlformats.org/officeDocument/2006/relationships/slide" Target="slides/slide81.xml"/><Relationship Id="rId205" Type="http://schemas.openxmlformats.org/officeDocument/2006/relationships/slide" Target="slides/slide95.xml"/><Relationship Id="rId247" Type="http://schemas.openxmlformats.org/officeDocument/2006/relationships/slide" Target="slides/slide137.xml"/><Relationship Id="rId107" Type="http://schemas.openxmlformats.org/officeDocument/2006/relationships/slideMaster" Target="slideMasters/slideMaster107.xml"/><Relationship Id="rId289" Type="http://schemas.openxmlformats.org/officeDocument/2006/relationships/slide" Target="slides/slide17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39.xml"/><Relationship Id="rId314" Type="http://schemas.openxmlformats.org/officeDocument/2006/relationships/slide" Target="slides/slide204.xml"/><Relationship Id="rId356" Type="http://schemas.openxmlformats.org/officeDocument/2006/relationships/slide" Target="slides/slide246.xml"/><Relationship Id="rId398" Type="http://schemas.openxmlformats.org/officeDocument/2006/relationships/slide" Target="slides/slide288.xml"/><Relationship Id="rId95" Type="http://schemas.openxmlformats.org/officeDocument/2006/relationships/slideMaster" Target="slideMasters/slideMaster95.xml"/><Relationship Id="rId160" Type="http://schemas.openxmlformats.org/officeDocument/2006/relationships/slide" Target="slides/slide50.xml"/><Relationship Id="rId216" Type="http://schemas.openxmlformats.org/officeDocument/2006/relationships/slide" Target="slides/slide106.xml"/><Relationship Id="rId258" Type="http://schemas.openxmlformats.org/officeDocument/2006/relationships/slide" Target="slides/slide14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8.xml"/><Relationship Id="rId325" Type="http://schemas.openxmlformats.org/officeDocument/2006/relationships/slide" Target="slides/slide215.xml"/><Relationship Id="rId367" Type="http://schemas.openxmlformats.org/officeDocument/2006/relationships/slide" Target="slides/slide257.xml"/><Relationship Id="rId171" Type="http://schemas.openxmlformats.org/officeDocument/2006/relationships/slide" Target="slides/slide61.xml"/><Relationship Id="rId227" Type="http://schemas.openxmlformats.org/officeDocument/2006/relationships/slide" Target="slides/slide117.xml"/><Relationship Id="rId269" Type="http://schemas.openxmlformats.org/officeDocument/2006/relationships/slide" Target="slides/slide159.xml"/><Relationship Id="rId33" Type="http://schemas.openxmlformats.org/officeDocument/2006/relationships/slideMaster" Target="slideMasters/slideMaster33.xml"/><Relationship Id="rId129" Type="http://schemas.openxmlformats.org/officeDocument/2006/relationships/slide" Target="slides/slide19.xml"/><Relationship Id="rId280" Type="http://schemas.openxmlformats.org/officeDocument/2006/relationships/slide" Target="slides/slide170.xml"/><Relationship Id="rId336" Type="http://schemas.openxmlformats.org/officeDocument/2006/relationships/slide" Target="slides/slide226.xml"/><Relationship Id="rId75" Type="http://schemas.openxmlformats.org/officeDocument/2006/relationships/slideMaster" Target="slideMasters/slideMaster75.xml"/><Relationship Id="rId140" Type="http://schemas.openxmlformats.org/officeDocument/2006/relationships/slide" Target="slides/slide30.xml"/><Relationship Id="rId182" Type="http://schemas.openxmlformats.org/officeDocument/2006/relationships/slide" Target="slides/slide72.xml"/><Relationship Id="rId378" Type="http://schemas.openxmlformats.org/officeDocument/2006/relationships/slide" Target="slides/slide268.xml"/><Relationship Id="rId403" Type="http://schemas.openxmlformats.org/officeDocument/2006/relationships/slide" Target="slides/slide293.xml"/><Relationship Id="rId6" Type="http://schemas.openxmlformats.org/officeDocument/2006/relationships/slideMaster" Target="slideMasters/slideMaster6.xml"/><Relationship Id="rId238" Type="http://schemas.openxmlformats.org/officeDocument/2006/relationships/slide" Target="slides/slide128.xml"/><Relationship Id="rId291" Type="http://schemas.openxmlformats.org/officeDocument/2006/relationships/slide" Target="slides/slide181.xml"/><Relationship Id="rId305" Type="http://schemas.openxmlformats.org/officeDocument/2006/relationships/slide" Target="slides/slide195.xml"/><Relationship Id="rId347" Type="http://schemas.openxmlformats.org/officeDocument/2006/relationships/slide" Target="slides/slide237.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41.xml"/><Relationship Id="rId389" Type="http://schemas.openxmlformats.org/officeDocument/2006/relationships/slide" Target="slides/slide279.xml"/><Relationship Id="rId193" Type="http://schemas.openxmlformats.org/officeDocument/2006/relationships/slide" Target="slides/slide83.xml"/><Relationship Id="rId207" Type="http://schemas.openxmlformats.org/officeDocument/2006/relationships/slide" Target="slides/slide97.xml"/><Relationship Id="rId249" Type="http://schemas.openxmlformats.org/officeDocument/2006/relationships/slide" Target="slides/slide139.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 Target="slides/slide150.xml"/><Relationship Id="rId316" Type="http://schemas.openxmlformats.org/officeDocument/2006/relationships/slide" Target="slides/slide206.xml"/><Relationship Id="rId55" Type="http://schemas.openxmlformats.org/officeDocument/2006/relationships/slideMaster" Target="slideMasters/slideMaster55.xml"/><Relationship Id="rId97" Type="http://schemas.openxmlformats.org/officeDocument/2006/relationships/slideMaster" Target="slideMasters/slideMaster97.xml"/><Relationship Id="rId120" Type="http://schemas.openxmlformats.org/officeDocument/2006/relationships/slide" Target="slides/slide10.xml"/><Relationship Id="rId358" Type="http://schemas.openxmlformats.org/officeDocument/2006/relationships/slide" Target="slides/slide248.xml"/><Relationship Id="rId162" Type="http://schemas.openxmlformats.org/officeDocument/2006/relationships/slide" Target="slides/slide52.xml"/><Relationship Id="rId218" Type="http://schemas.openxmlformats.org/officeDocument/2006/relationships/slide" Target="slides/slide108.xml"/><Relationship Id="rId271" Type="http://schemas.openxmlformats.org/officeDocument/2006/relationships/slide" Target="slides/slide161.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21.xml"/><Relationship Id="rId327" Type="http://schemas.openxmlformats.org/officeDocument/2006/relationships/slide" Target="slides/slide217.xml"/><Relationship Id="rId369" Type="http://schemas.openxmlformats.org/officeDocument/2006/relationships/slide" Target="slides/slide259.xml"/><Relationship Id="rId173" Type="http://schemas.openxmlformats.org/officeDocument/2006/relationships/slide" Target="slides/slide63.xml"/><Relationship Id="rId229" Type="http://schemas.openxmlformats.org/officeDocument/2006/relationships/slide" Target="slides/slide119.xml"/><Relationship Id="rId380" Type="http://schemas.openxmlformats.org/officeDocument/2006/relationships/slide" Target="slides/slide270.xml"/><Relationship Id="rId240" Type="http://schemas.openxmlformats.org/officeDocument/2006/relationships/slide" Target="slides/slide130.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172.xml"/><Relationship Id="rId338" Type="http://schemas.openxmlformats.org/officeDocument/2006/relationships/slide" Target="slides/slide228.xml"/><Relationship Id="rId8" Type="http://schemas.openxmlformats.org/officeDocument/2006/relationships/slideMaster" Target="slideMasters/slideMaster8.xml"/><Relationship Id="rId142" Type="http://schemas.openxmlformats.org/officeDocument/2006/relationships/slide" Target="slides/slide32.xml"/><Relationship Id="rId184" Type="http://schemas.openxmlformats.org/officeDocument/2006/relationships/slide" Target="slides/slide74.xml"/><Relationship Id="rId391" Type="http://schemas.openxmlformats.org/officeDocument/2006/relationships/slide" Target="slides/slide281.xml"/><Relationship Id="rId405" Type="http://schemas.openxmlformats.org/officeDocument/2006/relationships/slide" Target="slides/slide295.xml"/><Relationship Id="rId251" Type="http://schemas.openxmlformats.org/officeDocument/2006/relationships/slide" Target="slides/slide141.xml"/><Relationship Id="rId46" Type="http://schemas.openxmlformats.org/officeDocument/2006/relationships/slideMaster" Target="slideMasters/slideMaster46.xml"/><Relationship Id="rId293" Type="http://schemas.openxmlformats.org/officeDocument/2006/relationships/slide" Target="slides/slide183.xml"/><Relationship Id="rId307" Type="http://schemas.openxmlformats.org/officeDocument/2006/relationships/slide" Target="slides/slide197.xml"/><Relationship Id="rId349" Type="http://schemas.openxmlformats.org/officeDocument/2006/relationships/slide" Target="slides/slide239.xml"/><Relationship Id="rId88" Type="http://schemas.openxmlformats.org/officeDocument/2006/relationships/slideMaster" Target="slideMasters/slideMaster88.xml"/><Relationship Id="rId111" Type="http://schemas.openxmlformats.org/officeDocument/2006/relationships/slide" Target="slides/slide1.xml"/><Relationship Id="rId153" Type="http://schemas.openxmlformats.org/officeDocument/2006/relationships/slide" Target="slides/slide43.xml"/><Relationship Id="rId195" Type="http://schemas.openxmlformats.org/officeDocument/2006/relationships/slide" Target="slides/slide85.xml"/><Relationship Id="rId209" Type="http://schemas.openxmlformats.org/officeDocument/2006/relationships/slide" Target="slides/slide99.xml"/><Relationship Id="rId360" Type="http://schemas.openxmlformats.org/officeDocument/2006/relationships/slide" Target="slides/slide250.xml"/><Relationship Id="rId220" Type="http://schemas.openxmlformats.org/officeDocument/2006/relationships/slide" Target="slides/slide110.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52.xml"/><Relationship Id="rId318" Type="http://schemas.openxmlformats.org/officeDocument/2006/relationships/slide" Target="slides/slide208.xml"/><Relationship Id="rId99" Type="http://schemas.openxmlformats.org/officeDocument/2006/relationships/slideMaster" Target="slideMasters/slideMaster99.xml"/><Relationship Id="rId122" Type="http://schemas.openxmlformats.org/officeDocument/2006/relationships/slide" Target="slides/slide12.xml"/><Relationship Id="rId164" Type="http://schemas.openxmlformats.org/officeDocument/2006/relationships/slide" Target="slides/slide54.xml"/><Relationship Id="rId371" Type="http://schemas.openxmlformats.org/officeDocument/2006/relationships/slide" Target="slides/slide261.xml"/><Relationship Id="rId26" Type="http://schemas.openxmlformats.org/officeDocument/2006/relationships/slideMaster" Target="slideMasters/slideMaster26.xml"/><Relationship Id="rId231" Type="http://schemas.openxmlformats.org/officeDocument/2006/relationships/slide" Target="slides/slide121.xml"/><Relationship Id="rId273" Type="http://schemas.openxmlformats.org/officeDocument/2006/relationships/slide" Target="slides/slide163.xml"/><Relationship Id="rId329" Type="http://schemas.openxmlformats.org/officeDocument/2006/relationships/slide" Target="slides/slide219.xml"/><Relationship Id="rId68" Type="http://schemas.openxmlformats.org/officeDocument/2006/relationships/slideMaster" Target="slideMasters/slideMaster68.xml"/><Relationship Id="rId133" Type="http://schemas.openxmlformats.org/officeDocument/2006/relationships/slide" Target="slides/slide23.xml"/><Relationship Id="rId175" Type="http://schemas.openxmlformats.org/officeDocument/2006/relationships/slide" Target="slides/slide65.xml"/><Relationship Id="rId340" Type="http://schemas.openxmlformats.org/officeDocument/2006/relationships/slide" Target="slides/slide230.xml"/><Relationship Id="rId200" Type="http://schemas.openxmlformats.org/officeDocument/2006/relationships/slide" Target="slides/slide90.xml"/><Relationship Id="rId382" Type="http://schemas.openxmlformats.org/officeDocument/2006/relationships/slide" Target="slides/slide272.xml"/><Relationship Id="rId242" Type="http://schemas.openxmlformats.org/officeDocument/2006/relationships/slide" Target="slides/slide132.xml"/><Relationship Id="rId284" Type="http://schemas.openxmlformats.org/officeDocument/2006/relationships/slide" Target="slides/slide174.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44" Type="http://schemas.openxmlformats.org/officeDocument/2006/relationships/slide" Target="slides/slide34.xml"/><Relationship Id="rId90" Type="http://schemas.openxmlformats.org/officeDocument/2006/relationships/slideMaster" Target="slideMasters/slideMaster90.xml"/><Relationship Id="rId186" Type="http://schemas.openxmlformats.org/officeDocument/2006/relationships/slide" Target="slides/slide76.xml"/><Relationship Id="rId351" Type="http://schemas.openxmlformats.org/officeDocument/2006/relationships/slide" Target="slides/slide241.xml"/><Relationship Id="rId393" Type="http://schemas.openxmlformats.org/officeDocument/2006/relationships/slide" Target="slides/slide283.xml"/><Relationship Id="rId407" Type="http://schemas.openxmlformats.org/officeDocument/2006/relationships/notesMaster" Target="notesMasters/notesMaster1.xml"/><Relationship Id="rId211" Type="http://schemas.openxmlformats.org/officeDocument/2006/relationships/slide" Target="slides/slide101.xml"/><Relationship Id="rId253" Type="http://schemas.openxmlformats.org/officeDocument/2006/relationships/slide" Target="slides/slide143.xml"/><Relationship Id="rId295" Type="http://schemas.openxmlformats.org/officeDocument/2006/relationships/slide" Target="slides/slide185.xml"/><Relationship Id="rId309"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689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37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06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7585"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4479" algn="l" defTabSz="456893" rtl="0" eaLnBrk="1" latinLnBrk="0" hangingPunct="1">
      <a:defRPr sz="1200" kern="1200">
        <a:solidFill>
          <a:schemeClr val="tx1"/>
        </a:solidFill>
        <a:latin typeface="+mn-lt"/>
        <a:ea typeface="+mn-ea"/>
        <a:cs typeface="+mn-cs"/>
      </a:defRPr>
    </a:lvl6pPr>
    <a:lvl7pPr marL="2741378" algn="l" defTabSz="456893" rtl="0" eaLnBrk="1" latinLnBrk="0" hangingPunct="1">
      <a:defRPr sz="1200" kern="1200">
        <a:solidFill>
          <a:schemeClr val="tx1"/>
        </a:solidFill>
        <a:latin typeface="+mn-lt"/>
        <a:ea typeface="+mn-ea"/>
        <a:cs typeface="+mn-cs"/>
      </a:defRPr>
    </a:lvl7pPr>
    <a:lvl8pPr marL="3198268" algn="l" defTabSz="456893" rtl="0" eaLnBrk="1" latinLnBrk="0" hangingPunct="1">
      <a:defRPr sz="1200" kern="1200">
        <a:solidFill>
          <a:schemeClr val="tx1"/>
        </a:solidFill>
        <a:latin typeface="+mn-lt"/>
        <a:ea typeface="+mn-ea"/>
        <a:cs typeface="+mn-cs"/>
      </a:defRPr>
    </a:lvl8pPr>
    <a:lvl9pPr marL="3655169" algn="l" defTabSz="4568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3" Type="http://schemas.openxmlformats.org/officeDocument/2006/relationships/hyperlink" Target="http://en.wikipedia.org/wiki/Psychiatrists" TargetMode="External"/><Relationship Id="rId2" Type="http://schemas.openxmlformats.org/officeDocument/2006/relationships/slide" Target="../slides/slide231.xml"/><Relationship Id="rId1" Type="http://schemas.openxmlformats.org/officeDocument/2006/relationships/notesMaster" Target="../notesMasters/notesMaster1.xml"/><Relationship Id="rId4" Type="http://schemas.openxmlformats.org/officeDocument/2006/relationships/hyperlink" Target="http://en.wikipedia.org/wiki/Stress_(medicine)" TargetMode="Externa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8654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35816319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3FEA20A-DE49-B247-BB66-53DFBBAC7E87}" type="slidenum">
              <a:rPr lang="en-US" sz="1200">
                <a:solidFill>
                  <a:prstClr val="black"/>
                </a:solidFill>
              </a:rPr>
              <a:pPr/>
              <a:t>123</a:t>
            </a:fld>
            <a:endParaRPr lang="en-US" sz="1200">
              <a:solidFill>
                <a:prstClr val="black"/>
              </a:solidFill>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FDB42B9-E6AA-944C-8C27-399DFF2F5107}" type="slidenum">
              <a:rPr lang="en-US" sz="1200">
                <a:solidFill>
                  <a:prstClr val="black"/>
                </a:solidFill>
              </a:rPr>
              <a:pPr/>
              <a:t>127</a:t>
            </a:fld>
            <a:endParaRPr lang="en-US" sz="1200">
              <a:solidFill>
                <a:prstClr val="black"/>
              </a:solidFill>
            </a:endParaRPr>
          </a:p>
        </p:txBody>
      </p:sp>
      <p:sp>
        <p:nvSpPr>
          <p:cNvPr id="139267" name="Rectangle 2"/>
          <p:cNvSpPr>
            <a:spLocks noGrp="1" noRot="1" noChangeAspect="1" noChangeArrowheads="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051A4D-8D34-8F43-A5CD-04557A5984DB}" type="slidenum">
              <a:rPr lang="en-US" sz="1200">
                <a:solidFill>
                  <a:prstClr val="black"/>
                </a:solidFill>
              </a:rPr>
              <a:pPr/>
              <a:t>128</a:t>
            </a:fld>
            <a:endParaRPr lang="en-US" sz="1200">
              <a:solidFill>
                <a:prstClr val="black"/>
              </a:solidFill>
            </a:endParaRPr>
          </a:p>
        </p:txBody>
      </p:sp>
      <p:sp>
        <p:nvSpPr>
          <p:cNvPr id="1413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0E19368-3733-7A40-87B2-BFC3F745CA0C}" type="slidenum">
              <a:rPr lang="en-US" sz="1200" b="0">
                <a:solidFill>
                  <a:prstClr val="black"/>
                </a:solidFill>
              </a:rPr>
              <a:pPr algn="r" eaLnBrk="0" hangingPunct="0"/>
              <a:t>128</a:t>
            </a:fld>
            <a:endParaRPr lang="en-US" sz="1200" b="0">
              <a:solidFill>
                <a:prstClr val="black"/>
              </a:solidFill>
            </a:endParaRPr>
          </a:p>
        </p:txBody>
      </p:sp>
      <p:sp>
        <p:nvSpPr>
          <p:cNvPr id="141316" name="Rectangle 2"/>
          <p:cNvSpPr>
            <a:spLocks noGrp="1" noRot="1" noChangeAspect="1" noChangeArrowheads="1" noTextEdit="1"/>
          </p:cNvSpPr>
          <p:nvPr>
            <p:ph type="sldImg"/>
          </p:nvPr>
        </p:nvSpPr>
        <p:spPr>
          <a:solidFill>
            <a:srgbClr val="FFFFFF"/>
          </a:solidFill>
          <a:ln/>
        </p:spPr>
      </p:sp>
      <p:sp>
        <p:nvSpPr>
          <p:cNvPr id="14131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6AE3036-C84D-CC4D-A70B-9D0BC4CCC9FD}" type="slidenum">
              <a:rPr lang="en-US" sz="1200">
                <a:solidFill>
                  <a:prstClr val="black"/>
                </a:solidFill>
              </a:rPr>
              <a:pPr/>
              <a:t>129</a:t>
            </a:fld>
            <a:endParaRPr lang="en-US" sz="1200">
              <a:solidFill>
                <a:prstClr val="black"/>
              </a:solidFill>
            </a:endParaRPr>
          </a:p>
        </p:txBody>
      </p:sp>
      <p:sp>
        <p:nvSpPr>
          <p:cNvPr id="1433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AFC8441-279F-684D-8670-7BAF2E61CAF7}" type="slidenum">
              <a:rPr lang="en-US" sz="1200" b="0">
                <a:solidFill>
                  <a:prstClr val="black"/>
                </a:solidFill>
              </a:rPr>
              <a:pPr algn="r" eaLnBrk="0" hangingPunct="0"/>
              <a:t>129</a:t>
            </a:fld>
            <a:endParaRPr lang="en-US" sz="1200" b="0">
              <a:solidFill>
                <a:prstClr val="black"/>
              </a:solidFill>
            </a:endParaRPr>
          </a:p>
        </p:txBody>
      </p:sp>
      <p:sp>
        <p:nvSpPr>
          <p:cNvPr id="143364" name="Rectangle 2"/>
          <p:cNvSpPr>
            <a:spLocks noGrp="1" noRot="1" noChangeAspect="1" noChangeArrowheads="1" noTextEdit="1"/>
          </p:cNvSpPr>
          <p:nvPr>
            <p:ph type="sldImg"/>
          </p:nvPr>
        </p:nvSpPr>
        <p:spPr>
          <a:solidFill>
            <a:srgbClr val="FFFFFF"/>
          </a:solidFill>
          <a:ln/>
        </p:spPr>
      </p:sp>
      <p:sp>
        <p:nvSpPr>
          <p:cNvPr id="14336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D261521-E78D-F841-A465-D30D3D8C7DF2}" type="slidenum">
              <a:rPr lang="en-US" sz="1200">
                <a:solidFill>
                  <a:prstClr val="black"/>
                </a:solidFill>
              </a:rPr>
              <a:pPr/>
              <a:t>130</a:t>
            </a:fld>
            <a:endParaRPr lang="en-US" sz="1200">
              <a:solidFill>
                <a:prstClr val="black"/>
              </a:solidFill>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DDF78EA-DAB3-C448-A69C-2CBDB6E9AB1A}" type="slidenum">
              <a:rPr lang="en-US" sz="1200" b="0">
                <a:solidFill>
                  <a:prstClr val="black"/>
                </a:solidFill>
              </a:rPr>
              <a:pPr algn="r" eaLnBrk="0" hangingPunct="0"/>
              <a:t>130</a:t>
            </a:fld>
            <a:endParaRPr lang="en-US" sz="1200" b="0">
              <a:solidFill>
                <a:prstClr val="black"/>
              </a:solidFill>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43EF555-6066-E348-98B7-E2BB4B7D5F55}" type="slidenum">
              <a:rPr lang="en-US" sz="1200">
                <a:solidFill>
                  <a:prstClr val="black"/>
                </a:solidFill>
              </a:rPr>
              <a:pPr/>
              <a:t>131</a:t>
            </a:fld>
            <a:endParaRPr lang="en-US" sz="1200">
              <a:solidFill>
                <a:prstClr val="black"/>
              </a:solidFill>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300E7E7-9C0E-6646-8366-FBFE8066D223}" type="slidenum">
              <a:rPr lang="en-US" sz="1200" b="0">
                <a:solidFill>
                  <a:prstClr val="black"/>
                </a:solidFill>
              </a:rPr>
              <a:pPr algn="r" eaLnBrk="0" hangingPunct="0"/>
              <a:t>131</a:t>
            </a:fld>
            <a:endParaRPr lang="en-US" sz="1200" b="0">
              <a:solidFill>
                <a:prstClr val="black"/>
              </a:solidFill>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DA3243-2932-084B-AB4A-66F16B669FD8}" type="slidenum">
              <a:rPr lang="en-US" sz="1200">
                <a:solidFill>
                  <a:prstClr val="black"/>
                </a:solidFill>
              </a:rPr>
              <a:pPr/>
              <a:t>132</a:t>
            </a:fld>
            <a:endParaRPr lang="en-US" sz="1200">
              <a:solidFill>
                <a:prstClr val="black"/>
              </a:solidFill>
            </a:endParaRPr>
          </a:p>
        </p:txBody>
      </p:sp>
      <p:sp>
        <p:nvSpPr>
          <p:cNvPr id="149507" name="Rectangle 2"/>
          <p:cNvSpPr>
            <a:spLocks noGrp="1" noRot="1" noChangeAspect="1" noChangeArrowheads="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9CDB00-873C-AD43-8467-36005EE8448A}" type="slidenum">
              <a:rPr lang="en-US" sz="1200">
                <a:solidFill>
                  <a:prstClr val="black"/>
                </a:solidFill>
              </a:rPr>
              <a:pPr/>
              <a:t>133</a:t>
            </a:fld>
            <a:endParaRPr lang="en-US" sz="1200">
              <a:solidFill>
                <a:prstClr val="black"/>
              </a:solidFill>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C92A699-7A0F-2440-8B2E-D711055FA9EC}" type="slidenum">
              <a:rPr lang="en-US" sz="1200">
                <a:solidFill>
                  <a:prstClr val="black"/>
                </a:solidFill>
              </a:rPr>
              <a:pPr/>
              <a:t>134</a:t>
            </a:fld>
            <a:endParaRPr lang="en-US" sz="1200">
              <a:solidFill>
                <a:prstClr val="black"/>
              </a:solidFill>
            </a:endParaRPr>
          </a:p>
        </p:txBody>
      </p:sp>
      <p:sp>
        <p:nvSpPr>
          <p:cNvPr id="1536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8ED1B59-EC19-F743-8BD6-6DD5711E9A04}" type="slidenum">
              <a:rPr lang="en-US" sz="1200" b="0">
                <a:solidFill>
                  <a:prstClr val="black"/>
                </a:solidFill>
              </a:rPr>
              <a:pPr algn="r" eaLnBrk="0" hangingPunct="0"/>
              <a:t>134</a:t>
            </a:fld>
            <a:endParaRPr lang="en-US" sz="1200" b="0">
              <a:solidFill>
                <a:prstClr val="black"/>
              </a:solidFill>
            </a:endParaRPr>
          </a:p>
        </p:txBody>
      </p:sp>
      <p:sp>
        <p:nvSpPr>
          <p:cNvPr id="153604" name="Rectangle 2"/>
          <p:cNvSpPr>
            <a:spLocks noGrp="1" noRot="1" noChangeAspect="1" noChangeArrowheads="1" noTextEdit="1"/>
          </p:cNvSpPr>
          <p:nvPr>
            <p:ph type="sldImg"/>
          </p:nvPr>
        </p:nvSpPr>
        <p:spPr>
          <a:solidFill>
            <a:srgbClr val="FFFFFF"/>
          </a:solidFill>
          <a:ln/>
        </p:spPr>
      </p:sp>
      <p:sp>
        <p:nvSpPr>
          <p:cNvPr id="15360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http://corinth.sas.upenn.edu/schola.html</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57F62D-978A-5744-910D-F179481F00EC}" type="slidenum">
              <a:rPr lang="en-US" sz="1200">
                <a:solidFill>
                  <a:prstClr val="black"/>
                </a:solidFill>
              </a:rPr>
              <a:pPr/>
              <a:t>135</a:t>
            </a:fld>
            <a:endParaRPr lang="en-US" sz="1200">
              <a:solidFill>
                <a:prstClr val="black"/>
              </a:solidFill>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6A29D18-5CDE-3C4C-BD27-D33B7D6E63DE}" type="slidenum">
              <a:rPr lang="en-US" sz="1200" b="0">
                <a:solidFill>
                  <a:prstClr val="black"/>
                </a:solidFill>
              </a:rPr>
              <a:pPr algn="r" eaLnBrk="0" hangingPunct="0"/>
              <a:t>135</a:t>
            </a:fld>
            <a:endParaRPr lang="en-US" sz="1200" b="0">
              <a:solidFill>
                <a:prstClr val="black"/>
              </a:solidFill>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141800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78C98D-6E09-5E4B-A752-DD3BCE75C5A7}" type="slidenum">
              <a:rPr lang="en-US" sz="1200">
                <a:solidFill>
                  <a:prstClr val="black"/>
                </a:solidFill>
              </a:rPr>
              <a:pPr/>
              <a:t>136</a:t>
            </a:fld>
            <a:endParaRPr lang="en-US" sz="1200">
              <a:solidFill>
                <a:prstClr val="black"/>
              </a:solidFill>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61D46D00-879A-F247-805F-B539719475E5}" type="slidenum">
              <a:rPr lang="en-US" sz="1200" b="0" smtClean="0">
                <a:solidFill>
                  <a:prstClr val="black"/>
                </a:solidFill>
              </a:rPr>
              <a:pPr algn="r" eaLnBrk="0" hangingPunct="0"/>
              <a:t>136</a:t>
            </a:fld>
            <a:endParaRPr lang="en-US" sz="1200" b="0">
              <a:solidFill>
                <a:prstClr val="black"/>
              </a:solidFill>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BF92011-BB37-CC46-A82E-1561F8D6A637}" type="slidenum">
              <a:rPr lang="en-US" sz="1200">
                <a:solidFill>
                  <a:prstClr val="black"/>
                </a:solidFill>
              </a:rPr>
              <a:pPr/>
              <a:t>137</a:t>
            </a:fld>
            <a:endParaRPr lang="en-US" sz="1200">
              <a:solidFill>
                <a:prstClr val="black"/>
              </a:solidFill>
            </a:endParaRPr>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D179D6E-D9C0-D545-BA8D-BFC51DCD2734}" type="slidenum">
              <a:rPr lang="en-US" sz="1200" b="0">
                <a:solidFill>
                  <a:prstClr val="black"/>
                </a:solidFill>
              </a:rPr>
              <a:pPr algn="r" eaLnBrk="0" hangingPunct="0"/>
              <a:t>137</a:t>
            </a:fld>
            <a:endParaRPr lang="en-US" sz="1200" b="0">
              <a:solidFill>
                <a:prstClr val="black"/>
              </a:solidFill>
            </a:endParaRPr>
          </a:p>
        </p:txBody>
      </p:sp>
      <p:sp>
        <p:nvSpPr>
          <p:cNvPr id="159748" name="Rectangle 2"/>
          <p:cNvSpPr>
            <a:spLocks noGrp="1" noRot="1" noChangeAspect="1" noChangeArrowheads="1" noTextEdit="1"/>
          </p:cNvSpPr>
          <p:nvPr>
            <p:ph type="sldImg"/>
          </p:nvPr>
        </p:nvSpPr>
        <p:spPr>
          <a:solidFill>
            <a:srgbClr val="FFFFFF"/>
          </a:solidFill>
          <a:ln/>
        </p:spPr>
      </p:sp>
      <p:sp>
        <p:nvSpPr>
          <p:cNvPr id="15974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C4B9D9-8160-F647-93AD-8E4C41446062}" type="slidenum">
              <a:rPr lang="en-US" sz="1200">
                <a:solidFill>
                  <a:prstClr val="black"/>
                </a:solidFill>
              </a:rPr>
              <a:pPr/>
              <a:t>138</a:t>
            </a:fld>
            <a:endParaRPr lang="en-US" sz="1200">
              <a:solidFill>
                <a:prstClr val="black"/>
              </a:solidFill>
            </a:endParaRPr>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FEB17C5-5D12-8545-8449-E79B53A9AB8E}" type="slidenum">
              <a:rPr lang="en-US" sz="1200">
                <a:solidFill>
                  <a:prstClr val="black"/>
                </a:solidFill>
              </a:rPr>
              <a:pPr/>
              <a:t>139</a:t>
            </a:fld>
            <a:endParaRPr lang="en-US" sz="1200">
              <a:solidFill>
                <a:prstClr val="black"/>
              </a:solidFill>
            </a:endParaRPr>
          </a:p>
        </p:txBody>
      </p:sp>
      <p:sp>
        <p:nvSpPr>
          <p:cNvPr id="163843" name="Rectangle 2"/>
          <p:cNvSpPr>
            <a:spLocks noGrp="1" noRot="1" noChangeAspect="1" noChangeArrowheads="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4603F8-2316-7646-88D3-2D7964B940FD}" type="slidenum">
              <a:rPr lang="en-US" sz="1200">
                <a:solidFill>
                  <a:prstClr val="black"/>
                </a:solidFill>
              </a:rPr>
              <a:pPr/>
              <a:t>141</a:t>
            </a:fld>
            <a:endParaRPr lang="en-US" sz="1200">
              <a:solidFill>
                <a:prstClr val="black"/>
              </a:solidFill>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142</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143</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212D41-0D03-F244-9B44-00D75672CCAB}" type="slidenum">
              <a:rPr lang="en-US" sz="1200">
                <a:solidFill>
                  <a:prstClr val="black"/>
                </a:solidFill>
              </a:rPr>
              <a:pPr/>
              <a:t>147</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70ED8D-4CC0-1347-9ECD-43303CFBE5FD}" type="slidenum">
              <a:rPr lang="en-US" sz="1200"/>
              <a:pPr eaLnBrk="1" hangingPunct="1"/>
              <a:t>148</a:t>
            </a:fld>
            <a:endParaRPr lang="en-US" sz="120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65DEDA-B373-E74B-A0C4-314974B7D242}" type="slidenum">
              <a:rPr lang="en-US">
                <a:solidFill>
                  <a:prstClr val="black"/>
                </a:solidFill>
              </a:rPr>
              <a:pPr/>
              <a:t>150</a:t>
            </a:fld>
            <a:endParaRPr lang="en-US">
              <a:solidFill>
                <a:prstClr val="black"/>
              </a:solidFill>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B699D04-F069-3E41-86D9-C890AF94A80C}" type="slidenum">
              <a:rPr lang="en-US" sz="1200" b="0">
                <a:solidFill>
                  <a:prstClr val="black"/>
                </a:solidFill>
              </a:rPr>
              <a:pPr algn="r" eaLnBrk="0" hangingPunct="0"/>
              <a:t>150</a:t>
            </a:fld>
            <a:endParaRPr lang="en-US" sz="1200" b="0">
              <a:solidFill>
                <a:prstClr val="black"/>
              </a:solidFill>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8071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5C7000-E90F-C64D-B4E9-3DAFE9559462}" type="slidenum">
              <a:rPr lang="en-US" sz="1200">
                <a:solidFill>
                  <a:srgbClr val="000000"/>
                </a:solidFill>
              </a:rPr>
              <a:pPr/>
              <a:t>151</a:t>
            </a:fld>
            <a:endParaRPr lang="en-US" sz="1200">
              <a:solidFill>
                <a:srgbClr val="000000"/>
              </a:solidFill>
            </a:endParaRPr>
          </a:p>
        </p:txBody>
      </p:sp>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A3FB7D3-857D-9F46-937B-03E70FE69EED}" type="slidenum">
              <a:rPr lang="en-US" sz="1200" b="0" smtClean="0">
                <a:solidFill>
                  <a:srgbClr val="000000"/>
                </a:solidFill>
              </a:rPr>
              <a:pPr algn="r" eaLnBrk="0" hangingPunct="0"/>
              <a:t>151</a:t>
            </a:fld>
            <a:endParaRPr lang="en-US" sz="1200" b="0">
              <a:solidFill>
                <a:srgbClr val="000000"/>
              </a:solidFill>
            </a:endParaRPr>
          </a:p>
        </p:txBody>
      </p:sp>
      <p:sp>
        <p:nvSpPr>
          <p:cNvPr id="242691"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059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B7D934C-2499-414A-A69D-1CE1BA7B2B88}" type="slidenum">
              <a:rPr lang="en-US">
                <a:solidFill>
                  <a:prstClr val="black"/>
                </a:solidFill>
              </a:rPr>
              <a:pPr/>
              <a:t>152</a:t>
            </a:fld>
            <a:endParaRPr lang="en-US">
              <a:solidFill>
                <a:prstClr val="black"/>
              </a:solidFill>
            </a:endParaRPr>
          </a:p>
        </p:txBody>
      </p:sp>
      <p:sp>
        <p:nvSpPr>
          <p:cNvPr id="244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36820D6-4817-7F41-BADB-BB5E896A1ADA}" type="slidenum">
              <a:rPr lang="en-US" sz="1200" b="0">
                <a:solidFill>
                  <a:prstClr val="black"/>
                </a:solidFill>
              </a:rPr>
              <a:pPr algn="r" eaLnBrk="0" hangingPunct="0"/>
              <a:t>152</a:t>
            </a:fld>
            <a:endParaRPr lang="en-US" sz="1200" b="0">
              <a:solidFill>
                <a:prstClr val="black"/>
              </a:solidFill>
            </a:endParaRPr>
          </a:p>
        </p:txBody>
      </p:sp>
      <p:sp>
        <p:nvSpPr>
          <p:cNvPr id="24473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4740"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24A0A0-25D0-9047-9F67-AA9500705D07}" type="slidenum">
              <a:rPr lang="en-US">
                <a:solidFill>
                  <a:prstClr val="black"/>
                </a:solidFill>
              </a:rPr>
              <a:pPr/>
              <a:t>153</a:t>
            </a:fld>
            <a:endParaRPr lang="en-US">
              <a:solidFill>
                <a:prstClr val="black"/>
              </a:solidFill>
            </a:endParaRPr>
          </a:p>
        </p:txBody>
      </p:sp>
      <p:sp>
        <p:nvSpPr>
          <p:cNvPr id="240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D81B137-E99D-CA41-809A-5F6409DACAC9}" type="slidenum">
              <a:rPr lang="en-US" sz="1200" b="0">
                <a:solidFill>
                  <a:prstClr val="black"/>
                </a:solidFill>
              </a:rPr>
              <a:pPr algn="r" eaLnBrk="0" hangingPunct="0"/>
              <a:t>153</a:t>
            </a:fld>
            <a:endParaRPr lang="en-US" sz="1200" b="0">
              <a:solidFill>
                <a:prstClr val="black"/>
              </a:solidFill>
            </a:endParaRPr>
          </a:p>
        </p:txBody>
      </p:sp>
      <p:sp>
        <p:nvSpPr>
          <p:cNvPr id="24064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064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3DB06C-E99D-E743-947F-8C2F02B63CC5}" type="slidenum">
              <a:rPr lang="en-US">
                <a:solidFill>
                  <a:prstClr val="black"/>
                </a:solidFill>
              </a:rPr>
              <a:pPr/>
              <a:t>154</a:t>
            </a:fld>
            <a:endParaRPr lang="en-US">
              <a:solidFill>
                <a:prstClr val="black"/>
              </a:solidFill>
            </a:endParaRPr>
          </a:p>
        </p:txBody>
      </p:sp>
      <p:sp>
        <p:nvSpPr>
          <p:cNvPr id="250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B28DE8F-7890-714F-8AF6-757930C012DB}" type="slidenum">
              <a:rPr lang="en-US" sz="1200" b="0">
                <a:solidFill>
                  <a:prstClr val="black"/>
                </a:solidFill>
              </a:rPr>
              <a:pPr algn="r" eaLnBrk="0" hangingPunct="0"/>
              <a:t>154</a:t>
            </a:fld>
            <a:endParaRPr lang="en-US" sz="1200" b="0">
              <a:solidFill>
                <a:prstClr val="black"/>
              </a:solidFill>
            </a:endParaRPr>
          </a:p>
        </p:txBody>
      </p:sp>
      <p:sp>
        <p:nvSpPr>
          <p:cNvPr id="25088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088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9C3A95-DE2A-4349-A256-EE6AFDCEF23F}" type="slidenum">
              <a:rPr lang="en-US" sz="1200">
                <a:solidFill>
                  <a:prstClr val="black"/>
                </a:solidFill>
              </a:rPr>
              <a:pPr/>
              <a:t>155</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CC29FA0-9DFC-834C-A309-E98A89DFA1C0}" type="slidenum">
              <a:rPr lang="en-US" sz="1200" b="0" smtClean="0">
                <a:solidFill>
                  <a:prstClr val="black"/>
                </a:solidFill>
              </a:rPr>
              <a:pPr algn="r" eaLnBrk="0" hangingPunct="0"/>
              <a:t>155</a:t>
            </a:fld>
            <a:endParaRPr lang="en-US" sz="1200" b="0">
              <a:solidFill>
                <a:prstClr val="black"/>
              </a:solidFill>
            </a:endParaRPr>
          </a:p>
        </p:txBody>
      </p:sp>
      <p:sp>
        <p:nvSpPr>
          <p:cNvPr id="246787"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264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A37919-3EA0-FB49-BF8D-68657B681400}" type="slidenum">
              <a:rPr lang="en-US" sz="1200">
                <a:solidFill>
                  <a:prstClr val="black"/>
                </a:solidFill>
              </a:rPr>
              <a:pPr/>
              <a:t>156</a:t>
            </a:fld>
            <a:endParaRPr lang="en-US" sz="1200">
              <a:solidFill>
                <a:prstClr val="black"/>
              </a:solidFill>
            </a:endParaRPr>
          </a:p>
        </p:txBody>
      </p:sp>
      <p:sp>
        <p:nvSpPr>
          <p:cNvPr id="114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A114E07-BF68-E44D-874D-ECA2AB49E941}" type="slidenum">
              <a:rPr lang="en-US" sz="1200" b="0" smtClean="0">
                <a:solidFill>
                  <a:prstClr val="black"/>
                </a:solidFill>
              </a:rPr>
              <a:pPr algn="r" eaLnBrk="0" hangingPunct="0"/>
              <a:t>156</a:t>
            </a:fld>
            <a:endParaRPr lang="en-US" sz="1200" b="0">
              <a:solidFill>
                <a:prstClr val="black"/>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4692"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3BBF0-A758-D445-9BBD-2CC53154C207}" type="slidenum">
              <a:rPr lang="en-US" sz="1200">
                <a:solidFill>
                  <a:srgbClr val="000000"/>
                </a:solidFill>
              </a:rPr>
              <a:pPr/>
              <a:t>157</a:t>
            </a:fld>
            <a:endParaRPr lang="en-US" sz="1200">
              <a:solidFill>
                <a:srgbClr val="000000"/>
              </a:solidFill>
            </a:endParaRPr>
          </a:p>
        </p:txBody>
      </p:sp>
      <p:sp>
        <p:nvSpPr>
          <p:cNvPr id="116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3DA73A6-4D95-BD4A-B6BC-6DB35DE929C4}" type="slidenum">
              <a:rPr lang="en-US" sz="1200" b="0" smtClean="0">
                <a:solidFill>
                  <a:srgbClr val="000000"/>
                </a:solidFill>
              </a:rPr>
              <a:pPr algn="r" eaLnBrk="0" hangingPunct="0"/>
              <a:t>157</a:t>
            </a:fld>
            <a:endParaRPr lang="en-US" sz="1200" b="0">
              <a:solidFill>
                <a:srgbClr val="000000"/>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674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CC28F2-30D5-7F48-A5AA-E351C8FA9A7C}" type="slidenum">
              <a:rPr lang="en-US" sz="1200">
                <a:solidFill>
                  <a:prstClr val="black"/>
                </a:solidFill>
              </a:rPr>
              <a:pPr/>
              <a:t>158</a:t>
            </a:fld>
            <a:endParaRPr lang="en-US" sz="1200">
              <a:solidFill>
                <a:prstClr val="black"/>
              </a:solidFill>
            </a:endParaRPr>
          </a:p>
        </p:txBody>
      </p:sp>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E47E775-5F90-2B44-AB16-11ED074A2667}" type="slidenum">
              <a:rPr lang="en-US" sz="1200" b="0" smtClean="0">
                <a:solidFill>
                  <a:prstClr val="black"/>
                </a:solidFill>
              </a:rPr>
              <a:pPr algn="r" eaLnBrk="0" hangingPunct="0"/>
              <a:t>158</a:t>
            </a:fld>
            <a:endParaRPr lang="en-US" sz="1200" b="0">
              <a:solidFill>
                <a:prstClr val="black"/>
              </a:solidFill>
            </a:endParaRPr>
          </a:p>
        </p:txBody>
      </p:sp>
      <p:sp>
        <p:nvSpPr>
          <p:cNvPr id="375811"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288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6CFAD-8C45-1D4D-B4AC-26B76958C89C}" type="slidenum">
              <a:rPr lang="en-US" sz="1200">
                <a:solidFill>
                  <a:prstClr val="black"/>
                </a:solidFill>
              </a:rPr>
              <a:pPr/>
              <a:t>159</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0E54F6-34BE-0645-AB02-29D8735D8AE0}" type="slidenum">
              <a:rPr lang="en-US" sz="1200">
                <a:solidFill>
                  <a:prstClr val="black"/>
                </a:solidFill>
              </a:rPr>
              <a:pPr/>
              <a:t>160</a:t>
            </a:fld>
            <a:endParaRPr lang="en-US" sz="1200">
              <a:solidFill>
                <a:prstClr val="black"/>
              </a:solidFill>
            </a:endParaRPr>
          </a:p>
        </p:txBody>
      </p:sp>
      <p:sp>
        <p:nvSpPr>
          <p:cNvPr id="126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04D1B21-24C5-FF46-9320-7239F69F0FF5}" type="slidenum">
              <a:rPr lang="en-US" sz="1200" b="0" smtClean="0">
                <a:solidFill>
                  <a:prstClr val="black"/>
                </a:solidFill>
              </a:rPr>
              <a:pPr algn="r" eaLnBrk="0" hangingPunct="0"/>
              <a:t>160</a:t>
            </a:fld>
            <a:endParaRPr lang="en-US" sz="1200" b="0">
              <a:solidFill>
                <a:prstClr val="black"/>
              </a:solidFill>
            </a:endParaRPr>
          </a:p>
        </p:txBody>
      </p:sp>
      <p:sp>
        <p:nvSpPr>
          <p:cNvPr id="25907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698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123303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58D5D-73DB-504D-B487-B1A156EDF674}" type="slidenum">
              <a:rPr lang="en-US" sz="1200">
                <a:solidFill>
                  <a:prstClr val="black"/>
                </a:solidFill>
              </a:rPr>
              <a:pPr/>
              <a:t>161</a:t>
            </a:fld>
            <a:endParaRPr lang="en-US" sz="1200">
              <a:solidFill>
                <a:prstClr val="black"/>
              </a:solidFill>
            </a:endParaRPr>
          </a:p>
        </p:txBody>
      </p:sp>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45A2D50F-16BF-7C42-AF3E-61C4140BF301}" type="slidenum">
              <a:rPr lang="en-US" sz="1200" b="0" smtClean="0">
                <a:solidFill>
                  <a:prstClr val="black"/>
                </a:solidFill>
              </a:rPr>
              <a:pPr algn="r" eaLnBrk="0" hangingPunct="0"/>
              <a:t>161</a:t>
            </a:fld>
            <a:endParaRPr lang="en-US" sz="1200" b="0">
              <a:solidFill>
                <a:prstClr val="black"/>
              </a:solidFill>
            </a:endParaRPr>
          </a:p>
        </p:txBody>
      </p:sp>
      <p:sp>
        <p:nvSpPr>
          <p:cNvPr id="261123"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902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886043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D15833C-0E86-6442-969B-A3F5C2AAF51E}" type="slidenum">
              <a:rPr lang="en-US" sz="1200">
                <a:solidFill>
                  <a:prstClr val="black"/>
                </a:solidFill>
              </a:rPr>
              <a:pPr/>
              <a:t>165</a:t>
            </a:fld>
            <a:endParaRPr lang="en-US" sz="1200">
              <a:solidFill>
                <a:prstClr val="black"/>
              </a:solidFill>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166</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a:solidFill>
                  <a:srgbClr val="000000"/>
                </a:solidFill>
                <a:latin typeface="Arial" charset="0"/>
              </a:rPr>
              <a:pPr/>
              <a:t>167</a:t>
            </a:fld>
            <a:endParaRPr lang="en-US" sz="1200">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a:solidFill>
                  <a:srgbClr val="000000"/>
                </a:solidFill>
                <a:latin typeface="Arial" charset="0"/>
              </a:rPr>
              <a:pPr/>
              <a:t>168</a:t>
            </a:fld>
            <a:endParaRPr lang="en-US" sz="1200">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a:solidFill>
                  <a:srgbClr val="000000"/>
                </a:solidFill>
                <a:latin typeface="Arial" charset="0"/>
              </a:rPr>
              <a:pPr/>
              <a:t>169</a:t>
            </a:fld>
            <a:endParaRPr lang="en-US" sz="1200">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a:solidFill>
                  <a:srgbClr val="000000"/>
                </a:solidFill>
                <a:latin typeface="Arial" charset="0"/>
              </a:rPr>
              <a:pPr/>
              <a:t>170</a:t>
            </a:fld>
            <a:endParaRPr lang="en-US" sz="1200">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171</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EFA0D-D69A-2B4A-85C2-80E6C74C4A06}" type="slidenum">
              <a:rPr lang="en-US" sz="1200">
                <a:solidFill>
                  <a:prstClr val="black"/>
                </a:solidFill>
              </a:rPr>
              <a:pPr/>
              <a:t>172</a:t>
            </a:fld>
            <a:endParaRPr lang="en-US" sz="1200">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A1837C4-A52E-5C43-98D7-559B2C16BBA6}" type="slidenum">
              <a:rPr lang="en-US" sz="1200"/>
              <a:pPr eaLnBrk="1" hangingPunct="1"/>
              <a:t>21</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Slide 122 repeated</a:t>
            </a:r>
            <a:r>
              <a:rPr lang="en-US" baseline="0" dirty="0">
                <a:latin typeface="Times New Roman" charset="0"/>
                <a:ea typeface="ＭＳ Ｐゴシック" charset="0"/>
                <a:cs typeface="ＭＳ Ｐゴシック" charset="0"/>
              </a:rPr>
              <a:t> as slide 157 to make a total of 235 slides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0F7D87-529B-0A46-A0DC-1C23227949A2}" type="slidenum">
              <a:rPr lang="en-US" sz="1200"/>
              <a:pPr/>
              <a:t>173</a:t>
            </a:fld>
            <a:endParaRPr lang="en-US" sz="1200"/>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2BECAA-C534-2D44-AD30-0A3A9C2C4C61}" type="slidenum">
              <a:rPr lang="en-US" sz="1200">
                <a:solidFill>
                  <a:prstClr val="black"/>
                </a:solidFill>
              </a:rPr>
              <a:pPr/>
              <a:t>175</a:t>
            </a:fld>
            <a:endParaRPr lang="en-US" sz="1200">
              <a:solidFill>
                <a:prstClr val="black"/>
              </a:solidFill>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1DD6CF-4C19-1F49-A74B-796D13D2E668}" type="slidenum">
              <a:rPr lang="en-US" sz="1200">
                <a:solidFill>
                  <a:prstClr val="black"/>
                </a:solidFill>
              </a:rPr>
              <a:pPr/>
              <a:t>176</a:t>
            </a:fld>
            <a:endParaRPr lang="en-US" sz="1200">
              <a:solidFill>
                <a:prstClr val="black"/>
              </a:solidFill>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A7A5FFE-5E22-DE47-BA12-A0CC87D59768}" type="slidenum">
              <a:rPr lang="en-US" sz="1200">
                <a:solidFill>
                  <a:prstClr val="black"/>
                </a:solidFill>
              </a:rPr>
              <a:pPr/>
              <a:t>177</a:t>
            </a:fld>
            <a:endParaRPr lang="en-US" sz="1200">
              <a:solidFill>
                <a:prstClr val="black"/>
              </a:solidFill>
            </a:endParaRPr>
          </a:p>
        </p:txBody>
      </p:sp>
      <p:sp>
        <p:nvSpPr>
          <p:cNvPr id="180227" name="Rectangle 2"/>
          <p:cNvSpPr>
            <a:spLocks noGrp="1" noRot="1" noChangeAspect="1" noChangeArrowheads="1"/>
          </p:cNvSpPr>
          <p:nvPr>
            <p:ph type="sldImg"/>
          </p:nvPr>
        </p:nvSpPr>
        <p:spPr>
          <a:solidFill>
            <a:srgbClr val="FFFFFF"/>
          </a:solidFill>
          <a:ln/>
        </p:spPr>
      </p:sp>
      <p:sp>
        <p:nvSpPr>
          <p:cNvPr id="18022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680ADC-3417-754C-878F-874EB3CBB017}" type="slidenum">
              <a:rPr lang="en-US" sz="1200">
                <a:solidFill>
                  <a:prstClr val="black"/>
                </a:solidFill>
              </a:rPr>
              <a:pPr/>
              <a:t>178</a:t>
            </a:fld>
            <a:endParaRPr lang="en-US" sz="1200">
              <a:solidFill>
                <a:prstClr val="black"/>
              </a:solidFill>
            </a:endParaRPr>
          </a:p>
        </p:txBody>
      </p:sp>
      <p:sp>
        <p:nvSpPr>
          <p:cNvPr id="184323" name="Rectangle 2"/>
          <p:cNvSpPr>
            <a:spLocks noGrp="1" noRot="1" noChangeAspect="1" noChangeArrowheads="1"/>
          </p:cNvSpPr>
          <p:nvPr>
            <p:ph type="sldImg"/>
          </p:nvPr>
        </p:nvSpPr>
        <p:spPr>
          <a:solidFill>
            <a:srgbClr val="FFFFFF"/>
          </a:solidFill>
          <a:ln/>
        </p:spPr>
      </p:sp>
      <p:sp>
        <p:nvSpPr>
          <p:cNvPr id="18432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1756F4-33BE-E448-AE43-D4217633929C}" type="slidenum">
              <a:rPr lang="en-US" sz="1200">
                <a:solidFill>
                  <a:prstClr val="black"/>
                </a:solidFill>
              </a:rPr>
              <a:pPr/>
              <a:t>179</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89533C9-78E5-B948-88BB-E1F3923300BE}" type="slidenum">
              <a:rPr lang="en-US" sz="1200">
                <a:solidFill>
                  <a:prstClr val="black"/>
                </a:solidFill>
              </a:rPr>
              <a:pPr/>
              <a:t>180</a:t>
            </a:fld>
            <a:endParaRPr lang="en-US" sz="1200">
              <a:solidFill>
                <a:prstClr val="black"/>
              </a:solidFill>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rPr>
              <a:t>www.stephenwilliamson.com/ Hobbies/bakin.htm (Yeast bloom)</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4EA740F-657B-F046-ACFB-6956041D98AD}" type="slidenum">
              <a:rPr lang="en-US" sz="1200">
                <a:solidFill>
                  <a:prstClr val="black"/>
                </a:solidFill>
              </a:rPr>
              <a:pPr/>
              <a:t>181</a:t>
            </a:fld>
            <a:endParaRPr lang="en-US" sz="1200">
              <a:solidFill>
                <a:prstClr val="black"/>
              </a:solidFill>
            </a:endParaRPr>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6C0F63-67BB-AF47-BE88-F9856DF74E55}" type="slidenum">
              <a:rPr lang="en-US" sz="1200">
                <a:solidFill>
                  <a:prstClr val="black"/>
                </a:solidFill>
              </a:rPr>
              <a:pPr/>
              <a:t>182</a:t>
            </a:fld>
            <a:endParaRPr lang="en-US" sz="1200">
              <a:solidFill>
                <a:prstClr val="black"/>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D954F5-61D9-254B-B8C5-A2746ED5E1FB}" type="slidenum">
              <a:rPr lang="en-US" sz="1200">
                <a:solidFill>
                  <a:srgbClr val="000000"/>
                </a:solidFill>
              </a:rPr>
              <a:pPr/>
              <a:t>183</a:t>
            </a:fld>
            <a:endParaRPr lang="en-US" sz="1200">
              <a:solidFill>
                <a:srgbClr val="000000"/>
              </a:solidFill>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6" name="Slide Image Placeholder 1"/>
          <p:cNvSpPr>
            <a:spLocks noGrp="1" noRot="1" noChangeAspect="1" noTextEdit="1"/>
          </p:cNvSpPr>
          <p:nvPr>
            <p:ph type="sldImg"/>
          </p:nvPr>
        </p:nvSpPr>
        <p:spPr>
          <a:ln/>
          <a:extLst>
            <a:ext uri="{FAA26D3D-D897-4be2-8F04-BA451C77F1D7}">
              <ma14:placeholderFlag xmlns="" xmlns:ma14="http://schemas.microsoft.com/office/mac/drawingml/2011/main" val="1"/>
            </a:ext>
          </a:extLst>
        </p:spPr>
      </p:sp>
      <p:sp>
        <p:nvSpPr>
          <p:cNvPr id="1567747" name="Notes Placeholder 2"/>
          <p:cNvSpPr>
            <a:spLocks noGrp="1"/>
          </p:cNvSpPr>
          <p:nvPr>
            <p:ph type="body" idx="1"/>
          </p:nvPr>
        </p:nvSpPr>
        <p:spPr>
          <a:xfrm>
            <a:off x="914400" y="4343400"/>
            <a:ext cx="5029200" cy="4114800"/>
          </a:xfrm>
        </p:spPr>
        <p:txBody>
          <a:bodyPr/>
          <a:lstStyle/>
          <a:p>
            <a:pPr eaLnBrk="1" hangingPunct="1">
              <a:defRPr/>
            </a:pPr>
            <a:endParaRPr lang="zh-CN" altLang="en-US">
              <a:cs typeface="+mn-cs"/>
            </a:endParaRPr>
          </a:p>
        </p:txBody>
      </p:sp>
      <p:sp>
        <p:nvSpPr>
          <p:cNvPr id="108749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eaLnBrk="0" hangingPunct="0">
              <a:defRPr sz="3400">
                <a:solidFill>
                  <a:srgbClr val="000000"/>
                </a:solidFill>
                <a:latin typeface="Times New Roman" charset="0"/>
                <a:ea typeface="ＭＳ Ｐゴシック" charset="0"/>
                <a:sym typeface="Times New Roman" charset="0"/>
              </a:defRPr>
            </a:lvl2pPr>
            <a:lvl3pPr marL="1143000" indent="-228600" eaLnBrk="0" hangingPunct="0">
              <a:defRPr sz="3400">
                <a:solidFill>
                  <a:srgbClr val="000000"/>
                </a:solidFill>
                <a:latin typeface="Times New Roman" charset="0"/>
                <a:ea typeface="ＭＳ Ｐゴシック" charset="0"/>
                <a:sym typeface="Times New Roman" charset="0"/>
              </a:defRPr>
            </a:lvl3pPr>
            <a:lvl4pPr marL="1600200" indent="-228600" eaLnBrk="0" hangingPunct="0">
              <a:defRPr sz="3400">
                <a:solidFill>
                  <a:srgbClr val="000000"/>
                </a:solidFill>
                <a:latin typeface="Times New Roman" charset="0"/>
                <a:ea typeface="ＭＳ Ｐゴシック" charset="0"/>
                <a:sym typeface="Times New Roman" charset="0"/>
              </a:defRPr>
            </a:lvl4pPr>
            <a:lvl5pPr marL="2057400" indent="-228600" eaLnBrk="0" hangingPunct="0">
              <a:defRPr sz="3400">
                <a:solidFill>
                  <a:srgbClr val="000000"/>
                </a:solidFill>
                <a:latin typeface="Times New Roman" charset="0"/>
                <a:ea typeface="ＭＳ Ｐゴシック" charset="0"/>
                <a:sym typeface="Times New Roman" charset="0"/>
              </a:defRPr>
            </a:lvl5pPr>
            <a:lvl6pPr marL="25146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fld id="{827CB8A1-C0B9-9046-9FED-000B3961FDC4}" type="slidenum">
              <a:rPr lang="zh-CN" altLang="en-US" sz="1200">
                <a:solidFill>
                  <a:prstClr val="black"/>
                </a:solidFill>
                <a:latin typeface="Arial" charset="0"/>
              </a:rPr>
              <a:pPr algn="r" eaLnBrk="1" hangingPunct="1"/>
              <a:t>22</a:t>
            </a:fld>
            <a:endParaRPr lang="en-US" altLang="zh-CN" sz="1200">
              <a:solidFill>
                <a:prstClr val="black"/>
              </a:solidFill>
              <a:latin typeface="Arial"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D378BB-7DF7-5F42-B470-11A4EBF6261A}" type="slidenum">
              <a:rPr lang="en-US" sz="1200">
                <a:solidFill>
                  <a:srgbClr val="000000"/>
                </a:solidFill>
              </a:rPr>
              <a:pPr/>
              <a:t>184</a:t>
            </a:fld>
            <a:endParaRPr lang="en-US" sz="1200">
              <a:solidFill>
                <a:srgbClr val="000000"/>
              </a:solidFill>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9C96761-3973-C942-B668-DF84C2C69FB8}" type="slidenum">
              <a:rPr lang="en-US" sz="1200">
                <a:solidFill>
                  <a:prstClr val="black"/>
                </a:solidFill>
              </a:rPr>
              <a:pPr/>
              <a:t>185</a:t>
            </a:fld>
            <a:endParaRPr lang="en-US" sz="1200">
              <a:solidFill>
                <a:prstClr val="black"/>
              </a:solidFill>
            </a:endParaRPr>
          </a:p>
        </p:txBody>
      </p:sp>
      <p:sp>
        <p:nvSpPr>
          <p:cNvPr id="202755" name="Rectangle 2"/>
          <p:cNvSpPr>
            <a:spLocks noGrp="1" noRot="1" noChangeAspect="1" noChangeArrowheads="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7D5622-8BE2-AA4D-A948-E2828713B197}" type="slidenum">
              <a:rPr lang="en-US" sz="1200">
                <a:solidFill>
                  <a:prstClr val="black"/>
                </a:solidFill>
              </a:rPr>
              <a:pPr/>
              <a:t>186</a:t>
            </a:fld>
            <a:endParaRPr lang="en-US" sz="1200">
              <a:solidFill>
                <a:prstClr val="black"/>
              </a:solidFill>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02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8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2FFE7ED-A744-644B-BAF6-932D212095D1}" type="slidenum">
              <a:rPr lang="en-US" sz="1200"/>
              <a:pPr eaLnBrk="1" hangingPunct="1"/>
              <a:t>24</a:t>
            </a:fld>
            <a:endParaRPr lang="en-US" sz="1200"/>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70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0646006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449494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BB7E1B-FB58-1E49-A040-A96A7FCD3414}" type="slidenum">
              <a:rPr lang="en-US" sz="1200">
                <a:solidFill>
                  <a:prstClr val="black"/>
                </a:solidFill>
              </a:rPr>
              <a:pPr/>
              <a:t>203</a:t>
            </a:fld>
            <a:endParaRPr lang="en-US" sz="1200">
              <a:solidFill>
                <a:prstClr val="black"/>
              </a:solidFill>
            </a:endParaRPr>
          </a:p>
        </p:txBody>
      </p:sp>
      <p:sp>
        <p:nvSpPr>
          <p:cNvPr id="2467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1F2283-7C8C-8C43-B9A3-7905018A8ED1}" type="slidenum">
              <a:rPr lang="en-US" sz="1200">
                <a:solidFill>
                  <a:prstClr val="black"/>
                </a:solidFill>
              </a:rPr>
              <a:pPr/>
              <a:t>204</a:t>
            </a:fld>
            <a:endParaRPr lang="en-US" sz="1200">
              <a:solidFill>
                <a:prstClr val="black"/>
              </a:solidFill>
            </a:endParaRPr>
          </a:p>
        </p:txBody>
      </p:sp>
      <p:sp>
        <p:nvSpPr>
          <p:cNvPr id="2969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304E1-5EE5-3C4E-9C3E-F467C0BC2687}" type="slidenum">
              <a:rPr lang="en-US" sz="1200">
                <a:solidFill>
                  <a:prstClr val="black"/>
                </a:solidFill>
              </a:rPr>
              <a:pPr/>
              <a:t>205</a:t>
            </a:fld>
            <a:endParaRPr lang="en-US" sz="1200">
              <a:solidFill>
                <a:prstClr val="black"/>
              </a:solidFill>
            </a:endParaRPr>
          </a:p>
        </p:txBody>
      </p:sp>
      <p:sp>
        <p:nvSpPr>
          <p:cNvPr id="29736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300CE6-E14E-F543-97AA-04997E7F5B6E}" type="slidenum">
              <a:rPr lang="en-US" sz="1200">
                <a:solidFill>
                  <a:prstClr val="black"/>
                </a:solidFill>
              </a:rPr>
              <a:pPr/>
              <a:t>206</a:t>
            </a:fld>
            <a:endParaRPr lang="en-US" sz="1200">
              <a:solidFill>
                <a:prstClr val="black"/>
              </a:solidFill>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pPr eaLnBrk="1" hangingPunct="1"/>
              <a:t>25</a:t>
            </a:fld>
            <a:endParaRPr lang="en-US" sz="1200"/>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2C932-4D5F-AE47-9980-05A9D35A5A6F}" type="slidenum">
              <a:rPr lang="en-US" sz="1200">
                <a:solidFill>
                  <a:prstClr val="black"/>
                </a:solidFill>
              </a:rPr>
              <a:pPr/>
              <a:t>207</a:t>
            </a:fld>
            <a:endParaRPr lang="en-US" sz="1200">
              <a:solidFill>
                <a:prstClr val="black"/>
              </a:solidFill>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208</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DEA27C-8AA3-F049-945B-B969EC90E47C}" type="slidenum">
              <a:rPr lang="en-US" sz="1200">
                <a:solidFill>
                  <a:prstClr val="black"/>
                </a:solidFill>
              </a:rPr>
              <a:pPr/>
              <a:t>209</a:t>
            </a:fld>
            <a:endParaRPr lang="en-US" sz="1200">
              <a:solidFill>
                <a:prstClr val="black"/>
              </a:solidFill>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619220F-4CCC-104A-9143-72979B194027}" type="slidenum">
              <a:rPr lang="en-US" sz="1200">
                <a:solidFill>
                  <a:srgbClr val="000000"/>
                </a:solidFill>
              </a:rPr>
              <a:pPr eaLnBrk="1" hangingPunct="1"/>
              <a:t>210</a:t>
            </a:fld>
            <a:endParaRPr lang="en-US" sz="1200">
              <a:solidFill>
                <a:srgbClr val="000000"/>
              </a:solidFill>
            </a:endParaRPr>
          </a:p>
        </p:txBody>
      </p:sp>
      <p:sp>
        <p:nvSpPr>
          <p:cNvPr id="292867" name="Rectangle 2"/>
          <p:cNvSpPr>
            <a:spLocks noGrp="1" noRot="1" noChangeAspect="1" noChangeArrowheads="1"/>
          </p:cNvSpPr>
          <p:nvPr>
            <p:ph type="sldImg"/>
          </p:nvPr>
        </p:nvSpPr>
        <p:spPr>
          <a:solidFill>
            <a:srgbClr val="FFFFFF"/>
          </a:solidFill>
          <a:ln/>
        </p:spPr>
      </p:sp>
      <p:sp>
        <p:nvSpPr>
          <p:cNvPr id="292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EDF8A8C-35BE-1745-9118-B5DF262E6646}" type="slidenum">
              <a:rPr lang="en-US" sz="1200">
                <a:solidFill>
                  <a:srgbClr val="000000"/>
                </a:solidFill>
              </a:rPr>
              <a:pPr eaLnBrk="1" hangingPunct="1"/>
              <a:t>211</a:t>
            </a:fld>
            <a:endParaRPr lang="en-US" sz="1200">
              <a:solidFill>
                <a:srgbClr val="000000"/>
              </a:solidFill>
            </a:endParaRPr>
          </a:p>
        </p:txBody>
      </p:sp>
      <p:sp>
        <p:nvSpPr>
          <p:cNvPr id="296963" name="Rectangle 2"/>
          <p:cNvSpPr>
            <a:spLocks noGrp="1" noRot="1" noChangeAspect="1" noChangeArrowheads="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86F55E-391D-B84B-A86C-D807497CB79C}" type="slidenum">
              <a:rPr lang="en-US" sz="1200">
                <a:solidFill>
                  <a:prstClr val="black"/>
                </a:solidFill>
              </a:rPr>
              <a:pPr/>
              <a:t>212</a:t>
            </a:fld>
            <a:endParaRPr lang="en-US" sz="1200">
              <a:solidFill>
                <a:prstClr val="black"/>
              </a:solidFill>
            </a:endParaRPr>
          </a:p>
        </p:txBody>
      </p:sp>
      <p:sp>
        <p:nvSpPr>
          <p:cNvPr id="29777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2D9322-2240-004C-95B9-A916252ACB1E}" type="slidenum">
              <a:rPr lang="en-US" sz="1200">
                <a:solidFill>
                  <a:prstClr val="black"/>
                </a:solidFill>
              </a:rPr>
              <a:pPr/>
              <a:t>213</a:t>
            </a:fld>
            <a:endParaRPr lang="en-US" sz="1200">
              <a:solidFill>
                <a:prstClr val="black"/>
              </a:solidFill>
            </a:endParaRPr>
          </a:p>
        </p:txBody>
      </p:sp>
      <p:sp>
        <p:nvSpPr>
          <p:cNvPr id="2979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D85E25-285B-BB43-A807-D332ED2A56E7}" type="slidenum">
              <a:rPr lang="en-US" sz="1200">
                <a:solidFill>
                  <a:prstClr val="black"/>
                </a:solidFill>
              </a:rPr>
              <a:pPr/>
              <a:t>214</a:t>
            </a:fld>
            <a:endParaRPr lang="en-US" sz="1200">
              <a:solidFill>
                <a:prstClr val="black"/>
              </a:solidFill>
            </a:endParaRPr>
          </a:p>
        </p:txBody>
      </p:sp>
      <p:sp>
        <p:nvSpPr>
          <p:cNvPr id="29675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05CE668-17DA-F741-8C45-6720A9F8E136}" type="slidenum">
              <a:rPr lang="en-US" sz="1200">
                <a:solidFill>
                  <a:srgbClr val="000000"/>
                </a:solidFill>
              </a:rPr>
              <a:pPr eaLnBrk="1" hangingPunct="1"/>
              <a:t>215</a:t>
            </a:fld>
            <a:endParaRPr lang="en-US" sz="1200">
              <a:solidFill>
                <a:srgbClr val="000000"/>
              </a:solidFill>
            </a:endParaRPr>
          </a:p>
        </p:txBody>
      </p:sp>
      <p:sp>
        <p:nvSpPr>
          <p:cNvPr id="305155" name="Rectangle 2"/>
          <p:cNvSpPr>
            <a:spLocks noGrp="1" noRot="1" noChangeAspect="1" noChangeArrowheads="1"/>
          </p:cNvSpPr>
          <p:nvPr>
            <p:ph type="sldImg"/>
          </p:nvPr>
        </p:nvSpPr>
        <p:spPr>
          <a:solidFill>
            <a:srgbClr val="FFFFFF"/>
          </a:solidFill>
          <a:ln/>
        </p:spPr>
      </p:sp>
      <p:sp>
        <p:nvSpPr>
          <p:cNvPr id="305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09613F-8F83-AE44-9615-014DE61C736E}" type="slidenum">
              <a:rPr lang="en-US" sz="1200">
                <a:solidFill>
                  <a:srgbClr val="000000"/>
                </a:solidFill>
              </a:rPr>
              <a:pPr eaLnBrk="1" hangingPunct="1"/>
              <a:t>216</a:t>
            </a:fld>
            <a:endParaRPr lang="en-US" sz="1200">
              <a:solidFill>
                <a:srgbClr val="000000"/>
              </a:solidFill>
            </a:endParaRPr>
          </a:p>
        </p:txBody>
      </p:sp>
      <p:sp>
        <p:nvSpPr>
          <p:cNvPr id="307203" name="Rectangle 2"/>
          <p:cNvSpPr>
            <a:spLocks noGrp="1" noRot="1" noChangeAspect="1" noChangeArrowheads="1"/>
          </p:cNvSpPr>
          <p:nvPr>
            <p:ph type="sldImg"/>
          </p:nvPr>
        </p:nvSpPr>
        <p:spPr>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26</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BD856B7-9CC5-474B-931A-E4CAE947F190}" type="slidenum">
              <a:rPr lang="en-US" sz="1200">
                <a:solidFill>
                  <a:srgbClr val="000000"/>
                </a:solidFill>
              </a:rPr>
              <a:pPr eaLnBrk="1" hangingPunct="1"/>
              <a:t>217</a:t>
            </a:fld>
            <a:endParaRPr lang="en-US" sz="1200">
              <a:solidFill>
                <a:srgbClr val="000000"/>
              </a:solidFill>
            </a:endParaRPr>
          </a:p>
        </p:txBody>
      </p:sp>
      <p:sp>
        <p:nvSpPr>
          <p:cNvPr id="309251" name="Rectangle 2"/>
          <p:cNvSpPr>
            <a:spLocks noGrp="1" noRot="1" noChangeAspect="1" noChangeArrowheads="1"/>
          </p:cNvSpPr>
          <p:nvPr>
            <p:ph type="sldImg"/>
          </p:nvPr>
        </p:nvSpPr>
        <p:spPr>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B814802-22AF-F142-8B7D-D8E5D20EE669}" type="slidenum">
              <a:rPr lang="en-US" sz="1200">
                <a:solidFill>
                  <a:srgbClr val="000000"/>
                </a:solidFill>
              </a:rPr>
              <a:pPr eaLnBrk="1" hangingPunct="1"/>
              <a:t>218</a:t>
            </a:fld>
            <a:endParaRPr lang="en-US" sz="1200">
              <a:solidFill>
                <a:srgbClr val="000000"/>
              </a:solidFill>
            </a:endParaRPr>
          </a:p>
        </p:txBody>
      </p:sp>
      <p:sp>
        <p:nvSpPr>
          <p:cNvPr id="311299" name="Rectangle 2"/>
          <p:cNvSpPr>
            <a:spLocks noGrp="1" noRot="1" noChangeAspect="1" noChangeArrowheads="1"/>
          </p:cNvSpPr>
          <p:nvPr>
            <p:ph type="sldImg"/>
          </p:nvPr>
        </p:nvSpPr>
        <p:spPr>
          <a:solidFill>
            <a:srgbClr val="FFFFFF"/>
          </a:solidFill>
          <a:ln/>
        </p:spPr>
      </p:sp>
      <p:sp>
        <p:nvSpPr>
          <p:cNvPr id="311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7583A29-14CC-3342-84FA-09BB9C7A5EA4}" type="slidenum">
              <a:rPr lang="en-US" sz="1200">
                <a:solidFill>
                  <a:srgbClr val="000000"/>
                </a:solidFill>
              </a:rPr>
              <a:pPr eaLnBrk="1" hangingPunct="1"/>
              <a:t>219</a:t>
            </a:fld>
            <a:endParaRPr lang="en-US" sz="1200">
              <a:solidFill>
                <a:srgbClr val="000000"/>
              </a:solidFill>
            </a:endParaRPr>
          </a:p>
        </p:txBody>
      </p:sp>
      <p:sp>
        <p:nvSpPr>
          <p:cNvPr id="315395" name="Rectangle 2"/>
          <p:cNvSpPr>
            <a:spLocks noGrp="1" noRot="1" noChangeAspect="1" noChangeArrowheads="1"/>
          </p:cNvSpPr>
          <p:nvPr>
            <p:ph type="sldImg"/>
          </p:nvPr>
        </p:nvSpPr>
        <p:spPr>
          <a:solidFill>
            <a:srgbClr val="FFFFFF"/>
          </a:solidFill>
          <a:ln/>
        </p:spPr>
      </p:sp>
      <p:sp>
        <p:nvSpPr>
          <p:cNvPr id="3153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704DCF-673C-AB4C-BF1C-F0C14EE7D97B}" type="slidenum">
              <a:rPr lang="en-US" sz="1200"/>
              <a:pPr/>
              <a:t>220</a:t>
            </a:fld>
            <a:endParaRPr lang="en-US" sz="1200"/>
          </a:p>
        </p:txBody>
      </p:sp>
      <p:sp>
        <p:nvSpPr>
          <p:cNvPr id="27934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10826A-A20C-FF44-A050-D226ECD80025}" type="slidenum">
              <a:rPr lang="en-US" sz="1200"/>
              <a:pPr/>
              <a:t>221</a:t>
            </a:fld>
            <a:endParaRPr lang="en-US" sz="1200"/>
          </a:p>
        </p:txBody>
      </p:sp>
      <p:sp>
        <p:nvSpPr>
          <p:cNvPr id="29900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CCBD9C-5986-9849-94EF-45406AEBA947}" type="slidenum">
              <a:rPr lang="en-US" sz="1200">
                <a:solidFill>
                  <a:prstClr val="black"/>
                </a:solidFill>
              </a:rPr>
              <a:pPr/>
              <a:t>222</a:t>
            </a:fld>
            <a:endParaRPr lang="en-US" sz="1200">
              <a:solidFill>
                <a:prstClr val="black"/>
              </a:solidFill>
            </a:endParaRPr>
          </a:p>
        </p:txBody>
      </p:sp>
      <p:sp>
        <p:nvSpPr>
          <p:cNvPr id="2457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47833-BBAA-1144-B38F-565DB3231887}" type="slidenum">
              <a:rPr lang="en-US" sz="1200">
                <a:solidFill>
                  <a:prstClr val="black"/>
                </a:solidFill>
              </a:rPr>
              <a:pPr/>
              <a:t>223</a:t>
            </a:fld>
            <a:endParaRPr lang="en-US" sz="1200">
              <a:solidFill>
                <a:prstClr val="black"/>
              </a:solidFill>
            </a:endParaRPr>
          </a:p>
        </p:txBody>
      </p:sp>
      <p:sp>
        <p:nvSpPr>
          <p:cNvPr id="2453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4D626-7C54-604F-8166-6E3A09924549}" type="slidenum">
              <a:rPr lang="en-US" sz="1200">
                <a:solidFill>
                  <a:prstClr val="black"/>
                </a:solidFill>
              </a:rPr>
              <a:pPr/>
              <a:t>224</a:t>
            </a:fld>
            <a:endParaRPr lang="en-US" sz="1200">
              <a:solidFill>
                <a:prstClr val="black"/>
              </a:solidFill>
            </a:endParaRPr>
          </a:p>
        </p:txBody>
      </p:sp>
      <p:sp>
        <p:nvSpPr>
          <p:cNvPr id="2965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DCECBAA-62CD-4B4D-96F1-3A9E7356F2BE}" type="slidenum">
              <a:rPr lang="en-US" sz="1200">
                <a:solidFill>
                  <a:srgbClr val="000000"/>
                </a:solidFill>
              </a:rPr>
              <a:pPr eaLnBrk="1" hangingPunct="1"/>
              <a:t>225</a:t>
            </a:fld>
            <a:endParaRPr lang="en-US" sz="1200">
              <a:solidFill>
                <a:srgbClr val="000000"/>
              </a:solidFill>
            </a:endParaRPr>
          </a:p>
        </p:txBody>
      </p:sp>
      <p:sp>
        <p:nvSpPr>
          <p:cNvPr id="333827" name="Rectangle 2"/>
          <p:cNvSpPr>
            <a:spLocks noGrp="1" noRot="1" noChangeAspect="1" noChangeArrowheads="1"/>
          </p:cNvSpPr>
          <p:nvPr>
            <p:ph type="sldImg"/>
          </p:nvPr>
        </p:nvSpPr>
        <p:spPr>
          <a:solidFill>
            <a:srgbClr val="FFFFFF"/>
          </a:solidFill>
          <a:ln/>
        </p:spPr>
      </p:sp>
      <p:sp>
        <p:nvSpPr>
          <p:cNvPr id="333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CD81B4-FF41-5645-A9AE-C2EEA7406C14}" type="slidenum">
              <a:rPr lang="en-US" sz="1200">
                <a:solidFill>
                  <a:srgbClr val="000000"/>
                </a:solidFill>
              </a:rPr>
              <a:pPr eaLnBrk="1" hangingPunct="1"/>
              <a:t>226</a:t>
            </a:fld>
            <a:endParaRPr lang="en-US" sz="1200">
              <a:solidFill>
                <a:srgbClr val="000000"/>
              </a:solidFill>
            </a:endParaRPr>
          </a:p>
        </p:txBody>
      </p:sp>
      <p:sp>
        <p:nvSpPr>
          <p:cNvPr id="329731" name="Rectangle 2"/>
          <p:cNvSpPr>
            <a:spLocks noGrp="1" noRot="1" noChangeAspect="1" noChangeArrowheads="1"/>
          </p:cNvSpPr>
          <p:nvPr>
            <p:ph type="sldImg"/>
          </p:nvPr>
        </p:nvSpPr>
        <p:spPr>
          <a:xfrm>
            <a:off x="1103313" y="674688"/>
            <a:ext cx="4603750" cy="3452812"/>
          </a:xfrm>
          <a:solidFill>
            <a:srgbClr val="FFFFFF"/>
          </a:solidFill>
          <a:ln/>
        </p:spPr>
      </p:sp>
      <p:sp>
        <p:nvSpPr>
          <p:cNvPr id="329732"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27</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4ECCAD-53C1-F141-A4A8-EAB47890ED12}" type="slidenum">
              <a:rPr lang="en-US" sz="1200">
                <a:solidFill>
                  <a:srgbClr val="000000"/>
                </a:solidFill>
              </a:rPr>
              <a:pPr eaLnBrk="1" hangingPunct="1"/>
              <a:t>227</a:t>
            </a:fld>
            <a:endParaRPr lang="en-US" sz="1200">
              <a:solidFill>
                <a:srgbClr val="000000"/>
              </a:solidFill>
            </a:endParaRPr>
          </a:p>
        </p:txBody>
      </p:sp>
      <p:sp>
        <p:nvSpPr>
          <p:cNvPr id="331779" name="Rectangle 2"/>
          <p:cNvSpPr>
            <a:spLocks noGrp="1" noRot="1" noChangeAspect="1" noChangeArrowheads="1"/>
          </p:cNvSpPr>
          <p:nvPr>
            <p:ph type="sldImg"/>
          </p:nvPr>
        </p:nvSpPr>
        <p:spPr>
          <a:solidFill>
            <a:srgbClr val="FFFFFF"/>
          </a:solidFill>
          <a:ln/>
        </p:spPr>
      </p:sp>
      <p:sp>
        <p:nvSpPr>
          <p:cNvPr id="331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BED2FE5-3A69-4443-8EA4-CF73CA438365}" type="slidenum">
              <a:rPr lang="en-US" sz="1200">
                <a:solidFill>
                  <a:srgbClr val="000000"/>
                </a:solidFill>
              </a:rPr>
              <a:pPr eaLnBrk="1" hangingPunct="1"/>
              <a:t>228</a:t>
            </a:fld>
            <a:endParaRPr lang="en-US" sz="1200">
              <a:solidFill>
                <a:srgbClr val="000000"/>
              </a:solidFill>
            </a:endParaRPr>
          </a:p>
        </p:txBody>
      </p:sp>
      <p:sp>
        <p:nvSpPr>
          <p:cNvPr id="335875" name="Rectangle 2"/>
          <p:cNvSpPr>
            <a:spLocks noGrp="1" noRot="1" noChangeAspect="1" noChangeArrowheads="1"/>
          </p:cNvSpPr>
          <p:nvPr>
            <p:ph type="sldImg"/>
          </p:nvPr>
        </p:nvSpPr>
        <p:spPr>
          <a:solidFill>
            <a:srgbClr val="FFFFFF"/>
          </a:solidFill>
          <a:ln/>
        </p:spPr>
      </p:sp>
      <p:sp>
        <p:nvSpPr>
          <p:cNvPr id="3358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447227-541B-6D41-B0F4-A1F234C774A7}" type="slidenum">
              <a:rPr lang="en-US" sz="1200">
                <a:solidFill>
                  <a:srgbClr val="000000"/>
                </a:solidFill>
              </a:rPr>
              <a:pPr eaLnBrk="1" hangingPunct="1"/>
              <a:t>229</a:t>
            </a:fld>
            <a:endParaRPr lang="en-US" sz="1200">
              <a:solidFill>
                <a:srgbClr val="000000"/>
              </a:solidFill>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9C9EB1B-C53F-254B-ABF2-6474355C1088}" type="slidenum">
              <a:rPr lang="en-US" sz="1200">
                <a:solidFill>
                  <a:srgbClr val="000000"/>
                </a:solidFill>
              </a:rPr>
              <a:pPr eaLnBrk="1" hangingPunct="1"/>
              <a:t>230</a:t>
            </a:fld>
            <a:endParaRPr lang="en-US" sz="1200">
              <a:solidFill>
                <a:srgbClr val="000000"/>
              </a:solidFill>
            </a:endParaRPr>
          </a:p>
        </p:txBody>
      </p:sp>
      <p:sp>
        <p:nvSpPr>
          <p:cNvPr id="342019" name="Rectangle 2"/>
          <p:cNvSpPr>
            <a:spLocks noGrp="1" noRot="1" noChangeAspect="1" noChangeArrowheads="1"/>
          </p:cNvSpPr>
          <p:nvPr>
            <p:ph type="sldImg"/>
          </p:nvPr>
        </p:nvSpPr>
        <p:spPr>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solidFill>
                  <a:srgbClr val="000F95"/>
                </a:solidFill>
                <a:latin typeface="Tahoma" charset="0"/>
                <a:ea typeface="ＭＳ Ｐゴシック" charset="0"/>
                <a:cs typeface="ＭＳ Ｐゴシック" charset="0"/>
              </a:rPr>
              <a:t>The Stress-Test consists of viewing a photo of 2 Dolphins...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The dolphins appear to be nearly identical when viewed by stress-free individuals.  The test is not sufficiently accurate to detect mild stress differentials, but is very accurate on individuals with higher stress-levels.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imes New Roman" charset="0"/>
                <a:ea typeface="ＭＳ Ｐゴシック" charset="0"/>
                <a:cs typeface="ＭＳ Ｐゴシック" charset="0"/>
              </a:rPr>
              <a:t> </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Deviations in appearance between the 2 dolphins are indicators of potential stress-related problems and the deviations, if any, may also indicate the source of stress.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imes New Roman" charset="0"/>
                <a:ea typeface="ＭＳ Ｐゴシック" charset="0"/>
                <a:cs typeface="ＭＳ Ｐゴシック" charset="0"/>
              </a:rPr>
              <a:t> </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If you experience significant deviations, you may want to consider taking things a little easier...</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E76B101-F894-AC46-AA7B-C2F9AD76810E}" type="slidenum">
              <a:rPr lang="en-US" sz="1200">
                <a:solidFill>
                  <a:srgbClr val="000000"/>
                </a:solidFill>
              </a:rPr>
              <a:pPr eaLnBrk="1" hangingPunct="1"/>
              <a:t>231</a:t>
            </a:fld>
            <a:endParaRPr lang="en-US" sz="1200">
              <a:solidFill>
                <a:srgbClr val="000000"/>
              </a:solidFill>
            </a:endParaRPr>
          </a:p>
        </p:txBody>
      </p:sp>
      <p:sp>
        <p:nvSpPr>
          <p:cNvPr id="344067" name="Rectangle 2"/>
          <p:cNvSpPr>
            <a:spLocks noGrp="1" noRot="1" noChangeAspect="1" noChangeArrowheads="1"/>
          </p:cNvSpPr>
          <p:nvPr>
            <p:ph type="sldImg"/>
          </p:nvPr>
        </p:nvSpPr>
        <p:spPr>
          <a:solidFill>
            <a:srgbClr val="FFFFFF"/>
          </a:solidFill>
          <a:ln/>
        </p:spPr>
      </p:sp>
      <p:sp>
        <p:nvSpPr>
          <p:cNvPr id="344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In 1967, </a:t>
            </a:r>
            <a:r>
              <a:rPr lang="en-US">
                <a:solidFill>
                  <a:srgbClr val="0C2FB4"/>
                </a:solidFill>
                <a:latin typeface="Helvetica" charset="0"/>
                <a:ea typeface="ＭＳ Ｐゴシック" charset="0"/>
                <a:cs typeface="ＭＳ Ｐゴシック" charset="0"/>
                <a:hlinkClick r:id="rId3"/>
              </a:rPr>
              <a:t>psychiatrists</a:t>
            </a:r>
            <a:r>
              <a:rPr lang="en-US">
                <a:latin typeface="Helvetica" charset="0"/>
                <a:ea typeface="ＭＳ Ｐゴシック" charset="0"/>
                <a:cs typeface="ＭＳ Ｐゴシック" charset="0"/>
              </a:rPr>
              <a:t> Thomas Holmes and Richard Rahe examined the medical records of over 5,000 medical patients as a way to determine whether </a:t>
            </a:r>
            <a:r>
              <a:rPr lang="en-US">
                <a:solidFill>
                  <a:srgbClr val="0C2FB4"/>
                </a:solidFill>
                <a:latin typeface="Helvetica" charset="0"/>
                <a:ea typeface="ＭＳ Ｐゴシック" charset="0"/>
                <a:cs typeface="ＭＳ Ｐゴシック" charset="0"/>
                <a:hlinkClick r:id="rId4"/>
              </a:rPr>
              <a:t>stressful</a:t>
            </a:r>
            <a:r>
              <a:rPr lang="en-US">
                <a:latin typeface="Helvetica" charset="0"/>
                <a:ea typeface="ＭＳ Ｐゴシック" charset="0"/>
                <a:cs typeface="ＭＳ Ｐゴシック" charset="0"/>
              </a:rPr>
              <a:t> life events might cause illnesses. Patients were asked to tally a list of 43 life events based on a relative score. A positive 0.1 correlation was found between their life events and their illnesses. Thus, the Social Readjustment Rating Scale (SRRS) or the </a:t>
            </a:r>
            <a:r>
              <a:rPr lang="en-US" b="1">
                <a:latin typeface="Helvetica" charset="0"/>
                <a:ea typeface="ＭＳ Ｐゴシック" charset="0"/>
                <a:cs typeface="ＭＳ Ｐゴシック" charset="0"/>
              </a:rPr>
              <a:t>Holmes and Rahe Stress Scale</a:t>
            </a:r>
            <a:r>
              <a:rPr lang="en-US">
                <a:latin typeface="Helvetica" charset="0"/>
                <a:ea typeface="ＭＳ Ｐゴシック" charset="0"/>
                <a:cs typeface="ＭＳ Ｐゴシック" charset="0"/>
              </a:rPr>
              <a:t> was born. However, this study can be perceived as unreliable since it asks participants to look back at their life events, making the data retrospective.</a:t>
            </a:r>
          </a:p>
          <a:p>
            <a:pPr eaLnBrk="1" hangingPunct="1"/>
            <a:endParaRPr lang="en-US">
              <a:latin typeface="Helvetica" charset="0"/>
              <a:ea typeface="ＭＳ Ｐゴシック" charset="0"/>
              <a:cs typeface="ＭＳ Ｐゴシック" charset="0"/>
            </a:endParaRPr>
          </a:p>
          <a:p>
            <a:pPr eaLnBrk="1" hangingPunct="1"/>
            <a:r>
              <a:rPr lang="en-US">
                <a:latin typeface="Helvetica" charset="0"/>
                <a:ea typeface="ＭＳ Ｐゴシック" charset="0"/>
                <a:cs typeface="ＭＳ Ｐゴシック" charset="0"/>
              </a:rPr>
              <a:t>See Holmes, T.H. and Rahe, R.H.: The social readjustments rating scales, Journal of Psychosomatic Research, 11:213-218, 1967</a:t>
            </a:r>
          </a:p>
          <a:p>
            <a:pPr eaLnBrk="1" hangingPunct="1"/>
            <a:endParaRPr lang="en-US">
              <a:latin typeface="Helvetica" charset="0"/>
              <a:ea typeface="ＭＳ Ｐゴシック" charset="0"/>
              <a:cs typeface="ＭＳ Ｐゴシック" charset="0"/>
            </a:endParaRPr>
          </a:p>
          <a:p>
            <a:pPr eaLnBrk="1" hangingPunct="1"/>
            <a:r>
              <a:rPr lang="en-US">
                <a:latin typeface="Helvetica" charset="0"/>
                <a:ea typeface="ＭＳ Ｐゴシック" charset="0"/>
                <a:cs typeface="ＭＳ Ｐゴシック" charset="0"/>
              </a:rPr>
              <a:t>Source: </a:t>
            </a:r>
            <a:r>
              <a:rPr lang="en-US">
                <a:latin typeface="Times New Roman" charset="0"/>
                <a:ea typeface="ＭＳ Ｐゴシック" charset="0"/>
                <a:cs typeface="ＭＳ Ｐゴシック" charset="0"/>
              </a:rPr>
              <a:t>http://en.wikipedia.org/wiki/Holmes_and_Rahe_stress_scale</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7630740-9968-5A49-9DF1-BC53D6ED26E9}" type="slidenum">
              <a:rPr lang="en-US" sz="1200">
                <a:solidFill>
                  <a:srgbClr val="000000"/>
                </a:solidFill>
              </a:rPr>
              <a:pPr eaLnBrk="1" hangingPunct="1"/>
              <a:t>232</a:t>
            </a:fld>
            <a:endParaRPr lang="en-US" sz="1200">
              <a:solidFill>
                <a:srgbClr val="000000"/>
              </a:solidFill>
            </a:endParaRPr>
          </a:p>
        </p:txBody>
      </p:sp>
      <p:sp>
        <p:nvSpPr>
          <p:cNvPr id="346115" name="Rectangle 2"/>
          <p:cNvSpPr>
            <a:spLocks noGrp="1" noRot="1" noChangeAspect="1" noChangeArrowheads="1"/>
          </p:cNvSpPr>
          <p:nvPr>
            <p:ph type="sldImg"/>
          </p:nvPr>
        </p:nvSpPr>
        <p:spPr>
          <a:solidFill>
            <a:srgbClr val="FFFFFF"/>
          </a:solidFill>
          <a:ln/>
        </p:spPr>
      </p:sp>
      <p:sp>
        <p:nvSpPr>
          <p:cNvPr id="346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56BEB4-6301-1B49-A5AD-0671AF4B27B6}" type="slidenum">
              <a:rPr lang="en-US" sz="1200">
                <a:solidFill>
                  <a:srgbClr val="000000"/>
                </a:solidFill>
              </a:rPr>
              <a:pPr eaLnBrk="1" hangingPunct="1"/>
              <a:t>233</a:t>
            </a:fld>
            <a:endParaRPr lang="en-US" sz="1200">
              <a:solidFill>
                <a:srgbClr val="000000"/>
              </a:solidFill>
            </a:endParaRPr>
          </a:p>
        </p:txBody>
      </p:sp>
      <p:sp>
        <p:nvSpPr>
          <p:cNvPr id="348163" name="Rectangle 2"/>
          <p:cNvSpPr>
            <a:spLocks noGrp="1" noRot="1" noChangeAspect="1" noChangeArrowheads="1"/>
          </p:cNvSpPr>
          <p:nvPr>
            <p:ph type="sldImg"/>
          </p:nvPr>
        </p:nvSpPr>
        <p:spPr>
          <a:solidFill>
            <a:srgbClr val="FFFFFF"/>
          </a:solidFill>
          <a:ln/>
        </p:spPr>
      </p:sp>
      <p:sp>
        <p:nvSpPr>
          <p:cNvPr id="348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A1AA53B-303E-324F-AF6F-0C65DBF0245F}" type="slidenum">
              <a:rPr lang="en-US" sz="1200">
                <a:solidFill>
                  <a:srgbClr val="000000"/>
                </a:solidFill>
              </a:rPr>
              <a:pPr eaLnBrk="1" hangingPunct="1"/>
              <a:t>234</a:t>
            </a:fld>
            <a:endParaRPr lang="en-US" sz="1200">
              <a:solidFill>
                <a:srgbClr val="000000"/>
              </a:solidFill>
            </a:endParaRPr>
          </a:p>
        </p:txBody>
      </p:sp>
      <p:sp>
        <p:nvSpPr>
          <p:cNvPr id="350211" name="Rectangle 2"/>
          <p:cNvSpPr>
            <a:spLocks noGrp="1" noRot="1" noChangeAspect="1" noChangeArrowheads="1"/>
          </p:cNvSpPr>
          <p:nvPr>
            <p:ph type="sldImg"/>
          </p:nvPr>
        </p:nvSpPr>
        <p:spPr>
          <a:solidFill>
            <a:srgbClr val="FFFFFF"/>
          </a:solidFill>
          <a:ln/>
        </p:spPr>
      </p:sp>
      <p:sp>
        <p:nvSpPr>
          <p:cNvPr id="350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Of the 7 women on SBC faculty in 2008, 4 were single, 2 married</a:t>
            </a:r>
            <a:r>
              <a:rPr lang="en-US" baseline="0" dirty="0">
                <a:latin typeface="Times New Roman" charset="0"/>
                <a:ea typeface="ＭＳ Ｐゴシック" charset="0"/>
                <a:cs typeface="ＭＳ Ｐゴシック" charset="0"/>
              </a:rPr>
              <a:t> without children, and 1 married with two children.  Rarely can mothers handle many ministry responsibilities outside their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F55627E-7CAC-ED43-B34A-ED129FFFF9EF}" type="slidenum">
              <a:rPr lang="en-US" sz="1200">
                <a:solidFill>
                  <a:srgbClr val="000000"/>
                </a:solidFill>
              </a:rPr>
              <a:pPr eaLnBrk="1" hangingPunct="1"/>
              <a:t>235</a:t>
            </a:fld>
            <a:endParaRPr lang="en-US" sz="1200">
              <a:solidFill>
                <a:srgbClr val="000000"/>
              </a:solidFill>
            </a:endParaRPr>
          </a:p>
        </p:txBody>
      </p:sp>
      <p:sp>
        <p:nvSpPr>
          <p:cNvPr id="352259" name="Rectangle 2"/>
          <p:cNvSpPr>
            <a:spLocks noGrp="1" noRot="1" noChangeAspect="1" noChangeArrowheads="1"/>
          </p:cNvSpPr>
          <p:nvPr>
            <p:ph type="sldImg"/>
          </p:nvPr>
        </p:nvSpPr>
        <p:spPr>
          <a:solidFill>
            <a:srgbClr val="FFFFFF"/>
          </a:solidFill>
          <a:ln/>
        </p:spPr>
      </p:sp>
      <p:sp>
        <p:nvSpPr>
          <p:cNvPr id="3522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1" charset="0"/>
                <a:ea typeface="ＭＳ Ｐゴシック" pitchFamily="-111" charset="-128"/>
                <a:cs typeface="ＭＳ Ｐゴシック" pitchFamily="-111" charset="-128"/>
              </a:rPr>
              <a:t>Do you recognize these authors?  Time magazine reports an interesting phenomenon—that many famous authors of children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s books </a:t>
            </a:r>
            <a:r>
              <a:rPr lang="en-US" sz="1200" kern="1200" dirty="0" err="1">
                <a:solidFill>
                  <a:schemeClr val="tx1"/>
                </a:solidFill>
                <a:effectLst/>
                <a:latin typeface="Times New Roman" pitchFamily="-111" charset="0"/>
                <a:ea typeface="ＭＳ Ｐゴシック" pitchFamily="-111" charset="-128"/>
                <a:cs typeface="ＭＳ Ｐゴシック" pitchFamily="-111" charset="-128"/>
              </a:rPr>
              <a:t>didn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t have children—from Dr Seuss, Beatrix Potter, Lewis Carroll and others</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EB4F23C-3311-1B44-A416-8A2118782650}" type="slidenum">
              <a:rPr lang="en-US" sz="1200">
                <a:solidFill>
                  <a:srgbClr val="000000"/>
                </a:solidFill>
              </a:rPr>
              <a:pPr eaLnBrk="1" hangingPunct="1"/>
              <a:t>236</a:t>
            </a:fld>
            <a:endParaRPr lang="en-US" sz="1200">
              <a:solidFill>
                <a:srgbClr val="000000"/>
              </a:solidFill>
            </a:endParaRPr>
          </a:p>
        </p:txBody>
      </p:sp>
      <p:sp>
        <p:nvSpPr>
          <p:cNvPr id="354307" name="Rectangle 2"/>
          <p:cNvSpPr>
            <a:spLocks noGrp="1" noRot="1" noChangeAspect="1" noChangeArrowheads="1"/>
          </p:cNvSpPr>
          <p:nvPr>
            <p:ph type="sldImg"/>
          </p:nvPr>
        </p:nvSpPr>
        <p:spPr>
          <a:solidFill>
            <a:srgbClr val="FFFFFF"/>
          </a:solidFill>
          <a:ln/>
        </p:spPr>
      </p:sp>
      <p:sp>
        <p:nvSpPr>
          <p:cNvPr id="354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49355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214D988-C87F-A84D-B5D5-0020624CCE77}" type="slidenum">
              <a:rPr lang="en-US" sz="1200"/>
              <a:pPr eaLnBrk="1" hangingPunct="1"/>
              <a:t>28</a:t>
            </a:fld>
            <a:endParaRPr lang="en-US" sz="1200"/>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F3A08DE-7D94-6F4E-9788-5CAE19B72D79}" type="slidenum">
              <a:rPr lang="en-US" sz="1200">
                <a:solidFill>
                  <a:srgbClr val="000000"/>
                </a:solidFill>
              </a:rPr>
              <a:pPr eaLnBrk="1" hangingPunct="1"/>
              <a:t>237</a:t>
            </a:fld>
            <a:endParaRPr lang="en-US" sz="1200">
              <a:solidFill>
                <a:srgbClr val="000000"/>
              </a:solidFill>
            </a:endParaRPr>
          </a:p>
        </p:txBody>
      </p:sp>
      <p:sp>
        <p:nvSpPr>
          <p:cNvPr id="356355" name="Rectangle 2"/>
          <p:cNvSpPr>
            <a:spLocks noGrp="1" noRot="1" noChangeAspect="1" noChangeArrowheads="1"/>
          </p:cNvSpPr>
          <p:nvPr>
            <p:ph type="sldImg"/>
          </p:nvPr>
        </p:nvSpPr>
        <p:spPr>
          <a:solidFill>
            <a:srgbClr val="FFFFFF"/>
          </a:solidFill>
          <a:ln/>
        </p:spPr>
      </p:sp>
      <p:sp>
        <p:nvSpPr>
          <p:cNvPr id="356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B7299D-E60F-654C-87E4-D82CB4910D39}" type="slidenum">
              <a:rPr lang="en-US" sz="1200">
                <a:solidFill>
                  <a:srgbClr val="000000"/>
                </a:solidFill>
              </a:rPr>
              <a:pPr eaLnBrk="1" hangingPunct="1"/>
              <a:t>238</a:t>
            </a:fld>
            <a:endParaRPr lang="en-US" sz="1200">
              <a:solidFill>
                <a:srgbClr val="000000"/>
              </a:solidFill>
            </a:endParaRPr>
          </a:p>
        </p:txBody>
      </p:sp>
      <p:sp>
        <p:nvSpPr>
          <p:cNvPr id="358403" name="Rectangle 2"/>
          <p:cNvSpPr>
            <a:spLocks noGrp="1" noRot="1" noChangeAspect="1" noChangeArrowheads="1" noTextEdit="1"/>
          </p:cNvSpPr>
          <p:nvPr>
            <p:ph type="sldImg"/>
          </p:nvPr>
        </p:nvSpPr>
        <p:spPr>
          <a:solidFill>
            <a:srgbClr val="FFFFFF"/>
          </a:solidFill>
          <a:ln/>
        </p:spPr>
      </p:sp>
      <p:sp>
        <p:nvSpPr>
          <p:cNvPr id="3584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After college it seemed the natural thing to do to join Campus Crusade staff in the Philippines on a seven-member music team.</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9176141-5084-034A-87F2-A83B4B248095}" type="slidenum">
              <a:rPr lang="en-US" sz="1200">
                <a:solidFill>
                  <a:srgbClr val="000000"/>
                </a:solidFill>
              </a:rPr>
              <a:pPr eaLnBrk="1" hangingPunct="1"/>
              <a:t>239</a:t>
            </a:fld>
            <a:endParaRPr lang="en-US" sz="1200">
              <a:solidFill>
                <a:srgbClr val="000000"/>
              </a:solidFill>
            </a:endParaRPr>
          </a:p>
        </p:txBody>
      </p:sp>
      <p:sp>
        <p:nvSpPr>
          <p:cNvPr id="360451" name="Rectangle 2"/>
          <p:cNvSpPr>
            <a:spLocks noGrp="1" noRot="1" noChangeAspect="1" noChangeArrowheads="1" noTextEdit="1"/>
          </p:cNvSpPr>
          <p:nvPr>
            <p:ph type="sldImg"/>
          </p:nvPr>
        </p:nvSpPr>
        <p:spPr>
          <a:solidFill>
            <a:srgbClr val="FFFFFF"/>
          </a:solidFill>
          <a:ln/>
        </p:spPr>
      </p:sp>
      <p:sp>
        <p:nvSpPr>
          <p:cNvPr id="3604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grace!</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DDAC0B5-B2C4-0F4C-83ED-5DBB4EBCF723}" type="slidenum">
              <a:rPr lang="en-US" sz="1200">
                <a:solidFill>
                  <a:srgbClr val="000000"/>
                </a:solidFill>
              </a:rPr>
              <a:pPr eaLnBrk="1" hangingPunct="1"/>
              <a:t>240</a:t>
            </a:fld>
            <a:endParaRPr lang="en-US" sz="1200">
              <a:solidFill>
                <a:srgbClr val="000000"/>
              </a:solidFill>
            </a:endParaRPr>
          </a:p>
        </p:txBody>
      </p:sp>
      <p:sp>
        <p:nvSpPr>
          <p:cNvPr id="362499" name="Rectangle 2"/>
          <p:cNvSpPr>
            <a:spLocks noGrp="1" noRot="1" noChangeAspect="1" noChangeArrowheads="1" noTextEdit="1"/>
          </p:cNvSpPr>
          <p:nvPr>
            <p:ph type="sldImg"/>
          </p:nvPr>
        </p:nvSpPr>
        <p:spPr>
          <a:solidFill>
            <a:srgbClr val="FFFFFF"/>
          </a:solidFill>
          <a:ln/>
        </p:spPr>
      </p:sp>
      <p:sp>
        <p:nvSpPr>
          <p:cNvPr id="3625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Our first tour to China we were celebrities as the first Christian musical team to visit the New China.  We sang in music conservatories, parks, and even from the bus!  God began to open my eyes to the needs of East Asia…</a:t>
            </a: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79272C4-AA60-B94A-90C4-F814E1EFD040}" type="slidenum">
              <a:rPr lang="en-US" sz="1200">
                <a:solidFill>
                  <a:srgbClr val="000000"/>
                </a:solidFill>
              </a:rPr>
              <a:pPr eaLnBrk="1" hangingPunct="1"/>
              <a:t>241</a:t>
            </a:fld>
            <a:endParaRPr lang="en-US" sz="1200">
              <a:solidFill>
                <a:srgbClr val="000000"/>
              </a:solidFill>
            </a:endParaRPr>
          </a:p>
        </p:txBody>
      </p:sp>
      <p:sp>
        <p:nvSpPr>
          <p:cNvPr id="364547" name="Rectangle 2"/>
          <p:cNvSpPr>
            <a:spLocks noGrp="1" noRot="1" noChangeAspect="1" noChangeArrowheads="1" noTextEdit="1"/>
          </p:cNvSpPr>
          <p:nvPr>
            <p:ph type="sldImg"/>
          </p:nvPr>
        </p:nvSpPr>
        <p:spPr>
          <a:solidFill>
            <a:srgbClr val="FFFFFF"/>
          </a:solidFill>
          <a:ln/>
        </p:spPr>
      </p:sp>
      <p:sp>
        <p:nvSpPr>
          <p:cNvPr id="3645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God also began to open my eyes to the woman singing next to me!  She initially despised me but after a year or so she saw the light.  That</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our engagement picture.  In 1983 we returned to the USA..</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D17A11-DFC7-DC41-B632-4091EFE47C61}" type="slidenum">
              <a:rPr lang="en-US" sz="1200">
                <a:solidFill>
                  <a:srgbClr val="000000"/>
                </a:solidFill>
              </a:rPr>
              <a:pPr eaLnBrk="1" hangingPunct="1"/>
              <a:t>242</a:t>
            </a:fld>
            <a:endParaRPr lang="en-US" sz="1200">
              <a:solidFill>
                <a:srgbClr val="000000"/>
              </a:solidFill>
            </a:endParaRPr>
          </a:p>
        </p:txBody>
      </p:sp>
      <p:sp>
        <p:nvSpPr>
          <p:cNvPr id="366595" name="Rectangle 2"/>
          <p:cNvSpPr>
            <a:spLocks noGrp="1" noRot="1" noChangeAspect="1" noChangeArrowheads="1"/>
          </p:cNvSpPr>
          <p:nvPr>
            <p:ph type="sldImg"/>
          </p:nvPr>
        </p:nvSpPr>
        <p:spPr>
          <a:solidFill>
            <a:srgbClr val="FFFFFF"/>
          </a:solidFill>
          <a:ln/>
        </p:spPr>
      </p:sp>
      <p:sp>
        <p:nvSpPr>
          <p:cNvPr id="366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A58E94B-3660-BC4E-B0F9-39F81EA1D509}" type="slidenum">
              <a:rPr lang="en-US" sz="1200">
                <a:solidFill>
                  <a:srgbClr val="000000"/>
                </a:solidFill>
              </a:rPr>
              <a:pPr eaLnBrk="1" hangingPunct="1"/>
              <a:t>243</a:t>
            </a:fld>
            <a:endParaRPr lang="en-US" sz="1200">
              <a:solidFill>
                <a:srgbClr val="000000"/>
              </a:solidFill>
            </a:endParaRPr>
          </a:p>
        </p:txBody>
      </p:sp>
      <p:sp>
        <p:nvSpPr>
          <p:cNvPr id="368643" name="Rectangle 2"/>
          <p:cNvSpPr>
            <a:spLocks noGrp="1" noRot="1" noChangeAspect="1" noChangeArrowheads="1"/>
          </p:cNvSpPr>
          <p:nvPr>
            <p:ph type="sldImg"/>
          </p:nvPr>
        </p:nvSpPr>
        <p:spPr>
          <a:solidFill>
            <a:srgbClr val="FFFFFF"/>
          </a:solidFill>
          <a:ln/>
        </p:spPr>
      </p:sp>
      <p:sp>
        <p:nvSpPr>
          <p:cNvPr id="368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40748F2-C8F9-2345-8506-5A8092FDDC4F}" type="slidenum">
              <a:rPr lang="en-US" sz="1200">
                <a:solidFill>
                  <a:srgbClr val="000000"/>
                </a:solidFill>
              </a:rPr>
              <a:pPr eaLnBrk="1" hangingPunct="1"/>
              <a:t>244</a:t>
            </a:fld>
            <a:endParaRPr lang="en-US" sz="1200">
              <a:solidFill>
                <a:srgbClr val="000000"/>
              </a:solidFill>
            </a:endParaRPr>
          </a:p>
        </p:txBody>
      </p:sp>
      <p:sp>
        <p:nvSpPr>
          <p:cNvPr id="370691" name="Rectangle 2"/>
          <p:cNvSpPr>
            <a:spLocks noGrp="1" noRot="1" noChangeAspect="1" noChangeArrowheads="1"/>
          </p:cNvSpPr>
          <p:nvPr>
            <p:ph type="sldImg"/>
          </p:nvPr>
        </p:nvSpPr>
        <p:spPr>
          <a:solidFill>
            <a:srgbClr val="FFFFFF"/>
          </a:solidFill>
          <a:ln/>
        </p:spPr>
      </p:sp>
      <p:sp>
        <p:nvSpPr>
          <p:cNvPr id="370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A10AD6-3C92-5E44-A9B0-0236616DA853}" type="slidenum">
              <a:rPr lang="en-US" sz="1200">
                <a:solidFill>
                  <a:srgbClr val="000000"/>
                </a:solidFill>
              </a:rPr>
              <a:pPr eaLnBrk="1" hangingPunct="1"/>
              <a:t>245</a:t>
            </a:fld>
            <a:endParaRPr lang="en-US" sz="1200">
              <a:solidFill>
                <a:srgbClr val="000000"/>
              </a:solidFill>
            </a:endParaRPr>
          </a:p>
        </p:txBody>
      </p:sp>
      <p:sp>
        <p:nvSpPr>
          <p:cNvPr id="372739" name="Rectangle 2"/>
          <p:cNvSpPr>
            <a:spLocks noGrp="1" noRot="1" noChangeAspect="1" noChangeArrowheads="1"/>
          </p:cNvSpPr>
          <p:nvPr>
            <p:ph type="sldImg"/>
          </p:nvPr>
        </p:nvSpPr>
        <p:spPr>
          <a:solidFill>
            <a:srgbClr val="FFFFFF"/>
          </a:solidFill>
          <a:ln/>
        </p:spPr>
      </p:sp>
      <p:sp>
        <p:nvSpPr>
          <p:cNvPr id="372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B887CC3-BB0F-1546-91C7-29AFECF9FCDC}" type="slidenum">
              <a:rPr lang="en-US" sz="1200">
                <a:solidFill>
                  <a:srgbClr val="000000"/>
                </a:solidFill>
              </a:rPr>
              <a:pPr eaLnBrk="1" hangingPunct="1"/>
              <a:t>246</a:t>
            </a:fld>
            <a:endParaRPr lang="en-US" sz="1200">
              <a:solidFill>
                <a:srgbClr val="000000"/>
              </a:solidFill>
            </a:endParaRPr>
          </a:p>
        </p:txBody>
      </p:sp>
      <p:sp>
        <p:nvSpPr>
          <p:cNvPr id="374787" name="Rectangle 2"/>
          <p:cNvSpPr>
            <a:spLocks noGrp="1" noRot="1" noChangeAspect="1" noChangeArrowheads="1"/>
          </p:cNvSpPr>
          <p:nvPr>
            <p:ph type="sldImg"/>
          </p:nvPr>
        </p:nvSpPr>
        <p:spPr>
          <a:solidFill>
            <a:srgbClr val="FFFFFF"/>
          </a:solidFill>
          <a:ln/>
        </p:spPr>
      </p:sp>
      <p:sp>
        <p:nvSpPr>
          <p:cNvPr id="3747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FD3137F-CFC2-5448-BC05-73502A23B059}" type="slidenum">
              <a:rPr lang="en-US" sz="1200"/>
              <a:pPr eaLnBrk="1" hangingPunct="1"/>
              <a:t>29</a:t>
            </a:fld>
            <a:endParaRPr lang="en-US" sz="1200"/>
          </a:p>
        </p:txBody>
      </p:sp>
      <p:sp>
        <p:nvSpPr>
          <p:cNvPr id="191491" name="Rectangle 2"/>
          <p:cNvSpPr>
            <a:spLocks noGrp="1" noRot="1" noChangeAspect="1" noChangeArrowheads="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5B47AB9-E933-784E-91A2-C2CC6831655C}" type="slidenum">
              <a:rPr lang="en-US" sz="1200">
                <a:solidFill>
                  <a:srgbClr val="000000"/>
                </a:solidFill>
              </a:rPr>
              <a:pPr eaLnBrk="1" hangingPunct="1"/>
              <a:t>247</a:t>
            </a:fld>
            <a:endParaRPr lang="en-US" sz="1200">
              <a:solidFill>
                <a:srgbClr val="000000"/>
              </a:solidFill>
            </a:endParaRPr>
          </a:p>
        </p:txBody>
      </p:sp>
      <p:sp>
        <p:nvSpPr>
          <p:cNvPr id="378883" name="Rectangle 2"/>
          <p:cNvSpPr>
            <a:spLocks noGrp="1" noRot="1" noChangeAspect="1" noChangeArrowheads="1"/>
          </p:cNvSpPr>
          <p:nvPr>
            <p:ph type="sldImg"/>
          </p:nvPr>
        </p:nvSpPr>
        <p:spPr>
          <a:solidFill>
            <a:srgbClr val="FFFFFF"/>
          </a:solidFill>
          <a:ln/>
        </p:spPr>
      </p:sp>
      <p:sp>
        <p:nvSpPr>
          <p:cNvPr id="378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82FD664-CC5C-D84B-B286-13215CCF524C}" type="slidenum">
              <a:rPr lang="en-US" sz="1200">
                <a:solidFill>
                  <a:srgbClr val="000000"/>
                </a:solidFill>
              </a:rPr>
              <a:pPr eaLnBrk="1" hangingPunct="1"/>
              <a:t>248</a:t>
            </a:fld>
            <a:endParaRPr lang="en-US" sz="1200">
              <a:solidFill>
                <a:srgbClr val="000000"/>
              </a:solidFill>
            </a:endParaRPr>
          </a:p>
        </p:txBody>
      </p:sp>
      <p:sp>
        <p:nvSpPr>
          <p:cNvPr id="380931" name="Rectangle 2"/>
          <p:cNvSpPr>
            <a:spLocks noGrp="1" noRot="1" noChangeAspect="1" noChangeArrowheads="1"/>
          </p:cNvSpPr>
          <p:nvPr>
            <p:ph type="sldImg"/>
          </p:nvPr>
        </p:nvSpPr>
        <p:spPr>
          <a:solidFill>
            <a:srgbClr val="FFFFFF"/>
          </a:solidFill>
          <a:ln/>
        </p:spPr>
      </p:sp>
      <p:sp>
        <p:nvSpPr>
          <p:cNvPr id="3809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C776170-F791-1F42-ABD0-709BD35EFB5D}" type="slidenum">
              <a:rPr lang="en-US" sz="1200">
                <a:solidFill>
                  <a:srgbClr val="000000"/>
                </a:solidFill>
              </a:rPr>
              <a:pPr eaLnBrk="1" hangingPunct="1"/>
              <a:t>249</a:t>
            </a:fld>
            <a:endParaRPr lang="en-US" sz="1200">
              <a:solidFill>
                <a:srgbClr val="000000"/>
              </a:solidFill>
            </a:endParaRPr>
          </a:p>
        </p:txBody>
      </p:sp>
      <p:sp>
        <p:nvSpPr>
          <p:cNvPr id="382979" name="Rectangle 2"/>
          <p:cNvSpPr>
            <a:spLocks noGrp="1" noRot="1" noChangeAspect="1" noChangeArrowheads="1" noTextEdit="1"/>
          </p:cNvSpPr>
          <p:nvPr>
            <p:ph type="sldImg"/>
          </p:nvPr>
        </p:nvSpPr>
        <p:spPr>
          <a:solidFill>
            <a:srgbClr val="FFFFFF"/>
          </a:solidFill>
          <a:ln/>
        </p:spPr>
      </p:sp>
      <p:sp>
        <p:nvSpPr>
          <p:cNvPr id="38298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8D7D595-1519-1B4A-B933-4BE4A885BF05}" type="slidenum">
              <a:rPr lang="en-US" sz="1200">
                <a:solidFill>
                  <a:srgbClr val="000000"/>
                </a:solidFill>
              </a:rPr>
              <a:pPr eaLnBrk="1" hangingPunct="1"/>
              <a:t>250</a:t>
            </a:fld>
            <a:endParaRPr lang="en-US" sz="1200">
              <a:solidFill>
                <a:srgbClr val="000000"/>
              </a:solidFill>
            </a:endParaRPr>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48C7310-0668-E947-90C9-3272AE1DAD6A}" type="slidenum">
              <a:rPr lang="en-US" sz="1200">
                <a:solidFill>
                  <a:srgbClr val="000000"/>
                </a:solidFill>
              </a:rPr>
              <a:pPr eaLnBrk="1" hangingPunct="1"/>
              <a:t>251</a:t>
            </a:fld>
            <a:endParaRPr lang="en-US" sz="1200">
              <a:solidFill>
                <a:srgbClr val="000000"/>
              </a:solidFill>
            </a:endParaRPr>
          </a:p>
        </p:txBody>
      </p:sp>
      <p:sp>
        <p:nvSpPr>
          <p:cNvPr id="389123" name="Rectangle 2"/>
          <p:cNvSpPr>
            <a:spLocks noGrp="1" noRot="1" noChangeAspect="1" noChangeArrowheads="1"/>
          </p:cNvSpPr>
          <p:nvPr>
            <p:ph type="sldImg"/>
          </p:nvPr>
        </p:nvSpPr>
        <p:spPr>
          <a:solidFill>
            <a:srgbClr val="FFFFFF"/>
          </a:solidFill>
          <a:ln/>
        </p:spPr>
      </p:sp>
      <p:sp>
        <p:nvSpPr>
          <p:cNvPr id="389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5B48A1-EACD-7845-9F9D-7C7394C6B386}" type="slidenum">
              <a:rPr lang="en-US">
                <a:solidFill>
                  <a:prstClr val="black"/>
                </a:solidFill>
              </a:rPr>
              <a:pPr>
                <a:defRPr/>
              </a:pPr>
              <a:t>253</a:t>
            </a:fld>
            <a:endParaRPr lang="en-US">
              <a:solidFill>
                <a:prstClr val="black"/>
              </a:solidFill>
            </a:endParaRPr>
          </a:p>
        </p:txBody>
      </p:sp>
      <p:sp>
        <p:nvSpPr>
          <p:cNvPr id="84994"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1138B0-A107-8549-BE9D-2AE6370000A8}" type="slidenum">
              <a:rPr lang="en-US">
                <a:solidFill>
                  <a:prstClr val="black"/>
                </a:solidFill>
              </a:rPr>
              <a:pPr>
                <a:defRPr/>
              </a:pPr>
              <a:t>254</a:t>
            </a:fld>
            <a:endParaRPr lang="en-US">
              <a:solidFill>
                <a:prstClr val="black"/>
              </a:solidFill>
            </a:endParaRPr>
          </a:p>
        </p:txBody>
      </p:sp>
      <p:sp>
        <p:nvSpPr>
          <p:cNvPr id="706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75CC07-EBA8-B84A-919B-B3FEB4BA7FD3}" type="slidenum">
              <a:rPr lang="en-US">
                <a:solidFill>
                  <a:prstClr val="black"/>
                </a:solidFill>
              </a:rPr>
              <a:pPr>
                <a:defRPr/>
              </a:pPr>
              <a:t>255</a:t>
            </a:fld>
            <a:endParaRPr lang="en-US">
              <a:solidFill>
                <a:prstClr val="black"/>
              </a:solidFill>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2C129-CC7E-B540-9228-3C42CA1D899E}" type="slidenum">
              <a:rPr lang="en-US">
                <a:solidFill>
                  <a:prstClr val="black"/>
                </a:solidFill>
              </a:rPr>
              <a:pPr>
                <a:defRPr/>
              </a:pPr>
              <a:t>256</a:t>
            </a:fld>
            <a:endParaRPr lang="en-US">
              <a:solidFill>
                <a:prstClr val="black"/>
              </a:solidFill>
            </a:endParaRPr>
          </a:p>
        </p:txBody>
      </p:sp>
      <p:sp>
        <p:nvSpPr>
          <p:cNvPr id="29696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29696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8F52E2-1E31-0C4A-8912-FAD71F4A7729}" type="slidenum">
              <a:rPr lang="en-US">
                <a:solidFill>
                  <a:prstClr val="black"/>
                </a:solidFill>
              </a:rPr>
              <a:pPr>
                <a:defRPr/>
              </a:pPr>
              <a:t>257</a:t>
            </a:fld>
            <a:endParaRPr lang="en-US">
              <a:solidFill>
                <a:prstClr val="black"/>
              </a:solidFill>
            </a:endParaRPr>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30</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CFC46-EF1F-E040-B5F4-21E36F470C37}" type="slidenum">
              <a:rPr lang="en-US">
                <a:solidFill>
                  <a:prstClr val="black"/>
                </a:solidFill>
              </a:rPr>
              <a:pPr>
                <a:defRPr/>
              </a:pPr>
              <a:t>258</a:t>
            </a:fld>
            <a:endParaRPr lang="en-US">
              <a:solidFill>
                <a:prstClr val="black"/>
              </a:solidFill>
            </a:endParaRPr>
          </a:p>
        </p:txBody>
      </p:sp>
      <p:sp>
        <p:nvSpPr>
          <p:cNvPr id="45773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5773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6FDB07-A7E3-F64D-8F38-AA6AE309BC47}" type="slidenum">
              <a:rPr lang="en-US">
                <a:solidFill>
                  <a:prstClr val="black"/>
                </a:solidFill>
              </a:rPr>
              <a:pPr>
                <a:defRPr/>
              </a:pPr>
              <a:t>259</a:t>
            </a:fld>
            <a:endParaRPr lang="en-US">
              <a:solidFill>
                <a:prstClr val="black"/>
              </a:solidFill>
            </a:endParaRPr>
          </a:p>
        </p:txBody>
      </p:sp>
      <p:sp>
        <p:nvSpPr>
          <p:cNvPr id="45977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5977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0B567F-465C-AD41-8E88-74E85383538D}" type="slidenum">
              <a:rPr lang="en-US">
                <a:solidFill>
                  <a:prstClr val="black"/>
                </a:solidFill>
              </a:rPr>
              <a:pPr>
                <a:defRPr/>
              </a:pPr>
              <a:t>260</a:t>
            </a:fld>
            <a:endParaRPr lang="en-US">
              <a:solidFill>
                <a:prstClr val="black"/>
              </a:solidFill>
            </a:endParaRPr>
          </a:p>
        </p:txBody>
      </p:sp>
      <p:sp>
        <p:nvSpPr>
          <p:cNvPr id="46182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6182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575DE2-21E1-0B42-B38D-AB50BA06F6B4}" type="slidenum">
              <a:rPr lang="en-US">
                <a:solidFill>
                  <a:prstClr val="black"/>
                </a:solidFill>
              </a:rPr>
              <a:pPr>
                <a:defRPr/>
              </a:pPr>
              <a:t>261</a:t>
            </a:fld>
            <a:endParaRPr lang="en-US">
              <a:solidFill>
                <a:prstClr val="black"/>
              </a:solidFill>
            </a:endParaRPr>
          </a:p>
        </p:txBody>
      </p:sp>
      <p:sp>
        <p:nvSpPr>
          <p:cNvPr id="2990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9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B09B2D-F673-CF4F-8975-B53CD8464D45}" type="slidenum">
              <a:rPr lang="en-US">
                <a:solidFill>
                  <a:prstClr val="black"/>
                </a:solidFill>
              </a:rPr>
              <a:pPr>
                <a:defRPr/>
              </a:pPr>
              <a:t>262</a:t>
            </a:fld>
            <a:endParaRPr lang="en-US">
              <a:solidFill>
                <a:prstClr val="black"/>
              </a:solidFill>
            </a:endParaRPr>
          </a:p>
        </p:txBody>
      </p:sp>
      <p:sp>
        <p:nvSpPr>
          <p:cNvPr id="30105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30105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76A95-3FAA-8040-8081-BA5E684E2720}" type="slidenum">
              <a:rPr lang="en-US">
                <a:solidFill>
                  <a:prstClr val="black"/>
                </a:solidFill>
              </a:rPr>
              <a:pPr/>
              <a:t>263</a:t>
            </a:fld>
            <a:endParaRPr lang="en-US">
              <a:solidFill>
                <a:prstClr val="black"/>
              </a:solidFill>
            </a:endParaRPr>
          </a:p>
        </p:txBody>
      </p:sp>
      <p:sp>
        <p:nvSpPr>
          <p:cNvPr id="36866"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867"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0A29E6-35AC-8F4D-A2B1-D7C5AC0ECF7B}" type="slidenum">
              <a:rPr lang="en-US">
                <a:solidFill>
                  <a:prstClr val="black"/>
                </a:solidFill>
              </a:rPr>
              <a:pPr>
                <a:defRPr/>
              </a:pPr>
              <a:t>264</a:t>
            </a:fld>
            <a:endParaRPr lang="en-US">
              <a:solidFill>
                <a:prstClr val="black"/>
              </a:solidFill>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F0D9C7-77FF-A646-91B1-BFBC217C95FC}" type="slidenum">
              <a:rPr lang="en-US">
                <a:solidFill>
                  <a:prstClr val="black"/>
                </a:solidFill>
              </a:rPr>
              <a:pPr>
                <a:defRPr/>
              </a:pPr>
              <a:t>265</a:t>
            </a:fld>
            <a:endParaRPr lang="en-US">
              <a:solidFill>
                <a:prstClr val="black"/>
              </a:solidFill>
            </a:endParaRPr>
          </a:p>
        </p:txBody>
      </p:sp>
      <p:sp>
        <p:nvSpPr>
          <p:cNvPr id="31334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DBC55F-742A-114F-8027-D5F07C77873C}" type="slidenum">
              <a:rPr lang="en-US">
                <a:solidFill>
                  <a:prstClr val="black"/>
                </a:solidFill>
              </a:rPr>
              <a:pPr>
                <a:defRPr/>
              </a:pPr>
              <a:t>266</a:t>
            </a:fld>
            <a:endParaRPr lang="en-US">
              <a:solidFill>
                <a:prstClr val="black"/>
              </a:solidFill>
            </a:endParaRPr>
          </a:p>
        </p:txBody>
      </p:sp>
      <p:sp>
        <p:nvSpPr>
          <p:cNvPr id="4659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65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1319B0-344B-B94E-AB1A-D5ACFD6BD6E4}" type="slidenum">
              <a:rPr lang="en-US">
                <a:solidFill>
                  <a:prstClr val="black"/>
                </a:solidFill>
              </a:rPr>
              <a:pPr/>
              <a:t>267</a:t>
            </a:fld>
            <a:endParaRPr lang="en-US">
              <a:solidFill>
                <a:prstClr val="black"/>
              </a:solidFill>
            </a:endParaRPr>
          </a:p>
        </p:txBody>
      </p:sp>
      <p:sp>
        <p:nvSpPr>
          <p:cNvPr id="4915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31</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7994FA-A6D6-4449-9A66-38A333E0119B}" type="slidenum">
              <a:rPr lang="en-US">
                <a:solidFill>
                  <a:prstClr val="black"/>
                </a:solidFill>
              </a:rPr>
              <a:pPr/>
              <a:t>268</a:t>
            </a:fld>
            <a:endParaRPr lang="en-US">
              <a:solidFill>
                <a:prstClr val="black"/>
              </a:solidFill>
            </a:endParaRPr>
          </a:p>
        </p:txBody>
      </p:sp>
      <p:sp>
        <p:nvSpPr>
          <p:cNvPr id="5325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CC9185-6496-AF41-BD64-1918C176B0DA}" type="slidenum">
              <a:rPr lang="en-US">
                <a:solidFill>
                  <a:prstClr val="black"/>
                </a:solidFill>
              </a:rPr>
              <a:pPr>
                <a:defRPr/>
              </a:pPr>
              <a:t>269</a:t>
            </a:fld>
            <a:endParaRPr lang="en-US">
              <a:solidFill>
                <a:prstClr val="black"/>
              </a:solidFill>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DA1DF-54C1-284E-B60B-A48359BFEA9F}" type="slidenum">
              <a:rPr lang="en-US">
                <a:solidFill>
                  <a:prstClr val="black"/>
                </a:solidFill>
              </a:rPr>
              <a:pPr/>
              <a:t>270</a:t>
            </a:fld>
            <a:endParaRPr lang="en-US">
              <a:solidFill>
                <a:prstClr val="black"/>
              </a:solidFill>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201854-6D54-2348-9D34-C1DBF5334A2A}" type="slidenum">
              <a:rPr lang="en-US">
                <a:solidFill>
                  <a:prstClr val="black"/>
                </a:solidFill>
              </a:rPr>
              <a:pPr/>
              <a:t>271</a:t>
            </a:fld>
            <a:endParaRPr lang="en-US">
              <a:solidFill>
                <a:prstClr val="black"/>
              </a:solidFill>
            </a:endParaRPr>
          </a:p>
        </p:txBody>
      </p:sp>
      <p:sp>
        <p:nvSpPr>
          <p:cNvPr id="67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273</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E27DC-5410-C44B-A144-63DE8DDAD040}" type="slidenum">
              <a:rPr lang="en-US">
                <a:solidFill>
                  <a:prstClr val="black"/>
                </a:solidFill>
              </a:rPr>
              <a:pPr/>
              <a:t>274</a:t>
            </a:fld>
            <a:endParaRPr lang="en-US">
              <a:solidFill>
                <a:prstClr val="black"/>
              </a:solidFill>
            </a:endParaRPr>
          </a:p>
        </p:txBody>
      </p:sp>
      <p:sp>
        <p:nvSpPr>
          <p:cNvPr id="26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7399F-F68B-2A4A-997F-74FF5EBB4326}" type="slidenum">
              <a:rPr lang="en-US">
                <a:solidFill>
                  <a:prstClr val="black"/>
                </a:solidFill>
              </a:rPr>
              <a:pPr/>
              <a:t>275</a:t>
            </a:fld>
            <a:endParaRPr lang="en-US">
              <a:solidFill>
                <a:prstClr val="black"/>
              </a:solidFill>
            </a:endParaRPr>
          </a:p>
        </p:txBody>
      </p:sp>
      <p:sp>
        <p:nvSpPr>
          <p:cNvPr id="348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5B3D5-91DA-114A-8C5C-624D253D6BD0}" type="slidenum">
              <a:rPr lang="en-US">
                <a:solidFill>
                  <a:prstClr val="black"/>
                </a:solidFill>
              </a:rPr>
              <a:pPr/>
              <a:t>276</a:t>
            </a:fld>
            <a:endParaRPr lang="en-US">
              <a:solidFill>
                <a:prstClr val="black"/>
              </a:solidFill>
            </a:endParaRPr>
          </a:p>
        </p:txBody>
      </p:sp>
      <p:sp>
        <p:nvSpPr>
          <p:cNvPr id="107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277</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111A-D8DC-CD44-B517-6EB60E387406}" type="slidenum">
              <a:rPr lang="en-US">
                <a:solidFill>
                  <a:prstClr val="black"/>
                </a:solidFill>
              </a:rPr>
              <a:pPr/>
              <a:t>278</a:t>
            </a:fld>
            <a:endParaRPr lang="en-US">
              <a:solidFill>
                <a:prstClr val="black"/>
              </a:solidFill>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733C7F-5BD2-BA41-BC16-FEE6C8A4F903}" type="slidenum">
              <a:rPr lang="en-US" sz="1200"/>
              <a:pPr eaLnBrk="1" hangingPunct="1"/>
              <a:t>32</a:t>
            </a:fld>
            <a:endParaRPr 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E923E-E9C5-C443-A09C-FCBD008E4842}" type="slidenum">
              <a:rPr lang="en-US">
                <a:solidFill>
                  <a:prstClr val="black"/>
                </a:solidFill>
              </a:rPr>
              <a:pPr/>
              <a:t>279</a:t>
            </a:fld>
            <a:endParaRPr lang="en-US">
              <a:solidFill>
                <a:prstClr val="black"/>
              </a:solidFill>
            </a:endParaRPr>
          </a:p>
        </p:txBody>
      </p:sp>
      <p:sp>
        <p:nvSpPr>
          <p:cNvPr id="81922"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2460B-24EE-3646-B976-CEAB5E377CD1}" type="slidenum">
              <a:rPr lang="en-US">
                <a:solidFill>
                  <a:prstClr val="black"/>
                </a:solidFill>
              </a:rPr>
              <a:pPr/>
              <a:t>280</a:t>
            </a:fld>
            <a:endParaRPr lang="en-US">
              <a:solidFill>
                <a:prstClr val="black"/>
              </a:solidFill>
            </a:endParaRPr>
          </a:p>
        </p:txBody>
      </p:sp>
      <p:sp>
        <p:nvSpPr>
          <p:cNvPr id="119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Craig Blomberg, NIV Application Commentary, 173</a:t>
            </a: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137FC-FE92-4E4D-803B-8B755096D1D8}" type="slidenum">
              <a:rPr lang="en-US">
                <a:solidFill>
                  <a:prstClr val="black"/>
                </a:solidFill>
              </a:rPr>
              <a:pPr/>
              <a:t>281</a:t>
            </a:fld>
            <a:endParaRPr lang="en-US">
              <a:solidFill>
                <a:prstClr val="black"/>
              </a:solidFill>
            </a:endParaRPr>
          </a:p>
        </p:txBody>
      </p:sp>
      <p:sp>
        <p:nvSpPr>
          <p:cNvPr id="13619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152EA-C2E0-8E44-852F-5DBFCCEB2628}" type="slidenum">
              <a:rPr lang="en-US">
                <a:solidFill>
                  <a:prstClr val="black"/>
                </a:solidFill>
              </a:rPr>
              <a:pPr/>
              <a:t>282</a:t>
            </a:fld>
            <a:endParaRPr lang="en-US">
              <a:solidFill>
                <a:prstClr val="black"/>
              </a:solidFill>
            </a:endParaRPr>
          </a:p>
        </p:txBody>
      </p:sp>
      <p:sp>
        <p:nvSpPr>
          <p:cNvPr id="121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FFC2D-63B2-294F-82FC-B32BBBC42C82}" type="slidenum">
              <a:rPr lang="en-US">
                <a:solidFill>
                  <a:prstClr val="black"/>
                </a:solidFill>
              </a:rPr>
              <a:pPr/>
              <a:t>283</a:t>
            </a:fld>
            <a:endParaRPr lang="en-US">
              <a:solidFill>
                <a:prstClr val="black"/>
              </a:solidFill>
            </a:endParaRPr>
          </a:p>
        </p:txBody>
      </p:sp>
      <p:sp>
        <p:nvSpPr>
          <p:cNvPr id="295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5343A7-8068-5A49-8D72-47306CA169C5}" type="slidenum">
              <a:rPr lang="en-US">
                <a:solidFill>
                  <a:prstClr val="black"/>
                </a:solidFill>
              </a:rPr>
              <a:pPr/>
              <a:t>284</a:t>
            </a:fld>
            <a:endParaRPr lang="en-US">
              <a:solidFill>
                <a:prstClr val="black"/>
              </a:solidFill>
            </a:endParaRPr>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07FBB-17E8-B942-8848-ACE2F4C7C98C}" type="slidenum">
              <a:rPr lang="en-US">
                <a:solidFill>
                  <a:prstClr val="black"/>
                </a:solidFill>
              </a:rPr>
              <a:pPr/>
              <a:t>285</a:t>
            </a:fld>
            <a:endParaRPr lang="en-US">
              <a:solidFill>
                <a:prstClr val="black"/>
              </a:solidFill>
            </a:endParaRPr>
          </a:p>
        </p:txBody>
      </p:sp>
      <p:sp>
        <p:nvSpPr>
          <p:cNvPr id="302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FB5C8-3D1C-A145-A34A-575BE0CB75B0}" type="slidenum">
              <a:rPr lang="en-US">
                <a:solidFill>
                  <a:prstClr val="black"/>
                </a:solidFill>
              </a:rPr>
              <a:pPr/>
              <a:t>286</a:t>
            </a:fld>
            <a:endParaRPr lang="en-US">
              <a:solidFill>
                <a:prstClr val="black"/>
              </a:solidFill>
            </a:endParaRPr>
          </a:p>
        </p:txBody>
      </p:sp>
      <p:sp>
        <p:nvSpPr>
          <p:cNvPr id="8397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8271-261B-E14C-8C7C-7FBA1BE31152}" type="slidenum">
              <a:rPr lang="en-US">
                <a:solidFill>
                  <a:prstClr val="black"/>
                </a:solidFill>
              </a:rPr>
              <a:pPr/>
              <a:t>287</a:t>
            </a:fld>
            <a:endParaRPr lang="en-US">
              <a:solidFill>
                <a:prstClr val="black"/>
              </a:solidFill>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2204829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F734D4B-2E3D-D143-A4F8-ED3F344F4560}" type="slidenum">
              <a:rPr lang="en-US" sz="1200">
                <a:solidFill>
                  <a:prstClr val="black"/>
                </a:solidFill>
              </a:rPr>
              <a:pPr eaLnBrk="1" hangingPunct="1"/>
              <a:t>33</a:t>
            </a:fld>
            <a:endParaRPr lang="en-US" sz="1200">
              <a:solidFill>
                <a:prstClr val="black"/>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54914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02917161"/>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29292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36010427"/>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50400891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39D7D7-3169-D547-B0DC-1CEC6E708FCB}" type="slidenum">
              <a:rPr lang="en-US" sz="1200">
                <a:solidFill>
                  <a:srgbClr val="000000"/>
                </a:solidFill>
              </a:rPr>
              <a:pPr eaLnBrk="1" hangingPunct="1"/>
              <a:t>295</a:t>
            </a:fld>
            <a:endParaRPr lang="en-US" sz="1200">
              <a:solidFill>
                <a:srgbClr val="000000"/>
              </a:solidFill>
            </a:endParaRPr>
          </a:p>
        </p:txBody>
      </p:sp>
      <p:sp>
        <p:nvSpPr>
          <p:cNvPr id="649219" name="Rectangle 2"/>
          <p:cNvSpPr>
            <a:spLocks noGrp="1" noRot="1" noChangeAspect="1" noChangeArrowheads="1"/>
          </p:cNvSpPr>
          <p:nvPr>
            <p:ph type="sldImg"/>
          </p:nvPr>
        </p:nvSpPr>
        <p:spPr>
          <a:solidFill>
            <a:srgbClr val="FFFFFF"/>
          </a:solidFill>
          <a:ln/>
        </p:spPr>
      </p:sp>
      <p:sp>
        <p:nvSpPr>
          <p:cNvPr id="649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A625CA5-5772-BF49-BF8F-174EB74F09A4}" type="slidenum">
              <a:rPr lang="en-US" sz="1200"/>
              <a:pPr eaLnBrk="1" hangingPunct="1"/>
              <a:t>35</a:t>
            </a:fld>
            <a:endParaRPr 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77F3F46-363C-194A-8282-FCC63E139338}" type="slidenum">
              <a:rPr lang="en-US" sz="1200"/>
              <a:pPr eaLnBrk="1" hangingPunct="1"/>
              <a:t>36</a:t>
            </a:fld>
            <a:endParaRPr 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CE711C-C4BF-AC4E-B900-36AB6B3F0737}" type="slidenum">
              <a:rPr lang="en-US" sz="1200">
                <a:solidFill>
                  <a:srgbClr val="000000"/>
                </a:solidFill>
              </a:rPr>
              <a:pPr eaLnBrk="1" hangingPunct="1"/>
              <a:t>37</a:t>
            </a:fld>
            <a:endParaRPr lang="en-US" sz="120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0F85DC-A687-454B-983E-F950AFF80643}" type="slidenum">
              <a:rPr lang="en-US" sz="1200"/>
              <a:pPr eaLnBrk="1" hangingPunct="1"/>
              <a:t>38</a:t>
            </a:fld>
            <a:endParaRPr lang="en-US"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734D4B-2E3D-D143-A4F8-ED3F344F456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1505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39</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40</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In September 2016 my wife Susan and I had the privilege to visit</a:t>
            </a:r>
            <a:r>
              <a:rPr lang="en-US" baseline="0">
                <a:latin typeface="Arial"/>
                <a:cs typeface="Arial"/>
              </a:rPr>
              <a:t> Corinth, Greece.</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4752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One</a:t>
            </a:r>
            <a:r>
              <a:rPr lang="en-US" baseline="0">
                <a:latin typeface="Arial"/>
                <a:cs typeface="Arial"/>
              </a:rPr>
              <a:t> of the challenges was managing the train system.</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115729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Fortunately,</a:t>
            </a:r>
            <a:r>
              <a:rPr lang="en-US" baseline="0"/>
              <a:t> my three years of Greek in seminary came in handy, for the sign told us "</a:t>
            </a:r>
            <a:r>
              <a:rPr lang="zh-TW" altLang="en-US" baseline="0"/>
              <a:t>出埃及记</a:t>
            </a:r>
            <a:r>
              <a:rPr lang="en-US" baseline="0"/>
              <a:t>," meaning "way out." </a:t>
            </a:r>
          </a:p>
          <a:p>
            <a:r>
              <a:rPr lang="en-US" baseline="0"/>
              <a:t>• OK, yes, it was in English too!</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473816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We were also blessed with a museum right in the train station.</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25325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49</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50</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51</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52</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156B23-09DC-E443-8B78-7AFF8311388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108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FCF0395-F253-8443-974B-77C5CE9608B0}" type="slidenum">
              <a:rPr lang="en-US" sz="1200">
                <a:solidFill>
                  <a:prstClr val="black"/>
                </a:solidFill>
              </a:rPr>
              <a:pPr eaLnBrk="1" hangingPunct="1"/>
              <a:t>53</a:t>
            </a:fld>
            <a:endParaRPr lang="en-US" sz="1200">
              <a:solidFill>
                <a:prstClr val="black"/>
              </a:solidFill>
            </a:endParaRPr>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F59EBA-8E28-2945-B921-FAA2B52E0E3C}" type="slidenum">
              <a:rPr lang="en-US" sz="1200"/>
              <a:pPr eaLnBrk="1" hangingPunct="1"/>
              <a:t>54</a:t>
            </a:fld>
            <a:endParaRPr lang="en-US" sz="1200"/>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22D1323-6935-7648-BEB0-37504D6B0CC5}" type="slidenum">
              <a:rPr lang="en-US" sz="1200"/>
              <a:pPr eaLnBrk="1" hangingPunct="1"/>
              <a:t>55</a:t>
            </a:fld>
            <a:endParaRPr lang="en-US" sz="1200"/>
          </a:p>
        </p:txBody>
      </p:sp>
      <p:sp>
        <p:nvSpPr>
          <p:cNvPr id="224259" name="Rectangle 2"/>
          <p:cNvSpPr>
            <a:spLocks noGrp="1" noRot="1" noChangeAspect="1" noChangeArrowheads="1"/>
          </p:cNvSpPr>
          <p:nvPr>
            <p:ph type="sldImg"/>
          </p:nvPr>
        </p:nvSpPr>
        <p:spPr>
          <a:xfrm>
            <a:off x="1103313" y="674688"/>
            <a:ext cx="4603750" cy="3452812"/>
          </a:xfrm>
          <a:solidFill>
            <a:srgbClr val="FFFFFF"/>
          </a:solidFill>
          <a:ln/>
        </p:spPr>
      </p:sp>
      <p:sp>
        <p:nvSpPr>
          <p:cNvPr id="22426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E6C0BD-717D-7940-94DE-9E40F471C86B}" type="slidenum">
              <a:rPr lang="en-US" sz="1200"/>
              <a:pPr eaLnBrk="1" hangingPunct="1"/>
              <a:t>56</a:t>
            </a:fld>
            <a:endParaRPr lang="en-US" sz="1200"/>
          </a:p>
        </p:txBody>
      </p:sp>
      <p:sp>
        <p:nvSpPr>
          <p:cNvPr id="226307" name="Rectangle 2"/>
          <p:cNvSpPr>
            <a:spLocks noGrp="1" noRot="1" noChangeAspect="1" noChangeArrowheads="1"/>
          </p:cNvSpPr>
          <p:nvPr>
            <p:ph type="sldImg"/>
          </p:nvPr>
        </p:nvSpPr>
        <p:spPr>
          <a:xfrm>
            <a:off x="1103313" y="674688"/>
            <a:ext cx="4603750" cy="3452812"/>
          </a:xfrm>
          <a:solidFill>
            <a:srgbClr val="FFFFFF"/>
          </a:solidFill>
          <a:ln/>
        </p:spPr>
      </p:sp>
      <p:sp>
        <p:nvSpPr>
          <p:cNvPr id="22630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5271A52-9773-7A45-9E35-BBF546549975}" type="slidenum">
              <a:rPr lang="en-US" sz="1200">
                <a:solidFill>
                  <a:srgbClr val="000000"/>
                </a:solidFill>
              </a:rPr>
              <a:pPr eaLnBrk="1" hangingPunct="1"/>
              <a:t>57</a:t>
            </a:fld>
            <a:endParaRPr lang="en-US" sz="120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83703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3473649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822668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p:txBody>
      </p:sp>
    </p:spTree>
    <p:extLst>
      <p:ext uri="{BB962C8B-B14F-4D97-AF65-F5344CB8AC3E}">
        <p14:creationId xmlns:p14="http://schemas.microsoft.com/office/powerpoint/2010/main" val="1883885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p:txBody>
      </p:sp>
    </p:spTree>
    <p:extLst>
      <p:ext uri="{BB962C8B-B14F-4D97-AF65-F5344CB8AC3E}">
        <p14:creationId xmlns:p14="http://schemas.microsoft.com/office/powerpoint/2010/main" val="3884463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7650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5198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49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 bowl—but God wanted them to escape these values while still remaining in the bowl.</a:t>
            </a:r>
          </a:p>
        </p:txBody>
      </p:sp>
    </p:spTree>
    <p:extLst>
      <p:ext uri="{BB962C8B-B14F-4D97-AF65-F5344CB8AC3E}">
        <p14:creationId xmlns:p14="http://schemas.microsoft.com/office/powerpoint/2010/main" val="18763117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53077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84FDD6-A946-3242-8F98-4C92ECC0BB7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6625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D278EC-FA99-2646-871C-23A2D535A2D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1386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08181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3643872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DF089E-6AD9-3143-8632-C4DCF281904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76353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B776DA-A04B-BC40-8D1E-CB78ECC08F6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056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570112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9C927E-BE02-B541-9795-7CEB9BE2795A}"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88882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DEA0E8-B9EE-BC45-BD77-19417708B9E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40352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669962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056260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21572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354024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80</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B6D6EA9-2550-4D47-BBF4-5FA88CE07789}" type="slidenum">
              <a:rPr lang="en-US" sz="1200"/>
              <a:pPr eaLnBrk="1" hangingPunct="1"/>
              <a:t>81</a:t>
            </a:fld>
            <a:endParaRPr lang="en-US" sz="1200"/>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82</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8EA2242-7A26-2248-85F0-36FD81842693}" type="slidenum">
              <a:rPr lang="en-US" sz="1200">
                <a:solidFill>
                  <a:srgbClr val="000000"/>
                </a:solidFill>
              </a:rPr>
              <a:pPr eaLnBrk="1" hangingPunct="1"/>
              <a:t>83</a:t>
            </a:fld>
            <a:endParaRPr lang="en-US" sz="1200">
              <a:solidFill>
                <a:srgbClr val="000000"/>
              </a:solidFill>
            </a:endParaRPr>
          </a:p>
        </p:txBody>
      </p:sp>
      <p:sp>
        <p:nvSpPr>
          <p:cNvPr id="239619" name="Rectangle 2"/>
          <p:cNvSpPr>
            <a:spLocks noGrp="1" noRot="1" noChangeAspect="1" noChangeArrowheads="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30711268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20BE195-C1C3-5D4A-BD26-EB3650422330}" type="slidenum">
              <a:rPr lang="en-US" sz="1200">
                <a:solidFill>
                  <a:srgbClr val="000000"/>
                </a:solidFill>
              </a:rPr>
              <a:pPr eaLnBrk="1" hangingPunct="1"/>
              <a:t>84</a:t>
            </a:fld>
            <a:endParaRPr lang="en-US" sz="1200">
              <a:solidFill>
                <a:srgbClr val="000000"/>
              </a:solidFill>
            </a:endParaRPr>
          </a:p>
        </p:txBody>
      </p:sp>
      <p:sp>
        <p:nvSpPr>
          <p:cNvPr id="243715" name="Rectangle 2"/>
          <p:cNvSpPr>
            <a:spLocks noGrp="1" noRot="1" noChangeAspect="1" noChangeArrowheads="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096B1F4-7380-1E4C-9655-B72B80F4D048}" type="slidenum">
              <a:rPr lang="en-US" sz="1200">
                <a:solidFill>
                  <a:srgbClr val="000000"/>
                </a:solidFill>
              </a:rPr>
              <a:pPr eaLnBrk="1" hangingPunct="1"/>
              <a:t>85</a:t>
            </a:fld>
            <a:endParaRPr lang="en-US" sz="1200">
              <a:solidFill>
                <a:srgbClr val="000000"/>
              </a:solidFill>
            </a:endParaRPr>
          </a:p>
        </p:txBody>
      </p:sp>
      <p:sp>
        <p:nvSpPr>
          <p:cNvPr id="245763" name="Rectangle 2"/>
          <p:cNvSpPr>
            <a:spLocks noGrp="1" noRot="1" noChangeAspect="1" noChangeArrowheads="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A9D30B9-B9AD-FC42-B8E1-C5F1CF5C34DA}" type="slidenum">
              <a:rPr lang="en-US" sz="1200">
                <a:solidFill>
                  <a:srgbClr val="000000"/>
                </a:solidFill>
              </a:rPr>
              <a:pPr eaLnBrk="1" hangingPunct="1"/>
              <a:t>86</a:t>
            </a:fld>
            <a:endParaRPr lang="en-US" sz="1200">
              <a:solidFill>
                <a:srgbClr val="000000"/>
              </a:solidFill>
            </a:endParaRPr>
          </a:p>
        </p:txBody>
      </p:sp>
      <p:sp>
        <p:nvSpPr>
          <p:cNvPr id="247811" name="Rectangle 2"/>
          <p:cNvSpPr>
            <a:spLocks noGrp="1" noRot="1" noChangeAspect="1" noChangeArrowheads="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6879F35-695D-F44A-8F00-9970DBFB46DB}" type="slidenum">
              <a:rPr lang="en-US" sz="1200"/>
              <a:pPr eaLnBrk="1" hangingPunct="1"/>
              <a:t>87</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6D219BA-CA55-4747-82A3-9E7DE94BC104}" type="slidenum">
              <a:rPr lang="en-US" sz="1200">
                <a:solidFill>
                  <a:srgbClr val="000000"/>
                </a:solidFill>
              </a:rPr>
              <a:pPr eaLnBrk="1" hangingPunct="1"/>
              <a:t>88</a:t>
            </a:fld>
            <a:endParaRPr lang="en-US" sz="1200">
              <a:solidFill>
                <a:srgbClr val="000000"/>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6BE53F5-09E8-154E-B7DA-31FBFFC4371A}" type="slidenum">
              <a:rPr lang="en-US" sz="1200">
                <a:solidFill>
                  <a:srgbClr val="000000"/>
                </a:solidFill>
              </a:rPr>
              <a:pPr eaLnBrk="1" hangingPunct="1"/>
              <a:t>89</a:t>
            </a:fld>
            <a:endParaRPr lang="en-US" sz="120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0CA7BFE-182C-6F4A-BC0B-07C8CE8AD32E}" type="slidenum">
              <a:rPr lang="en-US" sz="1200">
                <a:solidFill>
                  <a:srgbClr val="000000"/>
                </a:solidFill>
              </a:rPr>
              <a:pPr eaLnBrk="1" hangingPunct="1"/>
              <a:t>90</a:t>
            </a:fld>
            <a:endParaRPr lang="en-US" sz="1200">
              <a:solidFill>
                <a:srgbClr val="000000"/>
              </a:solidFill>
            </a:endParaRPr>
          </a:p>
        </p:txBody>
      </p:sp>
      <p:sp>
        <p:nvSpPr>
          <p:cNvPr id="253955" name="Rectangle 2"/>
          <p:cNvSpPr>
            <a:spLocks noGrp="1" noRot="1" noChangeAspect="1" noChangeArrowheads="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Times New Roman" charset="0"/>
                <a:ea typeface="ＭＳ Ｐゴシック" charset="0"/>
                <a:cs typeface="ＭＳ Ｐゴシック" charset="0"/>
              </a:rPr>
              <a:t>The Drum Café (UK teambuilding orgainzation)</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5669A6-00D2-A142-88EB-2AEE03929B94}" type="slidenum">
              <a:rPr lang="en-US" sz="1200">
                <a:solidFill>
                  <a:srgbClr val="000000"/>
                </a:solidFill>
              </a:rPr>
              <a:pPr eaLnBrk="1" hangingPunct="1"/>
              <a:t>91</a:t>
            </a:fld>
            <a:endParaRPr lang="en-US" sz="1200">
              <a:solidFill>
                <a:srgbClr val="000000"/>
              </a:solidFill>
            </a:endParaRPr>
          </a:p>
        </p:txBody>
      </p:sp>
      <p:sp>
        <p:nvSpPr>
          <p:cNvPr id="256003" name="Rectangle 2"/>
          <p:cNvSpPr>
            <a:spLocks noGrp="1" noRot="1" noChangeAspect="1" noChangeArrowheads="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CE0C619-1810-C04A-AB8B-77DAF0AF9E56}" type="slidenum">
              <a:rPr lang="en-US" sz="1200">
                <a:solidFill>
                  <a:srgbClr val="000000"/>
                </a:solidFill>
              </a:rPr>
              <a:pPr eaLnBrk="1" hangingPunct="1"/>
              <a:t>92</a:t>
            </a:fld>
            <a:endParaRPr lang="en-US" sz="1200">
              <a:solidFill>
                <a:srgbClr val="000000"/>
              </a:solidFill>
            </a:endParaRPr>
          </a:p>
        </p:txBody>
      </p:sp>
      <p:sp>
        <p:nvSpPr>
          <p:cNvPr id="258051" name="Rectangle 2"/>
          <p:cNvSpPr>
            <a:spLocks noGrp="1" noRot="1" noChangeAspect="1" noChangeArrowheads="1"/>
          </p:cNvSpPr>
          <p:nvPr>
            <p:ph type="sldImg"/>
          </p:nvPr>
        </p:nvSpPr>
        <p:spPr>
          <a:solidFill>
            <a:srgbClr val="FFFFFF"/>
          </a:solidFill>
          <a:ln/>
        </p:spPr>
      </p:sp>
      <p:sp>
        <p:nvSpPr>
          <p:cNvPr id="258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1CBA992-8860-1844-B75D-908CE3F92A33}" type="slidenum">
              <a:rPr lang="en-US" sz="1200">
                <a:solidFill>
                  <a:srgbClr val="000000"/>
                </a:solidFill>
              </a:rPr>
              <a:pPr eaLnBrk="1" hangingPunct="1"/>
              <a:t>93</a:t>
            </a:fld>
            <a:endParaRPr lang="en-US" sz="1200">
              <a:solidFill>
                <a:srgbClr val="000000"/>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sz="2400" dirty="0">
                <a:latin typeface="Times New Roman" charset="0"/>
              </a:rPr>
              <a:t>Adapted from Lynne M. Thompson, </a:t>
            </a:r>
            <a:r>
              <a:rPr lang="en-US" altLang="ja-JP" sz="2400" dirty="0">
                <a:latin typeface="Times New Roman" charset="0"/>
              </a:rPr>
              <a:t>"Christmas: The Real Deal," interview with Ray Vander </a:t>
            </a:r>
            <a:r>
              <a:rPr lang="en-US" altLang="ja-JP" sz="2400" dirty="0" err="1">
                <a:latin typeface="Times New Roman" charset="0"/>
              </a:rPr>
              <a:t>Laan</a:t>
            </a:r>
            <a:r>
              <a:rPr lang="en-US" altLang="ja-JP" sz="2400" dirty="0">
                <a:latin typeface="Times New Roman" charset="0"/>
              </a:rPr>
              <a:t>, </a:t>
            </a:r>
            <a:r>
              <a:rPr lang="en-US" altLang="ja-JP" sz="2400" i="1" dirty="0">
                <a:latin typeface="Times New Roman" charset="0"/>
              </a:rPr>
              <a:t>Breakaway magazine (Dec 2003): 7-9.</a:t>
            </a:r>
            <a:endParaRPr lang="en-US" sz="2400" dirty="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4853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94</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8D76429-078A-7A41-8364-2466591662CA}" type="slidenum">
              <a:rPr lang="en-US" sz="1200">
                <a:solidFill>
                  <a:srgbClr val="000000"/>
                </a:solidFill>
              </a:rPr>
              <a:pPr eaLnBrk="1" hangingPunct="1"/>
              <a:t>95</a:t>
            </a:fld>
            <a:endParaRPr lang="en-US" sz="1200">
              <a:solidFill>
                <a:srgbClr val="000000"/>
              </a:solidFill>
            </a:endParaRPr>
          </a:p>
        </p:txBody>
      </p:sp>
      <p:sp>
        <p:nvSpPr>
          <p:cNvPr id="264195" name="Rectangle 2"/>
          <p:cNvSpPr>
            <a:spLocks noGrp="1" noRot="1" noChangeAspect="1" noChangeArrowheads="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97</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03041BE-B511-F047-8E38-B0909F05B3D6}" type="slidenum">
              <a:rPr lang="en-US" sz="1200"/>
              <a:pPr eaLnBrk="1" hangingPunct="1"/>
              <a:t>98</a:t>
            </a:fld>
            <a:endParaRPr lang="en-US" sz="120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9202A2-2A19-1142-B404-4242C3F3A813}" type="slidenum">
              <a:rPr lang="en-US" sz="1200">
                <a:solidFill>
                  <a:prstClr val="black"/>
                </a:solidFill>
              </a:rPr>
              <a:pPr/>
              <a:t>99</a:t>
            </a:fld>
            <a:endParaRPr lang="en-US" sz="1200">
              <a:solidFill>
                <a:prstClr val="black"/>
              </a:solidFill>
            </a:endParaRPr>
          </a:p>
        </p:txBody>
      </p:sp>
      <p:sp>
        <p:nvSpPr>
          <p:cNvPr id="1484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0D7E1-000C-2849-89C9-2BE5CBCFD25A}" type="slidenum">
              <a:rPr lang="en-US">
                <a:solidFill>
                  <a:prstClr val="black"/>
                </a:solidFill>
                <a:latin typeface="Calibri"/>
              </a:rPr>
              <a:pPr/>
              <a:t>101</a:t>
            </a:fld>
            <a:endParaRPr lang="en-US">
              <a:solidFill>
                <a:prstClr val="black"/>
              </a:solidFill>
              <a:latin typeface="Calibri"/>
            </a:endParaRPr>
          </a:p>
        </p:txBody>
      </p:sp>
      <p:sp>
        <p:nvSpPr>
          <p:cNvPr id="287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5F589-BD54-D34A-8A95-0DCB3643EEFA}" type="slidenum">
              <a:rPr lang="en-US">
                <a:solidFill>
                  <a:prstClr val="black"/>
                </a:solidFill>
              </a:rPr>
              <a:pPr/>
              <a:t>102</a:t>
            </a:fld>
            <a:endParaRPr lang="en-US">
              <a:solidFill>
                <a:prstClr val="black"/>
              </a:solidFill>
            </a:endParaRPr>
          </a:p>
        </p:txBody>
      </p:sp>
      <p:sp>
        <p:nvSpPr>
          <p:cNvPr id="270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67B80-20A4-BC4F-9B0E-0913FF2C61A2}" type="slidenum">
              <a:rPr lang="en-US">
                <a:solidFill>
                  <a:prstClr val="black"/>
                </a:solidFill>
              </a:rPr>
              <a:pPr/>
              <a:t>103</a:t>
            </a:fld>
            <a:endParaRPr lang="en-US">
              <a:solidFill>
                <a:prstClr val="black"/>
              </a:solidFill>
            </a:endParaRPr>
          </a:p>
        </p:txBody>
      </p:sp>
      <p:sp>
        <p:nvSpPr>
          <p:cNvPr id="256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6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9915E-5A59-0348-AC6C-8284D47DACE3}" type="slidenum">
              <a:rPr lang="en-US">
                <a:solidFill>
                  <a:prstClr val="black"/>
                </a:solidFill>
              </a:rPr>
              <a:pPr/>
              <a:t>105</a:t>
            </a:fld>
            <a:endParaRPr lang="en-US">
              <a:solidFill>
                <a:prstClr val="black"/>
              </a:solidFill>
            </a:endParaRPr>
          </a:p>
        </p:txBody>
      </p:sp>
      <p:sp>
        <p:nvSpPr>
          <p:cNvPr id="280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0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56ACD9-6B17-524E-AE0F-5547B63A4BB0}" type="slidenum">
              <a:rPr lang="en-US">
                <a:solidFill>
                  <a:prstClr val="black"/>
                </a:solidFill>
              </a:rPr>
              <a:pPr/>
              <a:t>106</a:t>
            </a:fld>
            <a:endParaRPr lang="en-US">
              <a:solidFill>
                <a:prstClr val="black"/>
              </a:solidFill>
            </a:endParaRPr>
          </a:p>
        </p:txBody>
      </p:sp>
      <p:sp>
        <p:nvSpPr>
          <p:cNvPr id="282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2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04950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58267-B618-AA46-B168-D8566FD7B37E}" type="slidenum">
              <a:rPr lang="en-US">
                <a:solidFill>
                  <a:prstClr val="black"/>
                </a:solidFill>
              </a:rPr>
              <a:pPr/>
              <a:t>107</a:t>
            </a:fld>
            <a:endParaRPr lang="en-US">
              <a:solidFill>
                <a:prstClr val="black"/>
              </a:solidFill>
            </a:endParaRPr>
          </a:p>
        </p:txBody>
      </p:sp>
      <p:sp>
        <p:nvSpPr>
          <p:cNvPr id="284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4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E16E1-92E3-9D46-B559-1FEDC16416BA}" type="slidenum">
              <a:rPr lang="en-US">
                <a:solidFill>
                  <a:prstClr val="black"/>
                </a:solidFill>
              </a:rPr>
              <a:pPr/>
              <a:t>108</a:t>
            </a:fld>
            <a:endParaRPr lang="en-US">
              <a:solidFill>
                <a:prstClr val="black"/>
              </a:solidFill>
            </a:endParaRPr>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109</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24A85-F496-A04A-ABC3-45D9856BA326}" type="slidenum">
              <a:rPr lang="en-US">
                <a:solidFill>
                  <a:prstClr val="black"/>
                </a:solidFill>
              </a:rPr>
              <a:pPr/>
              <a:t>111</a:t>
            </a:fld>
            <a:endParaRPr lang="en-US">
              <a:solidFill>
                <a:prstClr val="black"/>
              </a:solidFill>
            </a:endParaRPr>
          </a:p>
        </p:txBody>
      </p:sp>
      <p:sp>
        <p:nvSpPr>
          <p:cNvPr id="211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1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113</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AE969-6F01-E74A-B5EA-392E3A063F72}" type="slidenum">
              <a:rPr lang="en-US">
                <a:solidFill>
                  <a:prstClr val="black"/>
                </a:solidFill>
              </a:rPr>
              <a:pPr/>
              <a:t>114</a:t>
            </a:fld>
            <a:endParaRPr lang="en-US">
              <a:solidFill>
                <a:prstClr val="black"/>
              </a:solidFill>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2FC381E-13EA-D74A-8EE1-99EB0B2494D4}" type="slidenum">
              <a:rPr lang="en-US" sz="1200">
                <a:solidFill>
                  <a:prstClr val="black"/>
                </a:solidFill>
              </a:rPr>
              <a:pPr/>
              <a:t>117</a:t>
            </a:fld>
            <a:endParaRPr lang="en-US" sz="1200">
              <a:solidFill>
                <a:prstClr val="black"/>
              </a:solidFill>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120</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4C1948-311E-4C41-8777-4309AD43974A}" type="slidenum">
              <a:rPr lang="en-US" sz="1200">
                <a:solidFill>
                  <a:prstClr val="black"/>
                </a:solidFill>
              </a:rPr>
              <a:pPr/>
              <a:t>121</a:t>
            </a:fld>
            <a:endParaRPr lang="en-US" sz="1200">
              <a:solidFill>
                <a:prstClr val="black"/>
              </a:solidFill>
            </a:endParaRPr>
          </a:p>
        </p:txBody>
      </p:sp>
      <p:sp>
        <p:nvSpPr>
          <p:cNvPr id="1290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FEF0B80-5538-2D4E-862F-15CF8CECAA18}" type="slidenum">
              <a:rPr lang="en-US" sz="1200" b="0">
                <a:solidFill>
                  <a:prstClr val="black"/>
                </a:solidFill>
              </a:rPr>
              <a:pPr algn="r" eaLnBrk="0" hangingPunct="0"/>
              <a:t>121</a:t>
            </a:fld>
            <a:endParaRPr lang="en-US" sz="1200" b="0">
              <a:solidFill>
                <a:prstClr val="black"/>
              </a:solidFill>
            </a:endParaRPr>
          </a:p>
        </p:txBody>
      </p:sp>
      <p:sp>
        <p:nvSpPr>
          <p:cNvPr id="129028" name="Rectangle 2"/>
          <p:cNvSpPr>
            <a:spLocks noGrp="1" noRot="1" noChangeAspect="1" noChangeArrowheads="1" noTextEdit="1"/>
          </p:cNvSpPr>
          <p:nvPr>
            <p:ph type="sldImg"/>
          </p:nvPr>
        </p:nvSpPr>
        <p:spPr>
          <a:solidFill>
            <a:srgbClr val="FFFFFF"/>
          </a:solidFill>
          <a:ln/>
        </p:spPr>
      </p:sp>
      <p:sp>
        <p:nvSpPr>
          <p:cNvPr id="12902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09C2BA-6685-6241-AE32-822BA2F91DAB}" type="slidenum">
              <a:rPr lang="en-US" sz="1200">
                <a:solidFill>
                  <a:prstClr val="black"/>
                </a:solidFill>
              </a:rPr>
              <a:pPr/>
              <a:t>122</a:t>
            </a:fld>
            <a:endParaRPr lang="en-US" sz="1200">
              <a:solidFill>
                <a:prstClr val="black"/>
              </a:solidFill>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4.xml"/><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0.xml"/><Relationship Id="rId4" Type="http://schemas.openxmlformats.org/officeDocument/2006/relationships/image" Target="../media/image3.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3.xml"/><Relationship Id="rId4" Type="http://schemas.openxmlformats.org/officeDocument/2006/relationships/image" Target="../media/image3.pn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4.xml"/><Relationship Id="rId4" Type="http://schemas.openxmlformats.org/officeDocument/2006/relationships/image" Target="../media/image3.pn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0.xml"/><Relationship Id="rId4" Type="http://schemas.openxmlformats.org/officeDocument/2006/relationships/image" Target="../media/image3.png"/></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3.xml"/><Relationship Id="rId4" Type="http://schemas.openxmlformats.org/officeDocument/2006/relationships/image" Target="../media/image3.png"/></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6.xml"/><Relationship Id="rId4" Type="http://schemas.openxmlformats.org/officeDocument/2006/relationships/image" Target="../media/image3.png"/></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5.xml"/><Relationship Id="rId4" Type="http://schemas.openxmlformats.org/officeDocument/2006/relationships/image" Target="../media/image3.png"/></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9.xml"/><Relationship Id="rId4" Type="http://schemas.openxmlformats.org/officeDocument/2006/relationships/image" Target="../media/image3.png"/></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10.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63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96584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8178" name="Group 2"/>
          <p:cNvGrpSpPr>
            <a:grpSpLocks/>
          </p:cNvGrpSpPr>
          <p:nvPr/>
        </p:nvGrpSpPr>
        <p:grpSpPr bwMode="auto">
          <a:xfrm>
            <a:off x="-257175" y="-23813"/>
            <a:ext cx="9518650" cy="7229476"/>
            <a:chOff x="-162" y="-15"/>
            <a:chExt cx="5996" cy="4554"/>
          </a:xfrm>
        </p:grpSpPr>
        <p:grpSp>
          <p:nvGrpSpPr>
            <p:cNvPr id="178179" name="Group 3"/>
            <p:cNvGrpSpPr>
              <a:grpSpLocks/>
            </p:cNvGrpSpPr>
            <p:nvPr userDrawn="1"/>
          </p:nvGrpSpPr>
          <p:grpSpPr bwMode="auto">
            <a:xfrm>
              <a:off x="-162" y="-15"/>
              <a:ext cx="5996" cy="4554"/>
              <a:chOff x="-162" y="-15"/>
              <a:chExt cx="5996" cy="4554"/>
            </a:xfrm>
          </p:grpSpPr>
          <p:sp>
            <p:nvSpPr>
              <p:cNvPr id="17818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6" name="Freeform 10"/>
              <p:cNvSpPr>
                <a:spLocks/>
              </p:cNvSpPr>
              <p:nvPr userDrawn="1"/>
            </p:nvSpPr>
            <p:spPr bwMode="hidden">
              <a:xfrm rot="3318475">
                <a:off x="2254" y="18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0" name="Freeform 24"/>
              <p:cNvSpPr>
                <a:spLocks/>
              </p:cNvSpPr>
              <p:nvPr userDrawn="1"/>
            </p:nvSpPr>
            <p:spPr bwMode="hidden">
              <a:xfrm rot="3318475">
                <a:off x="-73" y="200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5" name="Freeform 29"/>
              <p:cNvSpPr>
                <a:spLocks/>
              </p:cNvSpPr>
              <p:nvPr userDrawn="1"/>
            </p:nvSpPr>
            <p:spPr bwMode="hidden">
              <a:xfrm rot="6284068">
                <a:off x="1169" y="290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4" name="Freeform 38"/>
              <p:cNvSpPr>
                <a:spLocks/>
              </p:cNvSpPr>
              <p:nvPr userDrawn="1"/>
            </p:nvSpPr>
            <p:spPr bwMode="hidden">
              <a:xfrm rot="3318475">
                <a:off x="186" y="-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9" name="Freeform 43"/>
              <p:cNvSpPr>
                <a:spLocks/>
              </p:cNvSpPr>
              <p:nvPr userDrawn="1"/>
            </p:nvSpPr>
            <p:spPr bwMode="hidden">
              <a:xfrm rot="6284068">
                <a:off x="1296"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8" name="Freeform 52"/>
              <p:cNvSpPr>
                <a:spLocks/>
              </p:cNvSpPr>
              <p:nvPr userDrawn="1"/>
            </p:nvSpPr>
            <p:spPr bwMode="hidden">
              <a:xfrm rot="3318475">
                <a:off x="2005" y="5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3" name="Freeform 57"/>
              <p:cNvSpPr>
                <a:spLocks/>
              </p:cNvSpPr>
              <p:nvPr userDrawn="1"/>
            </p:nvSpPr>
            <p:spPr bwMode="hidden">
              <a:xfrm rot="6284068">
                <a:off x="3391"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1" name="Freeform 65"/>
              <p:cNvSpPr>
                <a:spLocks/>
              </p:cNvSpPr>
              <p:nvPr userDrawn="1"/>
            </p:nvSpPr>
            <p:spPr bwMode="hidden">
              <a:xfrm rot="3318475">
                <a:off x="4137" y="-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1" name="Group 85"/>
            <p:cNvGrpSpPr>
              <a:grpSpLocks/>
            </p:cNvGrpSpPr>
            <p:nvPr userDrawn="1"/>
          </p:nvGrpSpPr>
          <p:grpSpPr bwMode="auto">
            <a:xfrm>
              <a:off x="76" y="1909"/>
              <a:ext cx="5577" cy="1251"/>
              <a:chOff x="76" y="1909"/>
              <a:chExt cx="5577" cy="1251"/>
            </a:xfrm>
          </p:grpSpPr>
          <p:sp>
            <p:nvSpPr>
              <p:cNvPr id="178262"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8263" name="Group 87"/>
              <p:cNvGrpSpPr>
                <a:grpSpLocks/>
              </p:cNvGrpSpPr>
              <p:nvPr/>
            </p:nvGrpSpPr>
            <p:grpSpPr bwMode="auto">
              <a:xfrm>
                <a:off x="144" y="2221"/>
                <a:ext cx="5509" cy="141"/>
                <a:chOff x="150" y="543"/>
                <a:chExt cx="5309" cy="200"/>
              </a:xfrm>
            </p:grpSpPr>
            <p:sp>
              <p:nvSpPr>
                <p:cNvPr id="178264"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5"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6" name="Group 90"/>
              <p:cNvGrpSpPr>
                <a:grpSpLocks/>
              </p:cNvGrpSpPr>
              <p:nvPr/>
            </p:nvGrpSpPr>
            <p:grpSpPr bwMode="auto">
              <a:xfrm>
                <a:off x="76" y="2164"/>
                <a:ext cx="5509" cy="141"/>
                <a:chOff x="150" y="543"/>
                <a:chExt cx="5309" cy="200"/>
              </a:xfrm>
            </p:grpSpPr>
            <p:sp>
              <p:nvSpPr>
                <p:cNvPr id="178267"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8"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9" name="Group 93"/>
              <p:cNvGrpSpPr>
                <a:grpSpLocks/>
              </p:cNvGrpSpPr>
              <p:nvPr/>
            </p:nvGrpSpPr>
            <p:grpSpPr bwMode="auto">
              <a:xfrm rot="-3629538">
                <a:off x="242" y="1946"/>
                <a:ext cx="1025" cy="952"/>
                <a:chOff x="1016" y="940"/>
                <a:chExt cx="2844" cy="2644"/>
              </a:xfrm>
            </p:grpSpPr>
            <p:sp>
              <p:nvSpPr>
                <p:cNvPr id="178270" name="Freeform 94"/>
                <p:cNvSpPr>
                  <a:spLocks/>
                </p:cNvSpPr>
                <p:nvPr/>
              </p:nvSpPr>
              <p:spPr bwMode="auto">
                <a:xfrm>
                  <a:off x="1016" y="970"/>
                  <a:ext cx="2844" cy="2614"/>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1" name="Freeform 95"/>
                <p:cNvSpPr>
                  <a:spLocks/>
                </p:cNvSpPr>
                <p:nvPr/>
              </p:nvSpPr>
              <p:spPr bwMode="auto">
                <a:xfrm>
                  <a:off x="1068" y="985"/>
                  <a:ext cx="642"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8272" name="Freeform 96"/>
                <p:cNvSpPr>
                  <a:spLocks/>
                </p:cNvSpPr>
                <p:nvPr/>
              </p:nvSpPr>
              <p:spPr bwMode="auto">
                <a:xfrm>
                  <a:off x="1196" y="940"/>
                  <a:ext cx="2411" cy="630"/>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3" name="Freeform 97"/>
                <p:cNvSpPr>
                  <a:spLocks/>
                </p:cNvSpPr>
                <p:nvPr/>
              </p:nvSpPr>
              <p:spPr bwMode="auto">
                <a:xfrm>
                  <a:off x="1849" y="1637"/>
                  <a:ext cx="1547" cy="1502"/>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4" name="Freeform 98"/>
                <p:cNvSpPr>
                  <a:spLocks/>
                </p:cNvSpPr>
                <p:nvPr/>
              </p:nvSpPr>
              <p:spPr bwMode="auto">
                <a:xfrm>
                  <a:off x="1633" y="1453"/>
                  <a:ext cx="921" cy="912"/>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a:t>Click to edit Master subtitle style</a:t>
            </a:r>
          </a:p>
        </p:txBody>
      </p:sp>
      <p:sp>
        <p:nvSpPr>
          <p:cNvPr id="178277" name="Rectangle 101"/>
          <p:cNvSpPr>
            <a:spLocks noGrp="1" noChangeArrowheads="1"/>
          </p:cNvSpPr>
          <p:nvPr>
            <p:ph type="dt" sz="quarter" idx="2"/>
          </p:nvPr>
        </p:nvSpPr>
        <p:spPr/>
        <p:txBody>
          <a:bodyPr/>
          <a:lstStyle>
            <a:lvl1pPr>
              <a:defRPr/>
            </a:lvl1pPr>
          </a:lstStyle>
          <a:p>
            <a:endParaRPr lang="en-US">
              <a:solidFill>
                <a:srgbClr val="333333"/>
              </a:solidFill>
            </a:endParaRPr>
          </a:p>
        </p:txBody>
      </p:sp>
      <p:sp>
        <p:nvSpPr>
          <p:cNvPr id="178278" name="Rectangle 102"/>
          <p:cNvSpPr>
            <a:spLocks noGrp="1" noChangeArrowheads="1"/>
          </p:cNvSpPr>
          <p:nvPr>
            <p:ph type="ftr" sz="quarter" idx="3"/>
          </p:nvPr>
        </p:nvSpPr>
        <p:spPr/>
        <p:txBody>
          <a:bodyPr/>
          <a:lstStyle>
            <a:lvl1pPr>
              <a:defRPr/>
            </a:lvl1pPr>
          </a:lstStyle>
          <a:p>
            <a:endParaRPr lang="en-US">
              <a:solidFill>
                <a:srgbClr val="333333"/>
              </a:solidFill>
            </a:endParaRPr>
          </a:p>
        </p:txBody>
      </p:sp>
      <p:sp>
        <p:nvSpPr>
          <p:cNvPr id="178279" name="Rectangle 103"/>
          <p:cNvSpPr>
            <a:spLocks noGrp="1" noChangeArrowheads="1"/>
          </p:cNvSpPr>
          <p:nvPr>
            <p:ph type="sldNum" sz="quarter" idx="4"/>
          </p:nvPr>
        </p:nvSpPr>
        <p:spPr/>
        <p:txBody>
          <a:bodyPr/>
          <a:lstStyle>
            <a:lvl1pPr>
              <a:defRPr/>
            </a:lvl1pPr>
          </a:lstStyle>
          <a:p>
            <a:fld id="{986596C9-8F9E-0340-A794-415C0B78D05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28606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A724855E-AB71-0947-BCA3-A6F49B63C67D}"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208326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F2B856F6-3C01-BA46-BBAD-F67B5CFDA96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434833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D465E1F9-1961-6749-9D01-301E84519FE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947842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333333"/>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33333"/>
              </a:solidFill>
            </a:endParaRPr>
          </a:p>
        </p:txBody>
      </p:sp>
      <p:sp>
        <p:nvSpPr>
          <p:cNvPr id="9" name="Slide Number Placeholder 8"/>
          <p:cNvSpPr>
            <a:spLocks noGrp="1"/>
          </p:cNvSpPr>
          <p:nvPr>
            <p:ph type="sldNum" sz="quarter" idx="12"/>
          </p:nvPr>
        </p:nvSpPr>
        <p:spPr/>
        <p:txBody>
          <a:bodyPr/>
          <a:lstStyle>
            <a:lvl1pPr>
              <a:defRPr/>
            </a:lvl1pPr>
          </a:lstStyle>
          <a:p>
            <a:fld id="{DEA36EEC-D141-AF4E-BA34-ED4727AF10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400183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333333"/>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33333"/>
              </a:solidFill>
            </a:endParaRPr>
          </a:p>
        </p:txBody>
      </p:sp>
      <p:sp>
        <p:nvSpPr>
          <p:cNvPr id="5" name="Slide Number Placeholder 4"/>
          <p:cNvSpPr>
            <a:spLocks noGrp="1"/>
          </p:cNvSpPr>
          <p:nvPr>
            <p:ph type="sldNum" sz="quarter" idx="12"/>
          </p:nvPr>
        </p:nvSpPr>
        <p:spPr/>
        <p:txBody>
          <a:bodyPr/>
          <a:lstStyle>
            <a:lvl1pPr>
              <a:defRPr/>
            </a:lvl1pPr>
          </a:lstStyle>
          <a:p>
            <a:fld id="{05A3F08F-56B9-3545-921F-F5E5C97C63D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755236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333333"/>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33333"/>
              </a:solidFill>
            </a:endParaRPr>
          </a:p>
        </p:txBody>
      </p:sp>
      <p:sp>
        <p:nvSpPr>
          <p:cNvPr id="4" name="Slide Number Placeholder 3"/>
          <p:cNvSpPr>
            <a:spLocks noGrp="1"/>
          </p:cNvSpPr>
          <p:nvPr>
            <p:ph type="sldNum" sz="quarter" idx="12"/>
          </p:nvPr>
        </p:nvSpPr>
        <p:spPr/>
        <p:txBody>
          <a:bodyPr/>
          <a:lstStyle>
            <a:lvl1pPr>
              <a:defRPr/>
            </a:lvl1pPr>
          </a:lstStyle>
          <a:p>
            <a:fld id="{61E854E9-10F2-C24C-9AE4-9C36128FDCF1}"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384366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110C86ED-AC7C-3244-91F2-3E7F70AB7D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391593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F6F62621-A3C9-5C40-81E1-E6087F39A3F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736802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BADF8CB0-1E9C-1E4D-BC37-AE2634F5FE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008869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3894461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894F14C6-83D8-A24F-B29D-223C3738D96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337132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1"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1"/>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1"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64542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25718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48401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3" y="2362213"/>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13"/>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604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180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42321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6124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96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251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871096B5-4AC9-144E-9C97-BC8D327334FF}" type="slidenum">
              <a:rPr lang="en-US"/>
              <a:pPr/>
              <a:t>‹#›</a:t>
            </a:fld>
            <a:endParaRPr lang="en-US"/>
          </a:p>
        </p:txBody>
      </p:sp>
    </p:spTree>
    <p:extLst>
      <p:ext uri="{BB962C8B-B14F-4D97-AF65-F5344CB8AC3E}">
        <p14:creationId xmlns:p14="http://schemas.microsoft.com/office/powerpoint/2010/main" val="22229187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55912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13"/>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1" y="762013"/>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21577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02484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146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6164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66845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820472"/>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68755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25542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0946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E0629499-76A7-9C4D-B39D-92284F65795E}" type="slidenum">
              <a:rPr lang="en-US"/>
              <a:pPr/>
              <a:t>‹#›</a:t>
            </a:fld>
            <a:endParaRPr lang="en-US"/>
          </a:p>
        </p:txBody>
      </p:sp>
    </p:spTree>
    <p:extLst>
      <p:ext uri="{BB962C8B-B14F-4D97-AF65-F5344CB8AC3E}">
        <p14:creationId xmlns:p14="http://schemas.microsoft.com/office/powerpoint/2010/main" val="368377371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710040"/>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6109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98937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530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96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615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6928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511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51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675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BFA08F75-4B56-C246-B055-E412174A4DA6}" type="slidenum">
              <a:rPr lang="en-US"/>
              <a:pPr/>
              <a:t>‹#›</a:t>
            </a:fld>
            <a:endParaRPr lang="en-US"/>
          </a:p>
        </p:txBody>
      </p:sp>
    </p:spTree>
    <p:extLst>
      <p:ext uri="{BB962C8B-B14F-4D97-AF65-F5344CB8AC3E}">
        <p14:creationId xmlns:p14="http://schemas.microsoft.com/office/powerpoint/2010/main" val="387702598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40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975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26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5423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16249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2034552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729556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7963998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518880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591614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A78EA2DE-7402-E942-9C16-A82F180E8699}" type="slidenum">
              <a:rPr lang="en-US"/>
              <a:pPr/>
              <a:t>‹#›</a:t>
            </a:fld>
            <a:endParaRPr lang="en-US"/>
          </a:p>
        </p:txBody>
      </p:sp>
    </p:spTree>
    <p:extLst>
      <p:ext uri="{BB962C8B-B14F-4D97-AF65-F5344CB8AC3E}">
        <p14:creationId xmlns:p14="http://schemas.microsoft.com/office/powerpoint/2010/main" val="3377030970"/>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14586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516223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741033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047625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173745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9289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xfrm>
            <a:off x="6553201" y="6248400"/>
            <a:ext cx="1295400" cy="457200"/>
          </a:xfrm>
        </p:spPr>
        <p:txBody>
          <a:bodyPr/>
          <a:lstStyle>
            <a:lvl1pPr>
              <a:defRPr/>
            </a:lvl1pPr>
          </a:lstStyle>
          <a:p>
            <a:fld id="{2E8BED7E-9BC0-A243-9E78-5BA09ECD6F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155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F6906C-506E-6E43-8C6E-E2F8F1E327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2716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750A9-958E-8F4A-964B-D4968FD459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1952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238918-0B1A-5040-B7D3-F2C939E79A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9604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01FABC1-7B9D-1A47-AD0B-265D440484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2950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fld id="{8F4A34A9-2196-1E4C-99BF-865B156A6859}" type="slidenum">
              <a:rPr lang="en-US"/>
              <a:pPr/>
              <a:t>‹#›</a:t>
            </a:fld>
            <a:endParaRPr lang="en-US"/>
          </a:p>
        </p:txBody>
      </p:sp>
    </p:spTree>
    <p:extLst>
      <p:ext uri="{BB962C8B-B14F-4D97-AF65-F5344CB8AC3E}">
        <p14:creationId xmlns:p14="http://schemas.microsoft.com/office/powerpoint/2010/main" val="113344567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F793B55-2B17-E143-91A0-26D02E1A2B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0748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75C9867-EAC3-2643-9403-D54258E9D7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41012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A4262-0056-CB40-B5FE-5A825DE80D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4878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1D56E1-B29A-0C4A-9171-8E67BFF482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78884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A24231-1C52-FB4B-8290-46ED554B1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1640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BFBCED-B66C-4948-9A8C-41E0E4CC3E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6904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59699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D17ACD6C-988C-CC48-BC7E-932647590DA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253567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4460F11-FC49-044A-9369-7FD35385CBB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4678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FDD31DC-8CEE-B74C-BC6D-2D8CF07A61E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23601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7661380-BCE1-9641-9937-DF35FA78900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02132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fld id="{EC808590-DBD3-2747-B7F2-7A22550B6933}" type="slidenum">
              <a:rPr lang="en-US"/>
              <a:pPr/>
              <a:t>‹#›</a:t>
            </a:fld>
            <a:endParaRPr lang="en-US"/>
          </a:p>
        </p:txBody>
      </p:sp>
    </p:spTree>
    <p:extLst>
      <p:ext uri="{BB962C8B-B14F-4D97-AF65-F5344CB8AC3E}">
        <p14:creationId xmlns:p14="http://schemas.microsoft.com/office/powerpoint/2010/main" val="164818825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7A66F710-AD31-3549-AA4E-5CA339F7F41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95745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D0404C7C-D4CE-3642-B97F-968DCAD7E8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072330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046EB688-2B14-9E40-86AD-A94E093A92B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008940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F555958-F13E-2340-B7B4-E32E7A5E5A8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716107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23471C7-22D1-5A47-AD08-38A54A1D294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737504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61CC654-21A7-7744-8AEE-AFAC7606F13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780580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0D4B9ED-3298-D244-AB43-A042E9CB9FA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523873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hidden">
          <a:xfrm>
            <a:off x="2895601" y="13"/>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lIns="91378" tIns="45690" rIns="91378" bIns="45690"/>
          <a:lstStyle/>
          <a:p>
            <a:pPr algn="l"/>
            <a:endParaRPr kumimoji="1" lang="en-US" b="0">
              <a:solidFill>
                <a:srgbClr val="EAEAEA"/>
              </a:solidFill>
              <a:latin typeface="Times New Roman" charset="0"/>
            </a:endParaRPr>
          </a:p>
        </p:txBody>
      </p:sp>
      <p:grpSp>
        <p:nvGrpSpPr>
          <p:cNvPr id="5" name="Group 3"/>
          <p:cNvGrpSpPr>
            <a:grpSpLocks/>
          </p:cNvGrpSpPr>
          <p:nvPr/>
        </p:nvGrpSpPr>
        <p:grpSpPr bwMode="auto">
          <a:xfrm>
            <a:off x="2133600" y="473077"/>
            <a:ext cx="4878388" cy="3490913"/>
            <a:chOff x="1344" y="298"/>
            <a:chExt cx="3073" cy="2199"/>
          </a:xfrm>
        </p:grpSpPr>
        <p:sp>
          <p:nvSpPr>
            <p:cNvPr id="6" name="Freeform 4"/>
            <p:cNvSpPr>
              <a:spLocks/>
            </p:cNvSpPr>
            <p:nvPr/>
          </p:nvSpPr>
          <p:spPr bwMode="auto">
            <a:xfrm>
              <a:off x="1344" y="1035"/>
              <a:ext cx="1019" cy="907"/>
            </a:xfrm>
            <a:custGeom>
              <a:avLst/>
              <a:gdLst/>
              <a:ahLst/>
              <a:cxnLst>
                <a:cxn ang="0">
                  <a:pos x="0" y="566"/>
                </a:cxn>
                <a:cxn ang="0">
                  <a:pos x="0" y="906"/>
                </a:cxn>
                <a:cxn ang="0">
                  <a:pos x="1014" y="283"/>
                </a:cxn>
                <a:cxn ang="0">
                  <a:pos x="1018" y="307"/>
                </a:cxn>
                <a:cxn ang="0">
                  <a:pos x="869" y="0"/>
                </a:cxn>
                <a:cxn ang="0">
                  <a:pos x="0" y="566"/>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7" name="Freeform 5"/>
            <p:cNvSpPr>
              <a:spLocks/>
            </p:cNvSpPr>
            <p:nvPr/>
          </p:nvSpPr>
          <p:spPr bwMode="auto">
            <a:xfrm>
              <a:off x="3398" y="1035"/>
              <a:ext cx="1019" cy="907"/>
            </a:xfrm>
            <a:custGeom>
              <a:avLst/>
              <a:gdLst/>
              <a:ahLst/>
              <a:cxnLst>
                <a:cxn ang="0">
                  <a:pos x="1018" y="566"/>
                </a:cxn>
                <a:cxn ang="0">
                  <a:pos x="1018" y="906"/>
                </a:cxn>
                <a:cxn ang="0">
                  <a:pos x="3" y="283"/>
                </a:cxn>
                <a:cxn ang="0">
                  <a:pos x="0" y="307"/>
                </a:cxn>
                <a:cxn ang="0">
                  <a:pos x="148" y="0"/>
                </a:cxn>
                <a:cxn ang="0">
                  <a:pos x="1018" y="566"/>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8" name="Group 6"/>
            <p:cNvGrpSpPr>
              <a:grpSpLocks/>
            </p:cNvGrpSpPr>
            <p:nvPr/>
          </p:nvGrpSpPr>
          <p:grpSpPr bwMode="auto">
            <a:xfrm>
              <a:off x="1571" y="298"/>
              <a:ext cx="2632" cy="2199"/>
              <a:chOff x="1571" y="298"/>
              <a:chExt cx="2632" cy="2199"/>
            </a:xfrm>
          </p:grpSpPr>
          <p:sp>
            <p:nvSpPr>
              <p:cNvPr id="10"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2"/>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11" name="Freeform 8"/>
              <p:cNvSpPr>
                <a:spLocks/>
              </p:cNvSpPr>
              <p:nvPr/>
            </p:nvSpPr>
            <p:spPr bwMode="auto">
              <a:xfrm>
                <a:off x="1571" y="298"/>
                <a:ext cx="1316" cy="2199"/>
              </a:xfrm>
              <a:custGeom>
                <a:avLst/>
                <a:gdLst/>
                <a:ahLst/>
                <a:cxnLst>
                  <a:cxn ang="0">
                    <a:pos x="1315" y="2198"/>
                  </a:cxn>
                  <a:cxn ang="0">
                    <a:pos x="1315" y="1815"/>
                  </a:cxn>
                  <a:cxn ang="0">
                    <a:pos x="409" y="214"/>
                  </a:cxn>
                  <a:cxn ang="0">
                    <a:pos x="0" y="0"/>
                  </a:cxn>
                  <a:cxn ang="0">
                    <a:pos x="1315" y="2198"/>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2" name="Freeform 9"/>
              <p:cNvSpPr>
                <a:spLocks/>
              </p:cNvSpPr>
              <p:nvPr/>
            </p:nvSpPr>
            <p:spPr bwMode="auto">
              <a:xfrm>
                <a:off x="1571" y="298"/>
                <a:ext cx="2632" cy="217"/>
              </a:xfrm>
              <a:custGeom>
                <a:avLst/>
                <a:gdLst/>
                <a:ahLst/>
                <a:cxnLst>
                  <a:cxn ang="0">
                    <a:pos x="0" y="0"/>
                  </a:cxn>
                  <a:cxn ang="0">
                    <a:pos x="409" y="216"/>
                  </a:cxn>
                  <a:cxn ang="0">
                    <a:pos x="2279" y="216"/>
                  </a:cxn>
                  <a:cxn ang="0">
                    <a:pos x="2631" y="0"/>
                  </a:cxn>
                  <a:cxn ang="0">
                    <a:pos x="0" y="0"/>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3" name="Freeform 10"/>
              <p:cNvSpPr>
                <a:spLocks/>
              </p:cNvSpPr>
              <p:nvPr/>
            </p:nvSpPr>
            <p:spPr bwMode="auto">
              <a:xfrm>
                <a:off x="2886" y="298"/>
                <a:ext cx="1317" cy="2199"/>
              </a:xfrm>
              <a:custGeom>
                <a:avLst/>
                <a:gdLst/>
                <a:ahLst/>
                <a:cxnLst>
                  <a:cxn ang="0">
                    <a:pos x="0" y="2198"/>
                  </a:cxn>
                  <a:cxn ang="0">
                    <a:pos x="0" y="1815"/>
                  </a:cxn>
                  <a:cxn ang="0">
                    <a:pos x="906" y="214"/>
                  </a:cxn>
                  <a:cxn ang="0">
                    <a:pos x="1316" y="0"/>
                  </a:cxn>
                  <a:cxn ang="0">
                    <a:pos x="0" y="2198"/>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9"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671756" name="Rectangle 12"/>
          <p:cNvSpPr>
            <a:spLocks noGrp="1" noChangeArrowheads="1"/>
          </p:cNvSpPr>
          <p:nvPr>
            <p:ph type="ctrTitle" sz="quarter"/>
          </p:nvPr>
        </p:nvSpPr>
        <p:spPr>
          <a:xfrm>
            <a:off x="685800" y="3886200"/>
            <a:ext cx="7772400" cy="1143000"/>
          </a:xfrm>
        </p:spPr>
        <p:txBody>
          <a:bodyPr/>
          <a:lstStyle>
            <a:lvl1pPr algn="ctr">
              <a:defRPr/>
            </a:lvl1pPr>
          </a:lstStyle>
          <a:p>
            <a:r>
              <a:rPr lang="en-US"/>
              <a:t>Click to edit Master title style</a:t>
            </a:r>
          </a:p>
        </p:txBody>
      </p:sp>
      <p:sp>
        <p:nvSpPr>
          <p:cNvPr id="671757" name="Rectangle 13"/>
          <p:cNvSpPr>
            <a:spLocks noGrp="1" noChangeArrowheads="1"/>
          </p:cNvSpPr>
          <p:nvPr>
            <p:ph type="subTitle" sz="quarter" idx="1"/>
          </p:nvPr>
        </p:nvSpPr>
        <p:spPr>
          <a:xfrm>
            <a:off x="1371600" y="5410201"/>
            <a:ext cx="6400800" cy="1295400"/>
          </a:xfrm>
        </p:spPr>
        <p:txBody>
          <a:bodyPr/>
          <a:lstStyle>
            <a:lvl1pPr marL="0" indent="0" algn="ctr">
              <a:buFont typeface="Wingdings" pitchFamily="-111" charset="2"/>
              <a:buNone/>
              <a:defRPr/>
            </a:lvl1pPr>
          </a:lstStyle>
          <a:p>
            <a:r>
              <a:rPr lang="en-US"/>
              <a:t>Click to edit Master subtitle style</a:t>
            </a:r>
          </a:p>
        </p:txBody>
      </p:sp>
      <p:sp>
        <p:nvSpPr>
          <p:cNvPr id="14" name="Rectangle 14"/>
          <p:cNvSpPr>
            <a:spLocks noGrp="1" noChangeArrowheads="1"/>
          </p:cNvSpPr>
          <p:nvPr>
            <p:ph type="dt" sz="quarter" idx="10"/>
          </p:nvPr>
        </p:nvSpPr>
        <p:spPr>
          <a:xfrm>
            <a:off x="685800" y="0"/>
            <a:ext cx="1905000" cy="457200"/>
          </a:xfrm>
        </p:spPr>
        <p:txBody>
          <a:bodyPr/>
          <a:lstStyle>
            <a:lvl1pPr>
              <a:defRPr/>
            </a:lvl1pPr>
          </a:lstStyle>
          <a:p>
            <a:endParaRPr lang="en-US">
              <a:solidFill>
                <a:srgbClr val="EAEAEA"/>
              </a:solidFill>
            </a:endParaRPr>
          </a:p>
        </p:txBody>
      </p:sp>
      <p:sp>
        <p:nvSpPr>
          <p:cNvPr id="15" name="Rectangle 15"/>
          <p:cNvSpPr>
            <a:spLocks noGrp="1" noChangeArrowheads="1"/>
          </p:cNvSpPr>
          <p:nvPr>
            <p:ph type="ftr" sz="quarter" idx="11"/>
          </p:nvPr>
        </p:nvSpPr>
        <p:spPr>
          <a:xfrm>
            <a:off x="3124201" y="0"/>
            <a:ext cx="2895600" cy="457200"/>
          </a:xfrm>
        </p:spPr>
        <p:txBody>
          <a:bodyPr/>
          <a:lstStyle>
            <a:lvl1pPr>
              <a:defRPr/>
            </a:lvl1pPr>
          </a:lstStyle>
          <a:p>
            <a:endParaRPr lang="en-US">
              <a:solidFill>
                <a:srgbClr val="EAEAEA"/>
              </a:solidFill>
            </a:endParaRPr>
          </a:p>
        </p:txBody>
      </p:sp>
      <p:sp>
        <p:nvSpPr>
          <p:cNvPr id="16" name="Rectangle 16"/>
          <p:cNvSpPr>
            <a:spLocks noGrp="1" noChangeArrowheads="1"/>
          </p:cNvSpPr>
          <p:nvPr>
            <p:ph type="sldNum" sz="quarter" idx="12"/>
          </p:nvPr>
        </p:nvSpPr>
        <p:spPr>
          <a:xfrm>
            <a:off x="6553200" y="0"/>
            <a:ext cx="1905000" cy="457200"/>
          </a:xfrm>
        </p:spPr>
        <p:txBody>
          <a:bodyPr/>
          <a:lstStyle>
            <a:lvl1pPr>
              <a:defRPr/>
            </a:lvl1pPr>
          </a:lstStyle>
          <a:p>
            <a:fld id="{CB7164EA-66CF-4746-B02E-31359332151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803330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AF3EA9A-898C-1645-8611-11A34FB253B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87023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B69A0A6-F0A1-0943-B14C-A46EE80C580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27125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fld id="{E5DB7989-7263-B345-A88E-455FE92E85B6}" type="slidenum">
              <a:rPr lang="en-US"/>
              <a:pPr/>
              <a:t>‹#›</a:t>
            </a:fld>
            <a:endParaRPr lang="en-US"/>
          </a:p>
        </p:txBody>
      </p:sp>
    </p:spTree>
    <p:extLst>
      <p:ext uri="{BB962C8B-B14F-4D97-AF65-F5344CB8AC3E}">
        <p14:creationId xmlns:p14="http://schemas.microsoft.com/office/powerpoint/2010/main" val="32508876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CA6DD9C2-EBD3-5041-BF8D-3FF2AEC7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012170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fld id="{D7FD9129-5F6B-394F-985A-24AFB9C6DDF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757508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fld id="{EEFE8AF8-31D3-714E-85D7-EDE0124802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846248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fld id="{45915E64-30F0-BF4E-A8E4-3811A42E20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12257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56298512-48F1-DF41-B0AF-FDA0E932B18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00255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E217E796-2ADF-2C45-8E30-0262B862E8D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314896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1BA016FD-2BFE-084A-BAFF-17A4B7D852E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221856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877DBDDE-3B33-664B-A52A-09323B395CB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76271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993993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135932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3027104C-1615-CD42-B354-CD5F6062580F}" type="slidenum">
              <a:rPr lang="en-US"/>
              <a:pPr/>
              <a:t>‹#›</a:t>
            </a:fld>
            <a:endParaRPr lang="en-US"/>
          </a:p>
        </p:txBody>
      </p:sp>
    </p:spTree>
    <p:extLst>
      <p:ext uri="{BB962C8B-B14F-4D97-AF65-F5344CB8AC3E}">
        <p14:creationId xmlns:p14="http://schemas.microsoft.com/office/powerpoint/2010/main" val="323070453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3076255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5"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815503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2317276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54524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4604818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7413495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6224053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19173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26"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62032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F9DC26-0A97-D24F-9E18-B08A261543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37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3598143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C8B5396F-9A8B-5A4C-B573-69492BB782AA}" type="slidenum">
              <a:rPr lang="en-US"/>
              <a:pPr/>
              <a:t>‹#›</a:t>
            </a:fld>
            <a:endParaRPr lang="en-US"/>
          </a:p>
        </p:txBody>
      </p:sp>
    </p:spTree>
    <p:extLst>
      <p:ext uri="{BB962C8B-B14F-4D97-AF65-F5344CB8AC3E}">
        <p14:creationId xmlns:p14="http://schemas.microsoft.com/office/powerpoint/2010/main" val="360641728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E46B16-841D-A846-832B-73E051E63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46319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FC5F48-EBC1-E54E-9435-BA4493E7D6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5180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AAC2E43-8EAB-3043-83B9-EB7791DB5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96529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3C1A4A9-68C7-274B-B570-C037CC68C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9173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2AE1C3-6FAA-744E-8DC5-DE2A03F8A8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5878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CA1BC6-3E3F-4E41-9A31-E20753BA02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99790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A1EEFA-B463-7E49-9150-38E0EBF683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7392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19EC58-E0C5-8844-B084-AF0EBA4CBA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2085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0A5E3F-4853-854F-B8F3-C48DF3F09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5447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BBCEF5-A140-8148-BB71-DB8EF2A33C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890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6CAA931B-3C73-1B4A-BF67-9D9EA3A74F28}" type="slidenum">
              <a:rPr lang="en-US"/>
              <a:pPr/>
              <a:t>‹#›</a:t>
            </a:fld>
            <a:endParaRPr lang="en-US"/>
          </a:p>
        </p:txBody>
      </p:sp>
    </p:spTree>
    <p:extLst>
      <p:ext uri="{BB962C8B-B14F-4D97-AF65-F5344CB8AC3E}">
        <p14:creationId xmlns:p14="http://schemas.microsoft.com/office/powerpoint/2010/main" val="1484560769"/>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77B5B448-30A7-1A4A-8DEC-00016345BAA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8167471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3C339907-DFAE-4241-AD62-EDBCF7AEA19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3454167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1E110F81-3F8B-624B-ACCE-7C1D234D2A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1016980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1B9C0E67-0544-B944-BD92-22EDC1F39CC9}"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25495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27E505CB-4DFE-6D41-87E4-70A95642C8F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5123054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E2E7CE9D-5057-D243-8F7E-9AA985E765E1}"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2508028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C42F271-A1FA-8742-A80A-EA87D62E55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9962317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5936223E-B3B6-0E48-814E-C7E63023C2A2}"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6840519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417965F7-23F3-2846-81B4-6AF73509AD03}"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4452628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5BEE260-1349-A948-A1C8-6D407A3946F0}"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4577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1E0176F9-6C94-BC4D-AC5D-9C017A767F09}" type="slidenum">
              <a:rPr lang="en-US"/>
              <a:pPr/>
              <a:t>‹#›</a:t>
            </a:fld>
            <a:endParaRPr lang="en-US"/>
          </a:p>
        </p:txBody>
      </p:sp>
    </p:spTree>
    <p:extLst>
      <p:ext uri="{BB962C8B-B14F-4D97-AF65-F5344CB8AC3E}">
        <p14:creationId xmlns:p14="http://schemas.microsoft.com/office/powerpoint/2010/main" val="3387614996"/>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941EF07A-3901-6749-BD3A-807989A2D49D}"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7493404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370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319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1449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0168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934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6274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267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097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88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3558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2986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74300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05953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676082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66109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3786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536860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001464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2602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37183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7591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11387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892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3943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6096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910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96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739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533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604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4685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29260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5655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73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27369"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E5687F63-DEC0-624F-9A92-D6E2DAE067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0915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823EDD4C-3136-BF46-A056-1FE68A462D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691103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60B0013-6EF8-7445-8D6D-64EEA01195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422756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B7D66CD1-760E-C444-A4BA-AE70746E0F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43805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8A786283-45A4-4F46-B294-ED915C41B7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06150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07A97346-D188-A840-86B5-ED22B3E7CD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7915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32A1D840-1BAA-E94B-93B0-75B917FD38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42500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DE9E4810-4BA6-494B-A319-BB27E23AF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225240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33FFAE1C-A90F-B742-9FD9-A615D0DB03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65333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4511ECAB-DD58-9A44-9358-B5F9EF2DBC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87753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B03C4F6-A1D5-AD4A-AB26-E70D6F285C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16163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D5428B-E7D3-2342-8FA6-91A3C1DF7F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4317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AF37A-E1F1-DD44-8969-8BE9B940C4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1168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55F06A-6E7B-AA4B-948D-3BA60F645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0779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43A662-9F27-6C48-9AC6-2B9B9693F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25433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2AB82A7-827C-554C-9B36-6D35FD6D53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21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E8EFB3-AB85-A240-86E0-06745CB0C8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79745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3935191-6656-BE42-A601-EF2D3129B7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1790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5C740C-4BFF-6141-BA6E-42431EB6B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26742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5A0AC6-C3A4-9C48-8DF3-E0C76925F0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3211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0F1DB7-275C-E948-A425-56AF7B37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40687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90E2F1-A552-5047-A291-B64BEE5EDA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2900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grpSp>
      <p:sp>
        <p:nvSpPr>
          <p:cNvPr id="50588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0588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fld id="{55247630-B224-A44A-BAA0-195523E017B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970169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45DD510-BF57-B442-8532-9B64A9AFDBF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12119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F88568C-BD02-8E41-B4B1-9CC417C63DA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27218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C3853FC7-9AEA-6E40-8E63-E952C542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83535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fld id="{9A5605F3-2742-8A45-B2B6-D6A3A06D0A9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14075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fld id="{3D46F0E1-3F45-7B43-94F7-FDAD0958C32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3603922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fld id="{D9C3AB05-4A3F-B542-AB56-87DE15A7C5D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21568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46A625E1-5097-9F40-8737-1BBF9F11B0A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03250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23797930-29EF-2440-9EE1-12484960FC4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315658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ACAF5179-B826-7F47-8B47-6D1E786F4B6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891436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2B6D6F52-BF33-DB48-BB57-C1E06379B96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776884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7/5/20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72805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7/5/20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11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7/5/20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203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7/5/20</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6061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7/5/20</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77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7/5/20</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46093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7/5/20</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4666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7/5/20</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90802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7/5/20</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754812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7/5/20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48992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7/5/20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8261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7/5/20</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085989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7/5/20</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00028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9650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7/5/20</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9170006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7/5/20</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60816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7/5/20</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0208353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7/5/20</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93383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7/5/20</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9146661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7/5/20</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17269354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7/5/20</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35722470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7/5/20</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559066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7/5/20</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550238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cs typeface="ＭＳ Ｐゴシック"/>
              </a:rPr>
              <a:pPr/>
              <a:t>7/5/20</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996159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cs typeface="ＭＳ Ｐゴシック"/>
              </a:rPr>
              <a:pPr/>
              <a:t>7/5/20</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3642630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cs typeface="ＭＳ Ｐゴシック"/>
              </a:rPr>
              <a:pPr/>
              <a:t>7/5/20</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662404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cs typeface="ＭＳ Ｐゴシック"/>
              </a:rPr>
              <a:pPr/>
              <a:t>7/5/20</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2933567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cs typeface="ＭＳ Ｐゴシック"/>
              </a:rPr>
              <a:pPr/>
              <a:t>7/5/20</a:t>
            </a:fld>
            <a:endParaRPr lang="en-US">
              <a:solidFill>
                <a:srgbClr val="000000"/>
              </a:solidFill>
              <a:latin typeface="Aria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61490221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cs typeface="ＭＳ Ｐゴシック"/>
              </a:rPr>
              <a:pPr/>
              <a:t>7/5/20</a:t>
            </a:fld>
            <a:endParaRPr lang="en-US">
              <a:solidFill>
                <a:srgbClr val="000000"/>
              </a:solidFill>
              <a:latin typeface="Aria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480801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cs typeface="ＭＳ Ｐゴシック"/>
              </a:rPr>
              <a:pPr/>
              <a:t>7/5/20</a:t>
            </a:fld>
            <a:endParaRPr lang="en-US">
              <a:solidFill>
                <a:srgbClr val="000000"/>
              </a:solidFill>
              <a:latin typeface="Aria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529524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cs typeface="ＭＳ Ｐゴシック"/>
              </a:rPr>
              <a:pPr/>
              <a:t>7/5/20</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5135833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cs typeface="ＭＳ Ｐゴシック"/>
              </a:rPr>
              <a:pPr/>
              <a:t>7/5/20</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7996979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cs typeface="ＭＳ Ｐゴシック"/>
              </a:rPr>
              <a:pPr/>
              <a:t>7/5/20</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8477690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cs typeface="ＭＳ Ｐゴシック"/>
              </a:rPr>
              <a:pPr/>
              <a:t>7/5/20</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831450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1"/>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13" tIns="46007" rIns="92013" bIns="46007"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rPr>
              <a:pPr/>
              <a:t>7/5/20</a:t>
            </a:fld>
            <a:endParaRPr lang="en-US">
              <a:solidFill>
                <a:srgbClr val="000000"/>
              </a:solidFill>
              <a:latin typeface="Arial"/>
            </a:endParaRPr>
          </a:p>
        </p:txBody>
      </p:sp>
      <p:sp>
        <p:nvSpPr>
          <p:cNvPr id="311301" name="Rectangle 5"/>
          <p:cNvSpPr>
            <a:spLocks noGrp="1" noChangeArrowheads="1"/>
          </p:cNvSpPr>
          <p:nvPr>
            <p:ph type="ftr" sz="quarter" idx="3"/>
          </p:nvPr>
        </p:nvSpPr>
        <p:spPr>
          <a:xfrm>
            <a:off x="3124201" y="6324600"/>
            <a:ext cx="28956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97508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rPr>
              <a:pPr/>
              <a:t>7/5/20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015796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rPr>
              <a:pPr/>
              <a:t>7/5/20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52615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rPr>
              <a:pPr/>
              <a:t>7/5/20</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10168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rPr>
              <a:pPr/>
              <a:t>7/5/20</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76359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rPr>
              <a:pPr/>
              <a:t>7/5/20</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900749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rPr>
              <a:pPr/>
              <a:t>7/5/20</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417882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rPr>
              <a:pPr/>
              <a:t>7/5/20</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395358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rPr>
              <a:pPr/>
              <a:t>7/5/20</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41143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rPr>
              <a:pPr/>
              <a:t>7/5/20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5528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rPr>
              <a:pPr/>
              <a:t>7/5/20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05456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690" tIns="0" rIns="4569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9"/>
            <a:ext cx="6400800" cy="1752600"/>
          </a:xfrm>
        </p:spPr>
        <p:txBody>
          <a:bodyPr/>
          <a:lstStyle>
            <a:lvl1pPr marL="0" indent="0" algn="ctr">
              <a:buNone/>
              <a:defRPr>
                <a:solidFill>
                  <a:schemeClr val="tx1"/>
                </a:solidFill>
              </a:defRPr>
            </a:lvl1pPr>
            <a:lvl2pPr marL="456893" indent="0" algn="ctr">
              <a:buNone/>
            </a:lvl2pPr>
            <a:lvl3pPr marL="913790" indent="0" algn="ctr">
              <a:buNone/>
            </a:lvl3pPr>
            <a:lvl4pPr marL="1370690" indent="0" algn="ctr">
              <a:buNone/>
            </a:lvl4pPr>
            <a:lvl5pPr marL="1827585" indent="0" algn="ctr">
              <a:buNone/>
            </a:lvl5pPr>
            <a:lvl6pPr marL="2284479" indent="0" algn="ctr">
              <a:buNone/>
            </a:lvl6pPr>
            <a:lvl7pPr marL="2741378" indent="0" algn="ctr">
              <a:buNone/>
            </a:lvl7pPr>
            <a:lvl8pPr marL="3198268" indent="0" algn="ctr">
              <a:buNone/>
            </a:lvl8pPr>
            <a:lvl9pPr marL="3655169"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295289809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37241910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365463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6"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1"/>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2362201"/>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12159374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2236060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16888357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2" y="1524001"/>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63"/>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31512579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690" rIns="4569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6"/>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690" rIns="4569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120176933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725912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7AEF3110-0531-EC46-B743-A273E4FA4B46}" type="slidenum">
              <a:rPr lang="en-US" altLang="ja-JP"/>
              <a:pPr/>
              <a:t>‹#›</a:t>
            </a:fld>
            <a:endParaRPr lang="en-US" altLang="ja-JP"/>
          </a:p>
        </p:txBody>
      </p:sp>
    </p:spTree>
    <p:extLst>
      <p:ext uri="{BB962C8B-B14F-4D97-AF65-F5344CB8AC3E}">
        <p14:creationId xmlns:p14="http://schemas.microsoft.com/office/powerpoint/2010/main" val="1627322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24660227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304800" y="2286000"/>
            <a:ext cx="7467600" cy="1143000"/>
          </a:xfrm>
        </p:spPr>
        <p:txBody>
          <a:bodyPr/>
          <a:lstStyle>
            <a:lvl1pPr algn="r">
              <a:defRPr/>
            </a:lvl1pPr>
          </a:lstStyle>
          <a:p>
            <a:pPr lvl="0"/>
            <a:r>
              <a:rPr lang="en-US" noProof="0"/>
              <a:t>Click to edit Master title style</a:t>
            </a:r>
          </a:p>
        </p:txBody>
      </p:sp>
      <p:sp>
        <p:nvSpPr>
          <p:cNvPr id="374787" name="Rectangle 3"/>
          <p:cNvSpPr>
            <a:spLocks noGrp="1" noChangeArrowheads="1"/>
          </p:cNvSpPr>
          <p:nvPr>
            <p:ph type="subTitle" idx="1"/>
          </p:nvPr>
        </p:nvSpPr>
        <p:spPr>
          <a:xfrm>
            <a:off x="1371600" y="3886200"/>
            <a:ext cx="6400800" cy="1752600"/>
          </a:xfrm>
        </p:spPr>
        <p:txBody>
          <a:bodyPr/>
          <a:lstStyle>
            <a:lvl1pPr marL="0" indent="0" algn="r">
              <a:buFont typeface="Wingdings" charset="0"/>
              <a:buNone/>
              <a:defRPr/>
            </a:lvl1pPr>
          </a:lstStyle>
          <a:p>
            <a:pPr lvl="0"/>
            <a:r>
              <a:rPr lang="en-US" noProof="0"/>
              <a:t>Click to edit Master subtitle style</a:t>
            </a:r>
          </a:p>
        </p:txBody>
      </p:sp>
      <p:sp>
        <p:nvSpPr>
          <p:cNvPr id="374788" name="Rectangle 4"/>
          <p:cNvSpPr>
            <a:spLocks noGrp="1" noChangeArrowheads="1"/>
          </p:cNvSpPr>
          <p:nvPr>
            <p:ph type="dt" sz="half" idx="2"/>
          </p:nvPr>
        </p:nvSpPr>
        <p:spPr/>
        <p:txBody>
          <a:bodyPr/>
          <a:lstStyle>
            <a:lvl1pPr>
              <a:defRPr/>
            </a:lvl1pPr>
          </a:lstStyle>
          <a:p>
            <a:fld id="{080FA1CF-0F16-3B4A-9CE9-283FFA649831}" type="datetimeFigureOut">
              <a:rPr lang="en-US">
                <a:solidFill>
                  <a:srgbClr val="000000"/>
                </a:solidFill>
                <a:cs typeface="ＭＳ Ｐゴシック"/>
              </a:rPr>
              <a:pPr/>
              <a:t>7/5/20</a:t>
            </a:fld>
            <a:endParaRPr lang="en-US">
              <a:solidFill>
                <a:srgbClr val="000000"/>
              </a:solidFill>
              <a:cs typeface="ＭＳ Ｐゴシック"/>
            </a:endParaRPr>
          </a:p>
        </p:txBody>
      </p:sp>
      <p:sp>
        <p:nvSpPr>
          <p:cNvPr id="374789" name="Rectangle 5"/>
          <p:cNvSpPr>
            <a:spLocks noGrp="1" noChangeArrowheads="1"/>
          </p:cNvSpPr>
          <p:nvPr>
            <p:ph type="ftr" sz="quarter" idx="3"/>
          </p:nvPr>
        </p:nvSpPr>
        <p:spPr/>
        <p:txBody>
          <a:bodyPr/>
          <a:lstStyle>
            <a:lvl1pPr>
              <a:defRPr/>
            </a:lvl1pPr>
          </a:lstStyle>
          <a:p>
            <a:endParaRPr lang="en-US">
              <a:solidFill>
                <a:srgbClr val="000000"/>
              </a:solidFill>
              <a:cs typeface="ＭＳ Ｐゴシック"/>
            </a:endParaRPr>
          </a:p>
        </p:txBody>
      </p:sp>
      <p:sp>
        <p:nvSpPr>
          <p:cNvPr id="374790" name="Rectangle 6"/>
          <p:cNvSpPr>
            <a:spLocks noGrp="1" noChangeArrowheads="1"/>
          </p:cNvSpPr>
          <p:nvPr>
            <p:ph type="sldNum" sz="quarter" idx="4"/>
          </p:nvPr>
        </p:nvSpPr>
        <p:spPr/>
        <p:txBody>
          <a:bodyPr/>
          <a:lstStyle>
            <a:lvl1pPr>
              <a:defRPr/>
            </a:lvl1pPr>
          </a:lstStyle>
          <a:p>
            <a:fld id="{D5B282D7-A39C-F24A-84BA-69ACC411E26B}"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2586807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79B7564-0872-CF46-82E6-6152FC129E76}" type="datetimeFigureOut">
              <a:rPr lang="en-US">
                <a:solidFill>
                  <a:srgbClr val="000000"/>
                </a:solidFill>
                <a:cs typeface="ＭＳ Ｐゴシック"/>
              </a:rPr>
              <a:pPr/>
              <a:t>7/5/20</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CB0041B-C62F-5A4A-BCFC-1CF6B9F60C3E}"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95229006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E7B47D2-666C-5E41-B88E-039B44574EB5}" type="datetimeFigureOut">
              <a:rPr lang="en-US">
                <a:solidFill>
                  <a:srgbClr val="000000"/>
                </a:solidFill>
                <a:cs typeface="ＭＳ Ｐゴシック"/>
              </a:rPr>
              <a:pPr/>
              <a:t>7/5/20</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DDD6295-B554-9A41-81D3-F7740A244F10}"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6277817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1"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E681005-E4F3-BD4F-9B14-BDEBA44B1663}" type="datetimeFigureOut">
              <a:rPr lang="en-US">
                <a:solidFill>
                  <a:srgbClr val="000000"/>
                </a:solidFill>
                <a:cs typeface="ＭＳ Ｐゴシック"/>
              </a:rPr>
              <a:pPr/>
              <a:t>7/5/20</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B7807A5-01C7-104A-A843-5A6C7DC02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9993073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C4F6181-4185-D747-80D6-88951F6722F3}" type="datetimeFigureOut">
              <a:rPr lang="en-US">
                <a:solidFill>
                  <a:srgbClr val="000000"/>
                </a:solidFill>
                <a:cs typeface="ＭＳ Ｐゴシック"/>
              </a:rPr>
              <a:pPr/>
              <a:t>7/5/20</a:t>
            </a:fld>
            <a:endParaRPr lang="en-US">
              <a:solidFill>
                <a:srgbClr val="000000"/>
              </a:solidFil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B6967AD-B2CF-E249-94AF-0A3C9AE7BA83}"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2086610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9ADD7BFC-C281-CE4C-9813-A06084961D8E}" type="datetimeFigureOut">
              <a:rPr lang="en-US">
                <a:solidFill>
                  <a:srgbClr val="000000"/>
                </a:solidFill>
                <a:cs typeface="ＭＳ Ｐゴシック"/>
              </a:rPr>
              <a:pPr/>
              <a:t>7/5/20</a:t>
            </a:fld>
            <a:endParaRPr lang="en-US">
              <a:solidFill>
                <a:srgbClr val="000000"/>
              </a:solidFil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C5BC65E0-3127-1948-8EB5-8E4ECBDD0A3A}"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6836215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A1AB7A5-412D-E74C-9326-587E9A18E3E8}" type="datetimeFigureOut">
              <a:rPr lang="en-US">
                <a:solidFill>
                  <a:srgbClr val="000000"/>
                </a:solidFill>
                <a:cs typeface="ＭＳ Ｐゴシック"/>
              </a:rPr>
              <a:pPr/>
              <a:t>7/5/20</a:t>
            </a:fld>
            <a:endParaRPr lang="en-US">
              <a:solidFill>
                <a:srgbClr val="000000"/>
              </a:solidFil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157EC5ED-A6C2-3042-80A9-EB0DF6D9E79D}"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01098625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40B0515-BFA8-5346-ADD5-6D9F0AACAA70}" type="datetimeFigureOut">
              <a:rPr lang="en-US">
                <a:solidFill>
                  <a:srgbClr val="000000"/>
                </a:solidFill>
                <a:cs typeface="ＭＳ Ｐゴシック"/>
              </a:rPr>
              <a:pPr/>
              <a:t>7/5/20</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0350FC0-EA20-1B43-B90B-582C7F7AD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029624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155ED69-DA3E-234F-9507-EC1A9741CA54}" type="datetimeFigureOut">
              <a:rPr lang="en-US">
                <a:solidFill>
                  <a:srgbClr val="000000"/>
                </a:solidFill>
                <a:cs typeface="ＭＳ Ｐゴシック"/>
              </a:rPr>
              <a:pPr/>
              <a:t>7/5/20</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8EB2D73-37C0-414A-9EC7-800626584DB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585614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1650B764-656E-4040-B12C-5FBF9425B850}" type="slidenum">
              <a:rPr lang="en-US" altLang="ja-JP"/>
              <a:pPr/>
              <a:t>‹#›</a:t>
            </a:fld>
            <a:endParaRPr lang="en-US" altLang="ja-JP"/>
          </a:p>
        </p:txBody>
      </p:sp>
    </p:spTree>
    <p:extLst>
      <p:ext uri="{BB962C8B-B14F-4D97-AF65-F5344CB8AC3E}">
        <p14:creationId xmlns:p14="http://schemas.microsoft.com/office/powerpoint/2010/main" val="33814728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0C6A6C-41D8-6647-B5FE-BD77B13747F2}" type="datetimeFigureOut">
              <a:rPr lang="en-US">
                <a:solidFill>
                  <a:srgbClr val="000000"/>
                </a:solidFill>
                <a:cs typeface="ＭＳ Ｐゴシック"/>
              </a:rPr>
              <a:pPr/>
              <a:t>7/5/20</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A4473866-9155-8B4C-B050-AFCEF7A937E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6683378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14BDAC0-3880-F14A-8649-3EA2173CBECA}" type="datetimeFigureOut">
              <a:rPr lang="en-US">
                <a:solidFill>
                  <a:srgbClr val="000000"/>
                </a:solidFill>
                <a:cs typeface="ＭＳ Ｐゴシック"/>
              </a:rPr>
              <a:pPr/>
              <a:t>7/5/20</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6786ABE-901A-9647-ABFD-FAAFC39E1119}"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9869394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19711"/>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403196"/>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2710784"/>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0768371"/>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5990583"/>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8710781"/>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0549099"/>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46091"/>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C8198A87-DC19-054C-A231-77B2044DCB08}" type="slidenum">
              <a:rPr lang="en-US" altLang="ja-JP"/>
              <a:pPr/>
              <a:t>‹#›</a:t>
            </a:fld>
            <a:endParaRPr lang="en-US" altLang="ja-JP"/>
          </a:p>
        </p:txBody>
      </p:sp>
    </p:spTree>
    <p:extLst>
      <p:ext uri="{BB962C8B-B14F-4D97-AF65-F5344CB8AC3E}">
        <p14:creationId xmlns:p14="http://schemas.microsoft.com/office/powerpoint/2010/main" val="36318555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6655352"/>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3762995"/>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36500"/>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037033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2253928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5385238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1268238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9529500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9748274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492120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fld id="{57AA289C-CD16-1141-9DC5-43B9DD80EF0E}" type="slidenum">
              <a:rPr lang="en-US" altLang="ja-JP"/>
              <a:pPr/>
              <a:t>‹#›</a:t>
            </a:fld>
            <a:endParaRPr lang="en-US" altLang="ja-JP"/>
          </a:p>
        </p:txBody>
      </p:sp>
    </p:spTree>
    <p:extLst>
      <p:ext uri="{BB962C8B-B14F-4D97-AF65-F5344CB8AC3E}">
        <p14:creationId xmlns:p14="http://schemas.microsoft.com/office/powerpoint/2010/main" val="11798986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103056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3454801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20332232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439025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4403954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729898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7635521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2089161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437958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5670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fld id="{E9E389AC-C3BB-CE4A-A6A7-6EB319D646FE}" type="slidenum">
              <a:rPr lang="en-US" altLang="ja-JP"/>
              <a:pPr/>
              <a:t>‹#›</a:t>
            </a:fld>
            <a:endParaRPr lang="en-US" altLang="ja-JP"/>
          </a:p>
        </p:txBody>
      </p:sp>
    </p:spTree>
    <p:extLst>
      <p:ext uri="{BB962C8B-B14F-4D97-AF65-F5344CB8AC3E}">
        <p14:creationId xmlns:p14="http://schemas.microsoft.com/office/powerpoint/2010/main" val="11834836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176134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223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0580174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0315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83039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41754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7710571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226865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199215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984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fld id="{43418173-F1B7-E74A-AD4E-0C3595D50456}" type="slidenum">
              <a:rPr lang="en-US" altLang="ja-JP"/>
              <a:pPr/>
              <a:t>‹#›</a:t>
            </a:fld>
            <a:endParaRPr lang="en-US" altLang="ja-JP"/>
          </a:p>
        </p:txBody>
      </p:sp>
    </p:spTree>
    <p:extLst>
      <p:ext uri="{BB962C8B-B14F-4D97-AF65-F5344CB8AC3E}">
        <p14:creationId xmlns:p14="http://schemas.microsoft.com/office/powerpoint/2010/main" val="238010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55170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8793718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10448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939895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5577115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094966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4285396"/>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49733786"/>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1229315"/>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88586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366473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9473688-A8BF-774E-B0E2-6D90E5941879}" type="slidenum">
              <a:rPr lang="en-US" altLang="ja-JP"/>
              <a:pPr/>
              <a:t>‹#›</a:t>
            </a:fld>
            <a:endParaRPr lang="en-US" altLang="ja-JP"/>
          </a:p>
        </p:txBody>
      </p:sp>
    </p:spTree>
    <p:extLst>
      <p:ext uri="{BB962C8B-B14F-4D97-AF65-F5344CB8AC3E}">
        <p14:creationId xmlns:p14="http://schemas.microsoft.com/office/powerpoint/2010/main" val="10134935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258043"/>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001793"/>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370507"/>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44658"/>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7936039"/>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7465143"/>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837506"/>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20230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6901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23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C0F4ADD-BDC9-F142-92A1-35A379C969A8}" type="slidenum">
              <a:rPr lang="en-US" altLang="ja-JP"/>
              <a:pPr/>
              <a:t>‹#›</a:t>
            </a:fld>
            <a:endParaRPr lang="en-US" altLang="ja-JP"/>
          </a:p>
        </p:txBody>
      </p:sp>
    </p:spTree>
    <p:extLst>
      <p:ext uri="{BB962C8B-B14F-4D97-AF65-F5344CB8AC3E}">
        <p14:creationId xmlns:p14="http://schemas.microsoft.com/office/powerpoint/2010/main" val="7572920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32067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99576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606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1904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3893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1285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5308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1244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27947587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76375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84A25AEA-2AC3-F746-9799-D72F5E0F1EFB}" type="slidenum">
              <a:rPr lang="en-US" altLang="ja-JP"/>
              <a:pPr/>
              <a:t>‹#›</a:t>
            </a:fld>
            <a:endParaRPr lang="en-US" altLang="ja-JP"/>
          </a:p>
        </p:txBody>
      </p:sp>
    </p:spTree>
    <p:extLst>
      <p:ext uri="{BB962C8B-B14F-4D97-AF65-F5344CB8AC3E}">
        <p14:creationId xmlns:p14="http://schemas.microsoft.com/office/powerpoint/2010/main" val="35964422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7146457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77214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7419451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5160230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64810591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8623961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7463605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3826473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631856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0034" name="Group 2"/>
          <p:cNvGrpSpPr>
            <a:grpSpLocks/>
          </p:cNvGrpSpPr>
          <p:nvPr/>
        </p:nvGrpSpPr>
        <p:grpSpPr bwMode="auto">
          <a:xfrm>
            <a:off x="13" y="117476"/>
            <a:ext cx="9142413" cy="6738938"/>
            <a:chOff x="0" y="74"/>
            <a:chExt cx="5759" cy="4245"/>
          </a:xfrm>
        </p:grpSpPr>
        <p:sp>
          <p:nvSpPr>
            <p:cNvPr id="300035" name="Rectangle 3"/>
            <p:cNvSpPr>
              <a:spLocks noChangeArrowheads="1"/>
            </p:cNvSpPr>
            <p:nvPr/>
          </p:nvSpPr>
          <p:spPr bwMode="invGray">
            <a:xfrm>
              <a:off x="432" y="4113"/>
              <a:ext cx="2208" cy="2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6" name="Rectangle 4"/>
            <p:cNvSpPr>
              <a:spLocks noChangeArrowheads="1"/>
            </p:cNvSpPr>
            <p:nvPr/>
          </p:nvSpPr>
          <p:spPr bwMode="invGray">
            <a:xfrm>
              <a:off x="432" y="1536"/>
              <a:ext cx="5327" cy="48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7" name="Oval 5"/>
            <p:cNvSpPr>
              <a:spLocks noChangeArrowheads="1"/>
            </p:cNvSpPr>
            <p:nvPr/>
          </p:nvSpPr>
          <p:spPr bwMode="invGray">
            <a:xfrm>
              <a:off x="555" y="7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8" name="Oval 6"/>
            <p:cNvSpPr>
              <a:spLocks noChangeArrowheads="1"/>
            </p:cNvSpPr>
            <p:nvPr/>
          </p:nvSpPr>
          <p:spPr bwMode="invGray">
            <a:xfrm>
              <a:off x="555" y="21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9" name="Oval 7"/>
            <p:cNvSpPr>
              <a:spLocks noChangeArrowheads="1"/>
            </p:cNvSpPr>
            <p:nvPr/>
          </p:nvSpPr>
          <p:spPr bwMode="invGray">
            <a:xfrm>
              <a:off x="555" y="36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0" name="Oval 8"/>
            <p:cNvSpPr>
              <a:spLocks noChangeArrowheads="1"/>
            </p:cNvSpPr>
            <p:nvPr/>
          </p:nvSpPr>
          <p:spPr bwMode="invGray">
            <a:xfrm>
              <a:off x="555" y="651"/>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1" name="Oval 9"/>
            <p:cNvSpPr>
              <a:spLocks noChangeArrowheads="1"/>
            </p:cNvSpPr>
            <p:nvPr/>
          </p:nvSpPr>
          <p:spPr bwMode="invGray">
            <a:xfrm>
              <a:off x="555" y="79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2" name="Oval 10"/>
            <p:cNvSpPr>
              <a:spLocks noChangeArrowheads="1"/>
            </p:cNvSpPr>
            <p:nvPr/>
          </p:nvSpPr>
          <p:spPr bwMode="invGray">
            <a:xfrm>
              <a:off x="555" y="93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3" name="Oval 11"/>
            <p:cNvSpPr>
              <a:spLocks noChangeArrowheads="1"/>
            </p:cNvSpPr>
            <p:nvPr/>
          </p:nvSpPr>
          <p:spPr bwMode="invGray">
            <a:xfrm>
              <a:off x="555" y="108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4" name="Oval 12"/>
            <p:cNvSpPr>
              <a:spLocks noChangeArrowheads="1"/>
            </p:cNvSpPr>
            <p:nvPr/>
          </p:nvSpPr>
          <p:spPr bwMode="invGray">
            <a:xfrm>
              <a:off x="555" y="1227"/>
              <a:ext cx="42" cy="4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5" name="Oval 13"/>
            <p:cNvSpPr>
              <a:spLocks noChangeArrowheads="1"/>
            </p:cNvSpPr>
            <p:nvPr/>
          </p:nvSpPr>
          <p:spPr bwMode="invGray">
            <a:xfrm>
              <a:off x="555" y="1371"/>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46" name="Group 14"/>
            <p:cNvGrpSpPr>
              <a:grpSpLocks/>
            </p:cNvGrpSpPr>
            <p:nvPr/>
          </p:nvGrpSpPr>
          <p:grpSpPr bwMode="auto">
            <a:xfrm>
              <a:off x="2859" y="4202"/>
              <a:ext cx="2729" cy="41"/>
              <a:chOff x="2859" y="4202"/>
              <a:chExt cx="2729" cy="41"/>
            </a:xfrm>
          </p:grpSpPr>
          <p:sp>
            <p:nvSpPr>
              <p:cNvPr id="300047" name="Oval 15"/>
              <p:cNvSpPr>
                <a:spLocks noChangeArrowheads="1"/>
              </p:cNvSpPr>
              <p:nvPr/>
            </p:nvSpPr>
            <p:spPr bwMode="invGray">
              <a:xfrm>
                <a:off x="2859"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8" name="Oval 16"/>
              <p:cNvSpPr>
                <a:spLocks noChangeArrowheads="1"/>
              </p:cNvSpPr>
              <p:nvPr/>
            </p:nvSpPr>
            <p:spPr bwMode="invGray">
              <a:xfrm>
                <a:off x="3243"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9" name="Oval 17"/>
              <p:cNvSpPr>
                <a:spLocks noChangeArrowheads="1"/>
              </p:cNvSpPr>
              <p:nvPr/>
            </p:nvSpPr>
            <p:spPr bwMode="invGray">
              <a:xfrm>
                <a:off x="3627"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0" name="Oval 18"/>
              <p:cNvSpPr>
                <a:spLocks noChangeArrowheads="1"/>
              </p:cNvSpPr>
              <p:nvPr/>
            </p:nvSpPr>
            <p:spPr bwMode="invGray">
              <a:xfrm>
                <a:off x="4011"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1" name="Oval 19"/>
              <p:cNvSpPr>
                <a:spLocks noChangeArrowheads="1"/>
              </p:cNvSpPr>
              <p:nvPr/>
            </p:nvSpPr>
            <p:spPr bwMode="invGray">
              <a:xfrm>
                <a:off x="4395"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2" name="Oval 20"/>
              <p:cNvSpPr>
                <a:spLocks noChangeArrowheads="1"/>
              </p:cNvSpPr>
              <p:nvPr/>
            </p:nvSpPr>
            <p:spPr bwMode="invGray">
              <a:xfrm>
                <a:off x="4779"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3" name="Oval 21"/>
              <p:cNvSpPr>
                <a:spLocks noChangeArrowheads="1"/>
              </p:cNvSpPr>
              <p:nvPr/>
            </p:nvSpPr>
            <p:spPr bwMode="invGray">
              <a:xfrm>
                <a:off x="5163"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4" name="Oval 22"/>
              <p:cNvSpPr>
                <a:spLocks noChangeArrowheads="1"/>
              </p:cNvSpPr>
              <p:nvPr/>
            </p:nvSpPr>
            <p:spPr bwMode="invGray">
              <a:xfrm>
                <a:off x="5547"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300055" name="Oval 23"/>
            <p:cNvSpPr>
              <a:spLocks noChangeArrowheads="1"/>
            </p:cNvSpPr>
            <p:nvPr/>
          </p:nvSpPr>
          <p:spPr bwMode="invGray">
            <a:xfrm>
              <a:off x="555" y="507"/>
              <a:ext cx="42" cy="4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56" name="Group 24"/>
            <p:cNvGrpSpPr>
              <a:grpSpLocks/>
            </p:cNvGrpSpPr>
            <p:nvPr/>
          </p:nvGrpSpPr>
          <p:grpSpPr bwMode="auto">
            <a:xfrm>
              <a:off x="0" y="2327"/>
              <a:ext cx="1203" cy="1203"/>
              <a:chOff x="0" y="2327"/>
              <a:chExt cx="1203" cy="1203"/>
            </a:xfrm>
          </p:grpSpPr>
          <p:sp>
            <p:nvSpPr>
              <p:cNvPr id="300057"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8"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9"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grpSp>
      <p:sp>
        <p:nvSpPr>
          <p:cNvPr id="300060" name="Rectangle 28"/>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30006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pPr lvl="0"/>
            <a:r>
              <a:rPr lang="en-US" noProof="0"/>
              <a:t>Click to edit Master subtitle style</a:t>
            </a:r>
          </a:p>
        </p:txBody>
      </p:sp>
      <p:sp>
        <p:nvSpPr>
          <p:cNvPr id="300062" name="Rectangle 30"/>
          <p:cNvSpPr>
            <a:spLocks noGrp="1" noChangeArrowheads="1"/>
          </p:cNvSpPr>
          <p:nvPr>
            <p:ph type="dt" sz="quarter" idx="2"/>
          </p:nvPr>
        </p:nvSpPr>
        <p:spPr/>
        <p:txBody>
          <a:bodyPr/>
          <a:lstStyle>
            <a:lvl1pPr>
              <a:defRPr>
                <a:solidFill>
                  <a:srgbClr val="FFFFFF"/>
                </a:solidFill>
              </a:defRPr>
            </a:lvl1pPr>
          </a:lstStyle>
          <a:p>
            <a:endParaRPr lang="en-US">
              <a:latin typeface="Times New Roman"/>
            </a:endParaRPr>
          </a:p>
        </p:txBody>
      </p:sp>
      <p:sp>
        <p:nvSpPr>
          <p:cNvPr id="300063" name="Rectangle 31"/>
          <p:cNvSpPr>
            <a:spLocks noGrp="1" noChangeArrowheads="1"/>
          </p:cNvSpPr>
          <p:nvPr>
            <p:ph type="ftr" sz="quarter" idx="3"/>
          </p:nvPr>
        </p:nvSpPr>
        <p:spPr/>
        <p:txBody>
          <a:bodyPr/>
          <a:lstStyle>
            <a:lvl1pPr>
              <a:defRPr>
                <a:solidFill>
                  <a:srgbClr val="FFFFFF"/>
                </a:solidFill>
              </a:defRPr>
            </a:lvl1pPr>
          </a:lstStyle>
          <a:p>
            <a:endParaRPr lang="en-US">
              <a:latin typeface="Times New Roman"/>
            </a:endParaRPr>
          </a:p>
        </p:txBody>
      </p:sp>
      <p:sp>
        <p:nvSpPr>
          <p:cNvPr id="300064" name="Rectangle 32"/>
          <p:cNvSpPr>
            <a:spLocks noGrp="1" noChangeArrowheads="1"/>
          </p:cNvSpPr>
          <p:nvPr>
            <p:ph type="sldNum" sz="quarter" idx="4"/>
          </p:nvPr>
        </p:nvSpPr>
        <p:spPr/>
        <p:txBody>
          <a:bodyPr/>
          <a:lstStyle>
            <a:lvl1pPr>
              <a:defRPr>
                <a:solidFill>
                  <a:srgbClr val="FFFFFF"/>
                </a:solidFill>
              </a:defRPr>
            </a:lvl1pPr>
          </a:lstStyle>
          <a:p>
            <a:fld id="{549C9145-393C-5A49-A071-59D3C37CE8E8}"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8539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DB2D3878-CCBE-A74C-87B4-5A0BFA7BF69E}" type="slidenum">
              <a:rPr lang="en-US" altLang="ja-JP"/>
              <a:pPr/>
              <a:t>‹#›</a:t>
            </a:fld>
            <a:endParaRPr lang="en-US" altLang="ja-JP"/>
          </a:p>
        </p:txBody>
      </p:sp>
    </p:spTree>
    <p:extLst>
      <p:ext uri="{BB962C8B-B14F-4D97-AF65-F5344CB8AC3E}">
        <p14:creationId xmlns:p14="http://schemas.microsoft.com/office/powerpoint/2010/main" val="23777448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96A28C7-F6B4-F94E-86B0-EF62E49E4A76}"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314457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14883EF-5B06-C145-8448-F19D7225814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4796724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F8879018-A44B-B64B-A903-E721D93AAB73}"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073082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A51AD3A0-414F-7245-A898-D1085E894C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2824061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1951D841-5B64-C247-AAF0-7C90A0C29DB9}"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126309595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F983F8A0-705F-DC4F-B751-3AC5645D55F8}"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69995426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7012D84F-B989-E545-A744-C5FE5A1C9FC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5073150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BE9EEBCD-237F-4647-9347-54082B7AA91A}"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60344473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76F90CF-D33D-3649-A839-1A59CB2546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8303533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77F9238-2D26-3C48-BFCB-EA841E1C2994}"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948748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fld id="{F565CFA3-C221-584E-B676-D4A47294AA11}" type="slidenum">
              <a:rPr lang="en-US"/>
              <a:pPr/>
              <a:t>‹#›</a:t>
            </a:fld>
            <a:endParaRPr lang="en-US"/>
          </a:p>
        </p:txBody>
      </p:sp>
    </p:spTree>
    <p:extLst>
      <p:ext uri="{BB962C8B-B14F-4D97-AF65-F5344CB8AC3E}">
        <p14:creationId xmlns:p14="http://schemas.microsoft.com/office/powerpoint/2010/main" val="200480145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6300843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160298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2337309"/>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917027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690999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299931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997230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0934337"/>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7190430"/>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1"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164872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9EC231-0182-DA49-B6C8-B2C6B6D8DAE9}" type="slidenum">
              <a:rPr lang="en-US"/>
              <a:pPr/>
              <a:t>‹#›</a:t>
            </a:fld>
            <a:endParaRPr lang="en-US"/>
          </a:p>
        </p:txBody>
      </p:sp>
    </p:spTree>
    <p:extLst>
      <p:ext uri="{BB962C8B-B14F-4D97-AF65-F5344CB8AC3E}">
        <p14:creationId xmlns:p14="http://schemas.microsoft.com/office/powerpoint/2010/main" val="34280388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878948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23075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1779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76678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30098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58439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7331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44520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70025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313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7/5/20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265862242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97869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971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630613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CCF32D-39EB-A842-8D8C-108FCFAA2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26695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BE69D4-E3BF-9D45-B5D4-F378960E6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4031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77642-52F2-7442-8508-4559AE7C0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95263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EDA56F-DC78-7746-A7F8-CA21AB48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2646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FD711-2B13-1E45-B076-10B858A604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3017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ECE2D-9CB9-6842-8985-78D6CBE92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53233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34E03D-6C10-3540-8873-6F9E034056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761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30122933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4E6F8-2CE9-3F4A-A704-E36D7E84D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8662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ECF47A-5A42-AD4C-B0D0-D6EFD6D0D6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63256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57E9F-9FC5-DF40-9FAE-DBA257796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08026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F07AB3-FA16-F54F-ABAF-27DC25104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82561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047D59-332C-5F4C-AF60-31B6D2DA20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67699523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E6E0CC-36B5-494D-8B35-0ADE09DF2CD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9741460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C6AE3F-EC38-744E-8A7A-2CF945BB27E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11141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185708-FF8E-9342-9CB6-C3C8FA854D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9213775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42D62D-0662-CE41-B179-720F18F8D00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4636526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4E641C-5996-6141-8BC4-1626FD967A8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4272191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E1926B-A25B-8F4C-A38F-2D6352BD4978}" type="slidenum">
              <a:rPr lang="en-US"/>
              <a:pPr/>
              <a:t>‹#›</a:t>
            </a:fld>
            <a:endParaRPr lang="en-US"/>
          </a:p>
        </p:txBody>
      </p:sp>
    </p:spTree>
    <p:extLst>
      <p:ext uri="{BB962C8B-B14F-4D97-AF65-F5344CB8AC3E}">
        <p14:creationId xmlns:p14="http://schemas.microsoft.com/office/powerpoint/2010/main" val="360442476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A5E5F1-D543-A24B-9BC3-4B00D900C98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5147609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23BE8C-FF8C-5640-BF82-484A0F9430E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2143653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AA25B2-0943-F54F-812C-63CA12C9ACC1}"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1643913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F1023-01B2-EB41-83F9-4DA54781F1A7}"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9252282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B6529-CFB2-DA4D-8269-E3FA798A7D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6627517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2979836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400558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0829792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3527685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92914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223E82-F393-F14F-A958-1AEDCBCF9CEF}" type="slidenum">
              <a:rPr lang="en-US"/>
              <a:pPr/>
              <a:t>‹#›</a:t>
            </a:fld>
            <a:endParaRPr lang="en-US"/>
          </a:p>
        </p:txBody>
      </p:sp>
    </p:spTree>
    <p:extLst>
      <p:ext uri="{BB962C8B-B14F-4D97-AF65-F5344CB8AC3E}">
        <p14:creationId xmlns:p14="http://schemas.microsoft.com/office/powerpoint/2010/main" val="408850716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54730132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7096578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67888022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6920251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59525446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194409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78781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89374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98220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97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2255821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873D80-2277-1744-8312-D37E2A857F73}" type="slidenum">
              <a:rPr lang="en-US"/>
              <a:pPr/>
              <a:t>‹#›</a:t>
            </a:fld>
            <a:endParaRPr lang="en-US"/>
          </a:p>
        </p:txBody>
      </p:sp>
    </p:spTree>
    <p:extLst>
      <p:ext uri="{BB962C8B-B14F-4D97-AF65-F5344CB8AC3E}">
        <p14:creationId xmlns:p14="http://schemas.microsoft.com/office/powerpoint/2010/main" val="165817341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95908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7095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20716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2753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87061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43179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510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4560422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15285082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5194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1E1B40-E5A6-E54E-B5C6-BACF62E861DC}" type="slidenum">
              <a:rPr lang="en-US"/>
              <a:pPr/>
              <a:t>‹#›</a:t>
            </a:fld>
            <a:endParaRPr lang="en-US"/>
          </a:p>
        </p:txBody>
      </p:sp>
    </p:spTree>
    <p:extLst>
      <p:ext uri="{BB962C8B-B14F-4D97-AF65-F5344CB8AC3E}">
        <p14:creationId xmlns:p14="http://schemas.microsoft.com/office/powerpoint/2010/main" val="280082015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839751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2991332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33355932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7794226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7996090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7890322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4002641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731070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18354"/>
      </p:ext>
    </p:extLst>
  </p:cSld>
  <p:clrMapOvr>
    <a:masterClrMapping/>
  </p:clrMapOvr>
  <p:transition>
    <p:fad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10654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656E003-82B1-954A-A602-83C2B4149F48}" type="slidenum">
              <a:rPr lang="en-US"/>
              <a:pPr/>
              <a:t>‹#›</a:t>
            </a:fld>
            <a:endParaRPr lang="en-US"/>
          </a:p>
        </p:txBody>
      </p:sp>
    </p:spTree>
    <p:extLst>
      <p:ext uri="{BB962C8B-B14F-4D97-AF65-F5344CB8AC3E}">
        <p14:creationId xmlns:p14="http://schemas.microsoft.com/office/powerpoint/2010/main" val="24843561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322180"/>
      </p:ext>
    </p:extLst>
  </p:cSld>
  <p:clrMapOvr>
    <a:masterClrMapping/>
  </p:clrMapOvr>
  <p:transition>
    <p:fad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64248"/>
      </p:ext>
    </p:extLst>
  </p:cSld>
  <p:clrMapOvr>
    <a:masterClrMapping/>
  </p:clrMapOvr>
  <p:transition>
    <p:fad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48421"/>
      </p:ext>
    </p:extLst>
  </p:cSld>
  <p:clrMapOvr>
    <a:masterClrMapping/>
  </p:clrMapOvr>
  <p:transition>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368654"/>
      </p:ext>
    </p:extLst>
  </p:cSld>
  <p:clrMapOvr>
    <a:masterClrMapping/>
  </p:clrMapOvr>
  <p:transition>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334"/>
      </p:ext>
    </p:extLst>
  </p:cSld>
  <p:clrMapOvr>
    <a:masterClrMapping/>
  </p:clrMapOvr>
  <p:transition>
    <p:fad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43605"/>
      </p:ext>
    </p:extLst>
  </p:cSld>
  <p:clrMapOvr>
    <a:masterClrMapping/>
  </p:clrMapOvr>
  <p:transition>
    <p:fad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30087"/>
      </p:ext>
    </p:extLst>
  </p:cSld>
  <p:clrMapOvr>
    <a:masterClrMapping/>
  </p:clrMapOvr>
  <p:transitio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671426"/>
      </p:ext>
    </p:extLst>
  </p:cSld>
  <p:clrMapOvr>
    <a:masterClrMapping/>
  </p:clrMapOvr>
  <p:transition>
    <p:fad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618269"/>
      </p:ext>
    </p:extLst>
  </p:cSld>
  <p:clrMapOvr>
    <a:masterClrMapping/>
  </p:clrMapOvr>
  <p:transition>
    <p:fad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167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71A22E-17B9-974E-9CF8-D2688E952C80}" type="slidenum">
              <a:rPr lang="en-US"/>
              <a:pPr/>
              <a:t>‹#›</a:t>
            </a:fld>
            <a:endParaRPr lang="en-US"/>
          </a:p>
        </p:txBody>
      </p:sp>
    </p:spTree>
    <p:extLst>
      <p:ext uri="{BB962C8B-B14F-4D97-AF65-F5344CB8AC3E}">
        <p14:creationId xmlns:p14="http://schemas.microsoft.com/office/powerpoint/2010/main" val="161646416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81623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42056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83794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7984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5916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00148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77014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75022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75996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09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04592"/>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6255"/>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022639"/>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813394"/>
      </p:ext>
    </p:extLst>
  </p:cSld>
  <p:clrMapOvr>
    <a:masterClrMapping/>
  </p:clrMapOvr>
  <p:transition>
    <p:fade/>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6416"/>
      </p:ext>
    </p:extLst>
  </p:cSld>
  <p:clrMapOvr>
    <a:masterClrMapping/>
  </p:clrMapOvr>
  <p:transition>
    <p:fad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5188"/>
      </p:ext>
    </p:extLst>
  </p:cSld>
  <p:clrMapOvr>
    <a:masterClrMapping/>
  </p:clrMapOvr>
  <p:transition>
    <p:fad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356983"/>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78820"/>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889891"/>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61042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fld id="{FCE6B275-3063-4B41-A7C1-41529A14E221}" type="slidenum">
              <a:rPr lang="en-US"/>
              <a:pPr/>
              <a:t>‹#›</a:t>
            </a:fld>
            <a:endParaRPr lang="en-US"/>
          </a:p>
        </p:txBody>
      </p:sp>
    </p:spTree>
    <p:extLst>
      <p:ext uri="{BB962C8B-B14F-4D97-AF65-F5344CB8AC3E}">
        <p14:creationId xmlns:p14="http://schemas.microsoft.com/office/powerpoint/2010/main" val="130374848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515513"/>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68097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33891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02738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5130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74357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38593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722327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72697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74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b="1"/>
            </a:lvl1pPr>
          </a:lstStyle>
          <a:p>
            <a:pPr>
              <a:defRPr/>
            </a:pPr>
            <a:endParaRPr lang="en-US"/>
          </a:p>
        </p:txBody>
      </p:sp>
      <p:sp>
        <p:nvSpPr>
          <p:cNvPr id="3" name="Footer Placeholder 2"/>
          <p:cNvSpPr>
            <a:spLocks noGrp="1"/>
          </p:cNvSpPr>
          <p:nvPr>
            <p:ph type="ftr" sz="quarter" idx="11"/>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b="1"/>
            </a:lvl1pPr>
          </a:lstStyle>
          <a:p>
            <a:fld id="{D6799E93-74B3-664C-AE87-64D7A48E5843}" type="slidenum">
              <a:rPr lang="en-US"/>
              <a:pPr/>
              <a:t>‹#›</a:t>
            </a:fld>
            <a:endParaRPr lang="en-US"/>
          </a:p>
        </p:txBody>
      </p:sp>
    </p:spTree>
    <p:extLst>
      <p:ext uri="{BB962C8B-B14F-4D97-AF65-F5344CB8AC3E}">
        <p14:creationId xmlns:p14="http://schemas.microsoft.com/office/powerpoint/2010/main" val="423457209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77096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88023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131991428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201050991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12332367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85639227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396609713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134407047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296599218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2346551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201"/>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7" name="Group 7"/>
          <p:cNvGrpSpPr>
            <a:grpSpLocks/>
          </p:cNvGrpSpPr>
          <p:nvPr/>
        </p:nvGrpSpPr>
        <p:grpSpPr bwMode="auto">
          <a:xfrm>
            <a:off x="8793163" y="220664"/>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3" name="Group 13"/>
          <p:cNvGrpSpPr>
            <a:grpSpLocks/>
          </p:cNvGrpSpPr>
          <p:nvPr/>
        </p:nvGrpSpPr>
        <p:grpSpPr bwMode="auto">
          <a:xfrm>
            <a:off x="76200" y="176226"/>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1"/>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lgn="ctr">
              <a:defRPr b="1"/>
            </a:lvl1pPr>
          </a:lstStyle>
          <a:p>
            <a:pPr>
              <a:defRPr/>
            </a:pPr>
            <a:endParaRPr lang="en-US"/>
          </a:p>
        </p:txBody>
      </p:sp>
      <p:sp>
        <p:nvSpPr>
          <p:cNvPr id="17" name="Rectangle 17"/>
          <p:cNvSpPr>
            <a:spLocks noGrp="1" noChangeArrowheads="1"/>
          </p:cNvSpPr>
          <p:nvPr>
            <p:ph type="ftr" sz="quarter" idx="11"/>
          </p:nvPr>
        </p:nvSpPr>
        <p:spPr/>
        <p:txBody>
          <a:bodyPr/>
          <a:lstStyle>
            <a:lvl1pPr>
              <a:defRPr b="1"/>
            </a:lvl1pPr>
          </a:lstStyle>
          <a:p>
            <a:pPr>
              <a:defRPr/>
            </a:pPr>
            <a:endParaRPr lang="en-US"/>
          </a:p>
        </p:txBody>
      </p:sp>
      <p:sp>
        <p:nvSpPr>
          <p:cNvPr id="18" name="Rectangle 18"/>
          <p:cNvSpPr>
            <a:spLocks noGrp="1" noChangeArrowheads="1"/>
          </p:cNvSpPr>
          <p:nvPr>
            <p:ph type="sldNum" sz="quarter" idx="12"/>
          </p:nvPr>
        </p:nvSpPr>
        <p:spPr/>
        <p:txBody>
          <a:bodyPr/>
          <a:lstStyle>
            <a:lvl1pPr>
              <a:defRPr b="1"/>
            </a:lvl1pPr>
          </a:lstStyle>
          <a:p>
            <a:fld id="{4429F31F-6BA2-2B4D-9FEC-B072C7E14398}" type="slidenum">
              <a:rPr lang="en-US"/>
              <a:pPr/>
              <a:t>‹#›</a:t>
            </a:fld>
            <a:endParaRPr lang="en-US"/>
          </a:p>
        </p:txBody>
      </p:sp>
    </p:spTree>
    <p:extLst>
      <p:ext uri="{BB962C8B-B14F-4D97-AF65-F5344CB8AC3E}">
        <p14:creationId xmlns:p14="http://schemas.microsoft.com/office/powerpoint/2010/main" val="1767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396815231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25120475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82217618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5718F-9833-5846-BCD9-51EAAFE95B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45677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96D8D-86F4-344A-95F5-E51C687564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15364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9B21EA-DDA8-0149-BF5F-4E3EA2FD7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39452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1CF59F-0E2E-634A-8A1C-374F1A2D1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17463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A1B08A-C4CA-D147-AD9B-E8EB2D53A5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60834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7AD28-8259-A047-8769-84E36D6900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50667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251ABA-5B28-C94C-9F0D-CCA0EB7A2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502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51"/>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4" name="Rectangle 23"/>
          <p:cNvSpPr>
            <a:spLocks noChangeArrowheads="1"/>
          </p:cNvSpPr>
          <p:nvPr/>
        </p:nvSpPr>
        <p:spPr bwMode="auto">
          <a:xfrm>
            <a:off x="6588126" y="5181601"/>
            <a:ext cx="2555875" cy="381000"/>
          </a:xfrm>
          <a:prstGeom prst="rect">
            <a:avLst/>
          </a:prstGeom>
          <a:solidFill>
            <a:schemeClr val="bg2"/>
          </a:solidFill>
          <a:ln w="9525">
            <a:noFill/>
            <a:miter lim="800000"/>
            <a:headEnd/>
            <a:tailEnd/>
          </a:ln>
          <a:effectLst/>
        </p:spPr>
        <p:txBody>
          <a:bodyPr wrap="none" lIns="91378" tIns="45690" rIns="91378" bIns="45690" anchor="ctr"/>
          <a:lstStyle/>
          <a:p>
            <a:pPr algn="l">
              <a:defRPr/>
            </a:pPr>
            <a:endParaRPr kumimoji="1" lang="en-US" b="0">
              <a:solidFill>
                <a:srgbClr val="F8F8F8"/>
              </a:solidFill>
              <a:ea typeface="ＭＳ Ｐゴシック" charset="-128"/>
              <a:cs typeface="ＭＳ Ｐゴシック" charset="-128"/>
            </a:endParaRPr>
          </a:p>
        </p:txBody>
      </p:sp>
      <p:sp>
        <p:nvSpPr>
          <p:cNvPr id="2146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2146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378" tIns="0" rIns="91378"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lgn="ctr">
              <a:defRPr b="1"/>
            </a:lvl1pPr>
          </a:lstStyle>
          <a:p>
            <a:pPr>
              <a:defRPr/>
            </a:pPr>
            <a:endParaRPr lang="en-US"/>
          </a:p>
        </p:txBody>
      </p:sp>
      <p:sp>
        <p:nvSpPr>
          <p:cNvPr id="26" name="Rectangle 26"/>
          <p:cNvSpPr>
            <a:spLocks noGrp="1" noChangeArrowheads="1"/>
          </p:cNvSpPr>
          <p:nvPr>
            <p:ph type="ftr" sz="quarter" idx="11"/>
          </p:nvPr>
        </p:nvSpPr>
        <p:spPr/>
        <p:txBody>
          <a:bodyPr/>
          <a:lstStyle>
            <a:lvl1pPr algn="ctr">
              <a:defRPr b="1"/>
            </a:lvl1pPr>
          </a:lstStyle>
          <a:p>
            <a:pPr>
              <a:defRPr/>
            </a:pPr>
            <a:endParaRPr lang="en-US"/>
          </a:p>
        </p:txBody>
      </p:sp>
      <p:sp>
        <p:nvSpPr>
          <p:cNvPr id="27" name="Rectangle 27"/>
          <p:cNvSpPr>
            <a:spLocks noGrp="1" noChangeArrowheads="1"/>
          </p:cNvSpPr>
          <p:nvPr>
            <p:ph type="sldNum" sz="quarter" idx="12"/>
          </p:nvPr>
        </p:nvSpPr>
        <p:spPr/>
        <p:txBody>
          <a:bodyPr/>
          <a:lstStyle>
            <a:lvl1pPr>
              <a:defRPr b="1"/>
            </a:lvl1pPr>
          </a:lstStyle>
          <a:p>
            <a:fld id="{87B1EE05-DAF3-D14C-8A0B-B603B21F6ECA}" type="slidenum">
              <a:rPr lang="en-US"/>
              <a:pPr/>
              <a:t>‹#›</a:t>
            </a:fld>
            <a:endParaRPr lang="en-US"/>
          </a:p>
        </p:txBody>
      </p:sp>
    </p:spTree>
    <p:extLst>
      <p:ext uri="{BB962C8B-B14F-4D97-AF65-F5344CB8AC3E}">
        <p14:creationId xmlns:p14="http://schemas.microsoft.com/office/powerpoint/2010/main" val="2707597106"/>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D3AF6-2DF8-944B-A772-07783263B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96459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5732FF-FEC1-4F47-BA58-F715FA878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93491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ACF8A-8445-4148-8301-DF54DA25C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85753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CF8E2C-6894-5A44-881E-E4AD69AC6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38758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43835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06598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4717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84609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20277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500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Slide Number Placeholder 4"/>
          <p:cNvSpPr>
            <a:spLocks noGrp="1"/>
          </p:cNvSpPr>
          <p:nvPr>
            <p:ph type="sldNum" sz="quarter" idx="11"/>
          </p:nvPr>
        </p:nvSpPr>
        <p:spPr/>
        <p:txBody>
          <a:bodyPr/>
          <a:lstStyle>
            <a:lvl1pPr>
              <a:defRPr b="1"/>
            </a:lvl1pPr>
          </a:lstStyle>
          <a:p>
            <a:fld id="{8BD0375E-DA66-E64A-BA9C-2F664E3E0E39}" type="slidenum">
              <a:rPr lang="en-US"/>
              <a:pPr/>
              <a:t>‹#›</a:t>
            </a:fld>
            <a:endParaRPr lang="en-US"/>
          </a:p>
        </p:txBody>
      </p:sp>
      <p:sp>
        <p:nvSpPr>
          <p:cNvPr id="6" name="Footer Placeholder 5"/>
          <p:cNvSpPr>
            <a:spLocks noGrp="1"/>
          </p:cNvSpPr>
          <p:nvPr>
            <p:ph type="ftr" sz="quarter" idx="12"/>
          </p:nvPr>
        </p:nvSpPr>
        <p:spPr/>
        <p:txBody>
          <a:bodyPr/>
          <a:lstStyle>
            <a:lvl1pPr>
              <a:defRPr b="1"/>
            </a:lvl1pPr>
          </a:lstStyle>
          <a:p>
            <a:pPr>
              <a:defRPr/>
            </a:pPr>
            <a:endParaRPr lang="en-US"/>
          </a:p>
        </p:txBody>
      </p:sp>
    </p:spTree>
    <p:extLst>
      <p:ext uri="{BB962C8B-B14F-4D97-AF65-F5344CB8AC3E}">
        <p14:creationId xmlns:p14="http://schemas.microsoft.com/office/powerpoint/2010/main" val="182601659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85874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82333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31600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15447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22422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03923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28083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93549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82513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15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35824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874946"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1874947"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fld id="{DCCE7E7F-63D2-1B48-91AE-4C370D1BABF9}" type="slidenum">
              <a:rPr lang="en-US"/>
              <a:pPr/>
              <a:t>‹#›</a:t>
            </a:fld>
            <a:endParaRPr lang="en-US"/>
          </a:p>
        </p:txBody>
      </p:sp>
    </p:spTree>
    <p:extLst>
      <p:ext uri="{BB962C8B-B14F-4D97-AF65-F5344CB8AC3E}">
        <p14:creationId xmlns:p14="http://schemas.microsoft.com/office/powerpoint/2010/main" val="137939570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02820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00241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08156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196196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00749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56772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6" name="Group 6"/>
          <p:cNvGrpSpPr>
            <a:grpSpLocks/>
          </p:cNvGrpSpPr>
          <p:nvPr/>
        </p:nvGrpSpPr>
        <p:grpSpPr bwMode="auto">
          <a:xfrm>
            <a:off x="533401"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1"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1"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1"/>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623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431214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0205548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1"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308855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DAE41DCF-5FC3-5346-B7A6-85800702493B}" type="slidenum">
              <a:rPr lang="en-US"/>
              <a:pPr/>
              <a:t>‹#›</a:t>
            </a:fld>
            <a:endParaRPr lang="en-US"/>
          </a:p>
        </p:txBody>
      </p:sp>
    </p:spTree>
    <p:extLst>
      <p:ext uri="{BB962C8B-B14F-4D97-AF65-F5344CB8AC3E}">
        <p14:creationId xmlns:p14="http://schemas.microsoft.com/office/powerpoint/2010/main" val="31462327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2494181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1622196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9886821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27704537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2980907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98195109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0285229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47259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6249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79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E07C724C-E3A9-C74A-B764-C83F4FC53D00}" type="slidenum">
              <a:rPr lang="en-US"/>
              <a:pPr/>
              <a:t>‹#›</a:t>
            </a:fld>
            <a:endParaRPr lang="en-US"/>
          </a:p>
        </p:txBody>
      </p:sp>
    </p:spTree>
    <p:extLst>
      <p:ext uri="{BB962C8B-B14F-4D97-AF65-F5344CB8AC3E}">
        <p14:creationId xmlns:p14="http://schemas.microsoft.com/office/powerpoint/2010/main" val="71573700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44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27763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1536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7465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4364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38951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3734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7952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46278063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1011563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60BC2ED7-A4E7-614E-A48F-1D7BB0443776}" type="slidenum">
              <a:rPr lang="en-US"/>
              <a:pPr/>
              <a:t>‹#›</a:t>
            </a:fld>
            <a:endParaRPr lang="en-US"/>
          </a:p>
        </p:txBody>
      </p:sp>
    </p:spTree>
    <p:extLst>
      <p:ext uri="{BB962C8B-B14F-4D97-AF65-F5344CB8AC3E}">
        <p14:creationId xmlns:p14="http://schemas.microsoft.com/office/powerpoint/2010/main" val="199807738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425104185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217024404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41811590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96932150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260856282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396097584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158150390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199685600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312968173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1"/>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569649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fld id="{89CBEFE0-3D1F-4F43-9B50-5DA517CA7707}" type="slidenum">
              <a:rPr lang="en-US"/>
              <a:pPr/>
              <a:t>‹#›</a:t>
            </a:fld>
            <a:endParaRPr lang="en-US"/>
          </a:p>
        </p:txBody>
      </p:sp>
    </p:spTree>
    <p:extLst>
      <p:ext uri="{BB962C8B-B14F-4D97-AF65-F5344CB8AC3E}">
        <p14:creationId xmlns:p14="http://schemas.microsoft.com/office/powerpoint/2010/main" val="328368374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80230232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91102024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90026796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22174854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5803033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910766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750111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826310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8059246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8883070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53521445-8506-174E-941C-E50FCDCED54D}" type="slidenum">
              <a:rPr lang="en-US"/>
              <a:pPr/>
              <a:t>‹#›</a:t>
            </a:fld>
            <a:endParaRPr lang="en-US"/>
          </a:p>
        </p:txBody>
      </p:sp>
    </p:spTree>
    <p:extLst>
      <p:ext uri="{BB962C8B-B14F-4D97-AF65-F5344CB8AC3E}">
        <p14:creationId xmlns:p14="http://schemas.microsoft.com/office/powerpoint/2010/main" val="1327915841"/>
      </p:ext>
    </p:extLst>
  </p:cSld>
  <p:clrMapOvr>
    <a:masterClrMapping/>
  </p:clrMapOvr>
  <p:transition advClick="0" advTm="5000"/>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986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67141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22533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9512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66373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361568"/>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56691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26757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18349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3474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fld id="{28BB51BD-D21C-9344-9997-715C393C8876}" type="slidenum">
              <a:rPr lang="en-US"/>
              <a:pPr/>
              <a:t>‹#›</a:t>
            </a:fld>
            <a:endParaRPr lang="en-US"/>
          </a:p>
        </p:txBody>
      </p:sp>
    </p:spTree>
    <p:extLst>
      <p:ext uri="{BB962C8B-B14F-4D97-AF65-F5344CB8AC3E}">
        <p14:creationId xmlns:p14="http://schemas.microsoft.com/office/powerpoint/2010/main" val="82732783"/>
      </p:ext>
    </p:extLst>
  </p:cSld>
  <p:clrMapOvr>
    <a:masterClrMapping/>
  </p:clrMapOvr>
  <p:transition advClick="0" advTm="5000"/>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38627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935876"/>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88183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476127"/>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13095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41788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20226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92188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05059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655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3082169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59687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7094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32987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792656"/>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68835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40896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41256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50064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42272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8516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06125578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39401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841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943187"/>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7/5/20</a:t>
            </a:fld>
            <a:endParaRPr lang="en-US">
              <a:solidFill>
                <a:srgbClr val="000000"/>
              </a:solidFill>
              <a:latin typeface="Aria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latin typeface="Aria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3430967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7/5/20</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63613892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7/5/20</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430715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7/5/20</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53978305"/>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7/5/20</a:t>
            </a:fld>
            <a:endParaRPr lang="en-US">
              <a:solidFill>
                <a:srgbClr val="000000"/>
              </a:solidFill>
              <a:latin typeface="Aria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88977755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7/5/20</a:t>
            </a:fld>
            <a:endParaRPr lang="en-US">
              <a:solidFill>
                <a:srgbClr val="000000"/>
              </a:solidFill>
              <a:latin typeface="Aria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12101833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7/5/20</a:t>
            </a:fld>
            <a:endParaRPr lang="en-US">
              <a:solidFill>
                <a:srgbClr val="000000"/>
              </a:solidFill>
              <a:latin typeface="Aria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4175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54785620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7/5/20</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41256690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7/5/20</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59042649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7/5/20</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5266666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7/5/20</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76249697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3639976852"/>
      </p:ext>
    </p:extLst>
  </p:cSld>
  <p:clrMapOvr>
    <a:masterClrMapping/>
  </p:clrMapOvr>
  <p:transition spd="med">
    <p:randomBar dir="vert"/>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258159398"/>
      </p:ext>
    </p:extLst>
  </p:cSld>
  <p:clrMapOvr>
    <a:masterClrMapping/>
  </p:clrMapOvr>
  <p:transition spd="med">
    <p:randomBar dir="vert"/>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404826255"/>
      </p:ext>
    </p:extLst>
  </p:cSld>
  <p:clrMapOvr>
    <a:masterClrMapping/>
  </p:clrMapOvr>
  <p:transition spd="med">
    <p:randomBar dir="vert"/>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1227377453"/>
      </p:ext>
    </p:extLst>
  </p:cSld>
  <p:clrMapOvr>
    <a:masterClrMapping/>
  </p:clrMapOvr>
  <p:transition spd="med">
    <p:randomBar dir="vert"/>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2033525300"/>
      </p:ext>
    </p:extLst>
  </p:cSld>
  <p:clrMapOvr>
    <a:masterClrMapping/>
  </p:clrMapOvr>
  <p:transition spd="med">
    <p:randomBar dir="vert"/>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028993812"/>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8943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976024741"/>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2019025043"/>
      </p:ext>
    </p:extLst>
  </p:cSld>
  <p:clrMapOvr>
    <a:masterClrMapping/>
  </p:clrMapOvr>
  <p:transition spd="med">
    <p:randomBar dir="vert"/>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808527332"/>
      </p:ext>
    </p:extLst>
  </p:cSld>
  <p:clrMapOvr>
    <a:masterClrMapping/>
  </p:clrMapOvr>
  <p:transition spd="med">
    <p:randomBar dir="vert"/>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924495422"/>
      </p:ext>
    </p:extLst>
  </p:cSld>
  <p:clrMapOvr>
    <a:masterClrMapping/>
  </p:clrMapOvr>
  <p:transition spd="med">
    <p:randomBar dir="vert"/>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4184906377"/>
      </p:ext>
    </p:extLst>
  </p:cSld>
  <p:clrMapOvr>
    <a:masterClrMapping/>
  </p:clrMapOvr>
  <p:transition spd="med">
    <p:randomBar dir="vert"/>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1385552315"/>
      </p:ext>
    </p:extLst>
  </p:cSld>
  <p:clrMapOvr>
    <a:masterClrMapping/>
  </p:clrMapOvr>
  <p:transition spd="med">
    <p:randomBar dir="vert"/>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8DBA7724-9452-D244-BDB4-3F0084FE8313}" type="slidenum">
              <a:rPr lang="en-US"/>
              <a:pPr>
                <a:defRPr/>
              </a:pPr>
              <a:t>‹#›</a:t>
            </a:fld>
            <a:endParaRPr lang="en-US"/>
          </a:p>
        </p:txBody>
      </p:sp>
    </p:spTree>
    <p:extLst>
      <p:ext uri="{BB962C8B-B14F-4D97-AF65-F5344CB8AC3E}">
        <p14:creationId xmlns:p14="http://schemas.microsoft.com/office/powerpoint/2010/main" val="22761620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882515B-E019-454B-B4D2-BAE3D7042480}" type="slidenum">
              <a:rPr lang="en-US"/>
              <a:pPr>
                <a:defRPr/>
              </a:pPr>
              <a:t>‹#›</a:t>
            </a:fld>
            <a:endParaRPr lang="en-US"/>
          </a:p>
        </p:txBody>
      </p:sp>
    </p:spTree>
    <p:extLst>
      <p:ext uri="{BB962C8B-B14F-4D97-AF65-F5344CB8AC3E}">
        <p14:creationId xmlns:p14="http://schemas.microsoft.com/office/powerpoint/2010/main" val="74885158"/>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798B2993-D017-C241-8E88-D4FC713F3DB1}" type="slidenum">
              <a:rPr lang="en-US"/>
              <a:pPr>
                <a:defRPr/>
              </a:pPr>
              <a:t>‹#›</a:t>
            </a:fld>
            <a:endParaRPr lang="en-US"/>
          </a:p>
        </p:txBody>
      </p:sp>
    </p:spTree>
    <p:extLst>
      <p:ext uri="{BB962C8B-B14F-4D97-AF65-F5344CB8AC3E}">
        <p14:creationId xmlns:p14="http://schemas.microsoft.com/office/powerpoint/2010/main" val="350533344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7B0B31A-A2C9-B448-8C2B-4F89D029270C}" type="slidenum">
              <a:rPr lang="en-US"/>
              <a:pPr>
                <a:defRPr/>
              </a:pPr>
              <a:t>‹#›</a:t>
            </a:fld>
            <a:endParaRPr lang="en-US"/>
          </a:p>
        </p:txBody>
      </p:sp>
    </p:spTree>
    <p:extLst>
      <p:ext uri="{BB962C8B-B14F-4D97-AF65-F5344CB8AC3E}">
        <p14:creationId xmlns:p14="http://schemas.microsoft.com/office/powerpoint/2010/main" val="52133151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D314C8B-D09A-9844-A611-B0229AD8B918}" type="slidenum">
              <a:rPr lang="en-US"/>
              <a:pPr>
                <a:defRPr/>
              </a:pPr>
              <a:t>‹#›</a:t>
            </a:fld>
            <a:endParaRPr lang="en-US"/>
          </a:p>
        </p:txBody>
      </p:sp>
    </p:spTree>
    <p:extLst>
      <p:ext uri="{BB962C8B-B14F-4D97-AF65-F5344CB8AC3E}">
        <p14:creationId xmlns:p14="http://schemas.microsoft.com/office/powerpoint/2010/main" val="1147829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0547169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E840BAA-D4AF-0546-91A0-FAA297475472}" type="slidenum">
              <a:rPr lang="en-US"/>
              <a:pPr>
                <a:defRPr/>
              </a:pPr>
              <a:t>‹#›</a:t>
            </a:fld>
            <a:endParaRPr lang="en-US"/>
          </a:p>
        </p:txBody>
      </p:sp>
    </p:spTree>
    <p:extLst>
      <p:ext uri="{BB962C8B-B14F-4D97-AF65-F5344CB8AC3E}">
        <p14:creationId xmlns:p14="http://schemas.microsoft.com/office/powerpoint/2010/main" val="130803466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BFC980E-A752-2942-A54D-8513BB75D762}" type="slidenum">
              <a:rPr lang="en-US"/>
              <a:pPr>
                <a:defRPr/>
              </a:pPr>
              <a:t>‹#›</a:t>
            </a:fld>
            <a:endParaRPr lang="en-US"/>
          </a:p>
        </p:txBody>
      </p:sp>
    </p:spTree>
    <p:extLst>
      <p:ext uri="{BB962C8B-B14F-4D97-AF65-F5344CB8AC3E}">
        <p14:creationId xmlns:p14="http://schemas.microsoft.com/office/powerpoint/2010/main" val="414417872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94E19D5-27B8-2647-9808-3001A2758994}" type="slidenum">
              <a:rPr lang="en-US"/>
              <a:pPr>
                <a:defRPr/>
              </a:pPr>
              <a:t>‹#›</a:t>
            </a:fld>
            <a:endParaRPr lang="en-US"/>
          </a:p>
        </p:txBody>
      </p:sp>
    </p:spTree>
    <p:extLst>
      <p:ext uri="{BB962C8B-B14F-4D97-AF65-F5344CB8AC3E}">
        <p14:creationId xmlns:p14="http://schemas.microsoft.com/office/powerpoint/2010/main" val="18072943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2CFEA89-2B8B-744A-BD55-A0A6F1BD98AE}" type="slidenum">
              <a:rPr lang="en-US"/>
              <a:pPr>
                <a:defRPr/>
              </a:pPr>
              <a:t>‹#›</a:t>
            </a:fld>
            <a:endParaRPr lang="en-US"/>
          </a:p>
        </p:txBody>
      </p:sp>
    </p:spTree>
    <p:extLst>
      <p:ext uri="{BB962C8B-B14F-4D97-AF65-F5344CB8AC3E}">
        <p14:creationId xmlns:p14="http://schemas.microsoft.com/office/powerpoint/2010/main" val="312489878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B2E31F0-E716-164A-9497-5E7CEDBE2010}" type="slidenum">
              <a:rPr lang="en-US"/>
              <a:pPr>
                <a:defRPr/>
              </a:pPr>
              <a:t>‹#›</a:t>
            </a:fld>
            <a:endParaRPr lang="en-US"/>
          </a:p>
        </p:txBody>
      </p:sp>
    </p:spTree>
    <p:extLst>
      <p:ext uri="{BB962C8B-B14F-4D97-AF65-F5344CB8AC3E}">
        <p14:creationId xmlns:p14="http://schemas.microsoft.com/office/powerpoint/2010/main" val="1011876367"/>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0FC168D-58B1-C14F-9D46-D6B7FC1CFEE4}" type="slidenum">
              <a:rPr lang="en-US"/>
              <a:pPr>
                <a:defRPr/>
              </a:pPr>
              <a:t>‹#›</a:t>
            </a:fld>
            <a:endParaRPr lang="en-US"/>
          </a:p>
        </p:txBody>
      </p:sp>
    </p:spTree>
    <p:extLst>
      <p:ext uri="{BB962C8B-B14F-4D97-AF65-F5344CB8AC3E}">
        <p14:creationId xmlns:p14="http://schemas.microsoft.com/office/powerpoint/2010/main" val="139412823"/>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114851984"/>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51212965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888984398"/>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53198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52676363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69411571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44565374"/>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4075187130"/>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256820511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3586113579"/>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39835319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343124459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18655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991858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485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92835979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7300789"/>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229482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9650377"/>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6056205"/>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06990218"/>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4577071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015079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481737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8838293"/>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32136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9577428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224553921"/>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8860102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0623155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269472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21808032"/>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3374913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21501288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484593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21631406"/>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12312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714266019"/>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73626688"/>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7/5/20</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43535299"/>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1"/>
            <a:ext cx="3960813" cy="1752600"/>
          </a:xfrm>
          <a:ln w="9525">
            <a:headEnd/>
            <a:tailEnd/>
          </a:ln>
        </p:spPr>
        <p:txBody>
          <a:bodyPr lIns="91958" tIns="45981" rIns="91958" bIns="4598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1"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991380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0797686"/>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625" indent="0">
              <a:buNone/>
              <a:defRPr sz="1800"/>
            </a:lvl2pPr>
            <a:lvl3pPr marL="913257" indent="0">
              <a:buNone/>
              <a:defRPr sz="1600"/>
            </a:lvl3pPr>
            <a:lvl4pPr marL="1369889" indent="0">
              <a:buNone/>
              <a:defRPr sz="1400"/>
            </a:lvl4pPr>
            <a:lvl5pPr marL="1826515" indent="0">
              <a:buNone/>
              <a:defRPr sz="1400"/>
            </a:lvl5pPr>
            <a:lvl6pPr marL="2283144" indent="0">
              <a:buNone/>
              <a:defRPr sz="1400"/>
            </a:lvl6pPr>
            <a:lvl7pPr marL="2739774" indent="0">
              <a:buNone/>
              <a:defRPr sz="1400"/>
            </a:lvl7pPr>
            <a:lvl8pPr marL="3196404" indent="0">
              <a:buNone/>
              <a:defRPr sz="1400"/>
            </a:lvl8pPr>
            <a:lvl9pPr marL="365302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856877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212457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966919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8621872"/>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2174172"/>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3022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4146911783"/>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7" indent="0">
              <a:buNone/>
              <a:defRPr sz="2400"/>
            </a:lvl3pPr>
            <a:lvl4pPr marL="1369889" indent="0">
              <a:buNone/>
              <a:defRPr sz="2000"/>
            </a:lvl4pPr>
            <a:lvl5pPr marL="1826515" indent="0">
              <a:buNone/>
              <a:defRPr sz="2000"/>
            </a:lvl5pPr>
            <a:lvl6pPr marL="2283144" indent="0">
              <a:buNone/>
              <a:defRPr sz="2000"/>
            </a:lvl6pPr>
            <a:lvl7pPr marL="2739774" indent="0">
              <a:buNone/>
              <a:defRPr sz="2000"/>
            </a:lvl7pPr>
            <a:lvl8pPr marL="3196404" indent="0">
              <a:buNone/>
              <a:defRPr sz="2000"/>
            </a:lvl8pPr>
            <a:lvl9pPr marL="365302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3357906"/>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786948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18214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67"/>
            <a:ext cx="6400354" cy="1752451"/>
          </a:xfrm>
        </p:spPr>
        <p:txBody>
          <a:bodyPr/>
          <a:lstStyle>
            <a:lvl1pPr marL="0" indent="0" algn="ctr">
              <a:buNone/>
              <a:defRPr/>
            </a:lvl1pPr>
            <a:lvl2pPr marL="321125" indent="0" algn="ctr">
              <a:buNone/>
              <a:defRPr/>
            </a:lvl2pPr>
            <a:lvl3pPr marL="642255" indent="0" algn="ctr">
              <a:buNone/>
              <a:defRPr/>
            </a:lvl3pPr>
            <a:lvl4pPr marL="963382" indent="0" algn="ctr">
              <a:buNone/>
              <a:defRPr/>
            </a:lvl4pPr>
            <a:lvl5pPr marL="1284513" indent="0" algn="ctr">
              <a:buNone/>
              <a:defRPr/>
            </a:lvl5pPr>
            <a:lvl6pPr marL="1605642" indent="0" algn="ctr">
              <a:buNone/>
              <a:defRPr/>
            </a:lvl6pPr>
            <a:lvl7pPr marL="1926770" indent="0" algn="ctr">
              <a:buNone/>
              <a:defRPr/>
            </a:lvl7pPr>
            <a:lvl8pPr marL="2247901" indent="0" algn="ctr">
              <a:buNone/>
              <a:defRPr/>
            </a:lvl8pPr>
            <a:lvl9pPr marL="25690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E6CD37-8291-4B44-B872-0FDC4C47499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9619172"/>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C3638B-D7EF-7E47-A3E7-5384A92566A6}"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5146471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125" indent="0">
              <a:buNone/>
              <a:defRPr sz="1300"/>
            </a:lvl2pPr>
            <a:lvl3pPr marL="642255" indent="0">
              <a:buNone/>
              <a:defRPr sz="1100"/>
            </a:lvl3pPr>
            <a:lvl4pPr marL="963382" indent="0">
              <a:buNone/>
              <a:defRPr sz="1000"/>
            </a:lvl4pPr>
            <a:lvl5pPr marL="1284513" indent="0">
              <a:buNone/>
              <a:defRPr sz="1000"/>
            </a:lvl5pPr>
            <a:lvl6pPr marL="1605642" indent="0">
              <a:buNone/>
              <a:defRPr sz="1000"/>
            </a:lvl6pPr>
            <a:lvl7pPr marL="1926770" indent="0">
              <a:buNone/>
              <a:defRPr sz="1000"/>
            </a:lvl7pPr>
            <a:lvl8pPr marL="2247901" indent="0">
              <a:buNone/>
              <a:defRPr sz="1000"/>
            </a:lvl8pPr>
            <a:lvl9pPr marL="2569028" indent="0">
              <a:buNone/>
              <a:defRPr sz="1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7D0260-21A0-8043-BD5C-27683379DDD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660653213"/>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1517" y="1766983"/>
            <a:ext cx="3830836"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9509" y="1766983"/>
            <a:ext cx="3831952"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31485-247C-A846-8BF2-0C7E35BEE59A}"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383633926"/>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E8E401-4CE9-F943-89DD-06D25EF5D0D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906777952"/>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1748885-8BFC-8E4E-9132-55F2CA9F40D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03949902"/>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29559C-3D6E-D34F-BD3A-A959842673A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853826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69862502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7" y="27349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67" y="1435448"/>
            <a:ext cx="3008189" cy="469031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DFA42E-9C4E-B04B-95F7-63202215D52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405824327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55" y="612800"/>
            <a:ext cx="5486177" cy="4114354"/>
          </a:xfrm>
        </p:spPr>
        <p:txBody>
          <a:bodyPr/>
          <a:lstStyle>
            <a:lvl1pPr marL="0" indent="0">
              <a:buNone/>
              <a:defRPr sz="2200"/>
            </a:lvl1pPr>
            <a:lvl2pPr marL="321125" indent="0">
              <a:buNone/>
              <a:defRPr sz="2000"/>
            </a:lvl2pPr>
            <a:lvl3pPr marL="642255" indent="0">
              <a:buNone/>
              <a:defRPr sz="1700"/>
            </a:lvl3pPr>
            <a:lvl4pPr marL="963382" indent="0">
              <a:buNone/>
              <a:defRPr sz="1400"/>
            </a:lvl4pPr>
            <a:lvl5pPr marL="1284513" indent="0">
              <a:buNone/>
              <a:defRPr sz="1400"/>
            </a:lvl5pPr>
            <a:lvl6pPr marL="1605642" indent="0">
              <a:buNone/>
              <a:defRPr sz="1400"/>
            </a:lvl6pPr>
            <a:lvl7pPr marL="1926770" indent="0">
              <a:buNone/>
              <a:defRPr sz="1400"/>
            </a:lvl7pPr>
            <a:lvl8pPr marL="2247901" indent="0">
              <a:buNone/>
              <a:defRPr sz="1400"/>
            </a:lvl8pPr>
            <a:lvl9pPr marL="2569028" indent="0">
              <a:buNone/>
              <a:defRPr sz="1400"/>
            </a:lvl9pPr>
          </a:lstStyle>
          <a:p>
            <a:pPr lvl="0"/>
            <a:endParaRPr lang="en-US" noProof="0"/>
          </a:p>
        </p:txBody>
      </p:sp>
      <p:sp>
        <p:nvSpPr>
          <p:cNvPr id="4" name="Text Placeholder 3"/>
          <p:cNvSpPr>
            <a:spLocks noGrp="1"/>
          </p:cNvSpPr>
          <p:nvPr>
            <p:ph type="body" sz="half" idx="2"/>
          </p:nvPr>
        </p:nvSpPr>
        <p:spPr>
          <a:xfrm>
            <a:off x="1792655" y="5367860"/>
            <a:ext cx="5486177" cy="80478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314C0-ED56-9645-BD1C-1F5278C1D73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4759909"/>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914CD-CB79-AF4B-A39A-E4313E52735C}"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70532645"/>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4837" y="380628"/>
            <a:ext cx="1944439" cy="54995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1517" y="380628"/>
            <a:ext cx="5726162" cy="54995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24F59E-D5D4-2540-9DD6-2EA4B1F74A17}"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978818176"/>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47615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950236"/>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67953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350887"/>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7404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4923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8000"/>
            <a:chOff x="0" y="0"/>
            <a:chExt cx="5760" cy="4320"/>
          </a:xfrm>
        </p:grpSpPr>
        <p:grpSp>
          <p:nvGrpSpPr>
            <p:cNvPr id="171011" name="Group 3"/>
            <p:cNvGrpSpPr>
              <a:grpSpLocks/>
            </p:cNvGrpSpPr>
            <p:nvPr userDrawn="1"/>
          </p:nvGrpSpPr>
          <p:grpSpPr bwMode="auto">
            <a:xfrm>
              <a:off x="0" y="0"/>
              <a:ext cx="5568" cy="4320"/>
              <a:chOff x="0" y="0"/>
              <a:chExt cx="5568" cy="4320"/>
            </a:xfrm>
          </p:grpSpPr>
          <p:grpSp>
            <p:nvGrpSpPr>
              <p:cNvPr id="171012" name="Group 4"/>
              <p:cNvGrpSpPr>
                <a:grpSpLocks/>
              </p:cNvGrpSpPr>
              <p:nvPr userDrawn="1"/>
            </p:nvGrpSpPr>
            <p:grpSpPr bwMode="auto">
              <a:xfrm>
                <a:off x="0" y="0"/>
                <a:ext cx="3216" cy="3072"/>
                <a:chOff x="0" y="0"/>
                <a:chExt cx="2928" cy="2784"/>
              </a:xfrm>
            </p:grpSpPr>
            <p:sp>
              <p:nvSpPr>
                <p:cNvPr id="171013"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4" name="Oval 6"/>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5" name="Oval 7"/>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6" name="Oval 8"/>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7" name="Oval 9"/>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18" name="Group 10"/>
              <p:cNvGrpSpPr>
                <a:grpSpLocks/>
              </p:cNvGrpSpPr>
              <p:nvPr userDrawn="1"/>
            </p:nvGrpSpPr>
            <p:grpSpPr bwMode="auto">
              <a:xfrm>
                <a:off x="2016" y="2016"/>
                <a:ext cx="2448" cy="2304"/>
                <a:chOff x="0" y="0"/>
                <a:chExt cx="2928" cy="2784"/>
              </a:xfrm>
            </p:grpSpPr>
            <p:sp>
              <p:nvSpPr>
                <p:cNvPr id="171019"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0" name="Oval 12"/>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1" name="Oval 13"/>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2"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3" name="Oval 15"/>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24" name="Group 16"/>
              <p:cNvGrpSpPr>
                <a:grpSpLocks/>
              </p:cNvGrpSpPr>
              <p:nvPr userDrawn="1"/>
            </p:nvGrpSpPr>
            <p:grpSpPr bwMode="auto">
              <a:xfrm>
                <a:off x="2832" y="96"/>
                <a:ext cx="2736" cy="2592"/>
                <a:chOff x="0" y="0"/>
                <a:chExt cx="2928" cy="2784"/>
              </a:xfrm>
            </p:grpSpPr>
            <p:sp>
              <p:nvSpPr>
                <p:cNvPr id="171025"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6" name="Oval 18"/>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7" name="Oval 19"/>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8" name="Oval 20"/>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9"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1030"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1"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2"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71035" name="Rectangle 27"/>
          <p:cNvSpPr>
            <a:spLocks noGrp="1" noChangeArrowheads="1"/>
          </p:cNvSpPr>
          <p:nvPr>
            <p:ph type="dt" sz="half" idx="2"/>
          </p:nvPr>
        </p:nvSpPr>
        <p:spPr/>
        <p:txBody>
          <a:bodyPr/>
          <a:lstStyle>
            <a:lvl1pPr>
              <a:defRPr b="0"/>
            </a:lvl1pPr>
          </a:lstStyle>
          <a:p>
            <a:endParaRPr lang="en-US">
              <a:solidFill>
                <a:srgbClr val="EAEAEA"/>
              </a:solidFill>
              <a:latin typeface="Times New Roman"/>
            </a:endParaRPr>
          </a:p>
        </p:txBody>
      </p:sp>
      <p:sp>
        <p:nvSpPr>
          <p:cNvPr id="171036" name="Rectangle 28"/>
          <p:cNvSpPr>
            <a:spLocks noGrp="1" noChangeArrowheads="1"/>
          </p:cNvSpPr>
          <p:nvPr>
            <p:ph type="ftr" sz="quarter" idx="3"/>
          </p:nvPr>
        </p:nvSpPr>
        <p:spPr/>
        <p:txBody>
          <a:bodyPr/>
          <a:lstStyle>
            <a:lvl1pPr>
              <a:defRPr b="0"/>
            </a:lvl1pPr>
          </a:lstStyle>
          <a:p>
            <a:endParaRPr lang="en-US">
              <a:solidFill>
                <a:srgbClr val="EAEAEA"/>
              </a:solidFill>
              <a:latin typeface="Times New Roman"/>
            </a:endParaRPr>
          </a:p>
        </p:txBody>
      </p:sp>
      <p:sp>
        <p:nvSpPr>
          <p:cNvPr id="171037" name="Rectangle 29"/>
          <p:cNvSpPr>
            <a:spLocks noGrp="1" noChangeArrowheads="1"/>
          </p:cNvSpPr>
          <p:nvPr>
            <p:ph type="sldNum" sz="quarter" idx="4"/>
          </p:nvPr>
        </p:nvSpPr>
        <p:spPr/>
        <p:txBody>
          <a:bodyPr/>
          <a:lstStyle>
            <a:lvl1pPr>
              <a:defRPr b="0"/>
            </a:lvl1pPr>
          </a:lstStyle>
          <a:p>
            <a:fld id="{571ABE07-C6A7-D346-B11C-DEAEC4BF84F6}"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102665516"/>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446437"/>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219039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562857"/>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955694"/>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61429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8211544"/>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73211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77815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162480"/>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351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13665391-3348-6D4C-884B-FE5944C44934}"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531803322"/>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149352"/>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3431947"/>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982469"/>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424738"/>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69707"/>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28914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191672"/>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39360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6163239"/>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46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16980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FCC1230-055D-304D-A8A5-B8BF64B02340}"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59460178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853002"/>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0721966"/>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284944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88582"/>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346815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401729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165488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588398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9835233"/>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5000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A55568F7-E557-9A4B-874C-86A12BE5EF8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61634444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5522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489401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30851"/>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633769"/>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326445"/>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360754"/>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11597"/>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3327199"/>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72527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8903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998A59BA-F281-C546-80B3-9A5B689086E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13052379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26206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10020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45015"/>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69436"/>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653113"/>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2962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471795"/>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8089232"/>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829581"/>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1108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D2873610-36C2-1446-80F9-76E0C789ED7A}"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66056810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99343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427115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635228"/>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109974"/>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40285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8241461"/>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89662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92076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977626"/>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8526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1D58B3-B1E5-034A-95C5-AAD610E5F21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06524685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319662"/>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936575"/>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3825422"/>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955665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293621"/>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880622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95030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018797"/>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6927515"/>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4273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634B02-4B74-8941-B986-B2F24F4BCFF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96035287"/>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9171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383737"/>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132214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13061"/>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01611"/>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62160"/>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2316"/>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28289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05994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0033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E2F75305-5395-1243-94F2-6F92DC1A44D3}"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01247698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5607744"/>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38267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280611"/>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55111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624513"/>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32536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8349286"/>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23689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0154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6435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2237B1-E6CA-3148-A609-C75FDF524291}"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209035926"/>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216142"/>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8491507"/>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9480579"/>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82550294"/>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81090715"/>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36403458"/>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1399435"/>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65103763"/>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18176489"/>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1021941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5F0291B-D2E5-C644-8768-C37F81E77D27}"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4847592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24160550"/>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97985085"/>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61288433"/>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6972115"/>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28085924"/>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83587571"/>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61061504"/>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7066662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9329899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104808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latin typeface="Tahoma"/>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latin typeface="Tahoma"/>
              </a:rPr>
              <a:pPr/>
              <a:t>‹#›</a:t>
            </a:fld>
            <a:endParaRPr lang="en-US">
              <a:solidFill>
                <a:srgbClr val="FFFFFF"/>
              </a:solidFill>
              <a:latin typeface="Tahoma"/>
            </a:endParaRPr>
          </a:p>
        </p:txBody>
      </p:sp>
      <p:sp>
        <p:nvSpPr>
          <p:cNvPr id="196617"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2737458142"/>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7187444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12729881"/>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92878637"/>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49277659"/>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03545871"/>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2268713"/>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1035492"/>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67670639"/>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3682648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3933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52322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261359337"/>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19288008"/>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15355972"/>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9593691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52843035"/>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63721043"/>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73240835"/>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2750646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20667833"/>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21656514"/>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0126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92546686"/>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78350395"/>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600096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48462858"/>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0540052"/>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49582430"/>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69033564"/>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0482822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50668548"/>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44204510"/>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849988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34254933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1683648250"/>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93065755"/>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267202"/>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00347626"/>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81116606"/>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25670633"/>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46712810"/>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31279384"/>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4544264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21639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59937228"/>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6476241"/>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60114647"/>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29312732"/>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87434096"/>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9497524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33667379"/>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45271475"/>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93332554"/>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42710153"/>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18495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1398037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987365967"/>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071777132"/>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09504754"/>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836020427"/>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788045076"/>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6/27/20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72477646"/>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6/27/20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375942"/>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6/27/20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24301138"/>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6/27/20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7352824"/>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6/27/20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9965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685367560"/>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6/27/20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8032902"/>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6/27/20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497421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6/27/20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053107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6/27/20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78290876"/>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6/27/20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0708437"/>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6/27/20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93182533"/>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6/27/20</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1628624632"/>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6956120"/>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6522694"/>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540270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738350276"/>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8103231"/>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9398047"/>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13289540"/>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7332300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5454131"/>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9834761"/>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2733827"/>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9189116"/>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1166747054"/>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15744472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053624997"/>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85312027"/>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2833720343"/>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3017852628"/>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4030745575"/>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719408701"/>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112628652"/>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1899290251"/>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261923669"/>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431102267"/>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41110618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55143708"/>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619369173"/>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311284647"/>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64073080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4256643498"/>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2094934481"/>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1310983453"/>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135095208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1534429673"/>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569588600"/>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5907735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93019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891.xml"/><Relationship Id="rId13" Type="http://schemas.openxmlformats.org/officeDocument/2006/relationships/slideLayout" Target="../slideLayouts/slideLayout896.xml"/><Relationship Id="rId3" Type="http://schemas.openxmlformats.org/officeDocument/2006/relationships/slideLayout" Target="../slideLayouts/slideLayout886.xml"/><Relationship Id="rId7" Type="http://schemas.openxmlformats.org/officeDocument/2006/relationships/slideLayout" Target="../slideLayouts/slideLayout890.xml"/><Relationship Id="rId12" Type="http://schemas.openxmlformats.org/officeDocument/2006/relationships/slideLayout" Target="../slideLayouts/slideLayout895.xml"/><Relationship Id="rId2" Type="http://schemas.openxmlformats.org/officeDocument/2006/relationships/slideLayout" Target="../slideLayouts/slideLayout885.xml"/><Relationship Id="rId1" Type="http://schemas.openxmlformats.org/officeDocument/2006/relationships/slideLayout" Target="../slideLayouts/slideLayout884.xml"/><Relationship Id="rId6" Type="http://schemas.openxmlformats.org/officeDocument/2006/relationships/slideLayout" Target="../slideLayouts/slideLayout889.xml"/><Relationship Id="rId11" Type="http://schemas.openxmlformats.org/officeDocument/2006/relationships/slideLayout" Target="../slideLayouts/slideLayout894.xml"/><Relationship Id="rId5" Type="http://schemas.openxmlformats.org/officeDocument/2006/relationships/slideLayout" Target="../slideLayouts/slideLayout888.xml"/><Relationship Id="rId10" Type="http://schemas.openxmlformats.org/officeDocument/2006/relationships/slideLayout" Target="../slideLayouts/slideLayout893.xml"/><Relationship Id="rId4" Type="http://schemas.openxmlformats.org/officeDocument/2006/relationships/slideLayout" Target="../slideLayouts/slideLayout887.xml"/><Relationship Id="rId9" Type="http://schemas.openxmlformats.org/officeDocument/2006/relationships/slideLayout" Target="../slideLayouts/slideLayout892.xml"/><Relationship Id="rId14" Type="http://schemas.openxmlformats.org/officeDocument/2006/relationships/theme" Target="../theme/theme100.xml"/></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904.xml"/><Relationship Id="rId13" Type="http://schemas.openxmlformats.org/officeDocument/2006/relationships/slideLayout" Target="../slideLayouts/slideLayout909.xml"/><Relationship Id="rId3" Type="http://schemas.openxmlformats.org/officeDocument/2006/relationships/slideLayout" Target="../slideLayouts/slideLayout899.xml"/><Relationship Id="rId7" Type="http://schemas.openxmlformats.org/officeDocument/2006/relationships/slideLayout" Target="../slideLayouts/slideLayout903.xml"/><Relationship Id="rId12" Type="http://schemas.openxmlformats.org/officeDocument/2006/relationships/slideLayout" Target="../slideLayouts/slideLayout908.xml"/><Relationship Id="rId2" Type="http://schemas.openxmlformats.org/officeDocument/2006/relationships/slideLayout" Target="../slideLayouts/slideLayout898.xml"/><Relationship Id="rId1" Type="http://schemas.openxmlformats.org/officeDocument/2006/relationships/slideLayout" Target="../slideLayouts/slideLayout897.xml"/><Relationship Id="rId6" Type="http://schemas.openxmlformats.org/officeDocument/2006/relationships/slideLayout" Target="../slideLayouts/slideLayout902.xml"/><Relationship Id="rId11" Type="http://schemas.openxmlformats.org/officeDocument/2006/relationships/slideLayout" Target="../slideLayouts/slideLayout907.xml"/><Relationship Id="rId5" Type="http://schemas.openxmlformats.org/officeDocument/2006/relationships/slideLayout" Target="../slideLayouts/slideLayout901.xml"/><Relationship Id="rId10" Type="http://schemas.openxmlformats.org/officeDocument/2006/relationships/slideLayout" Target="../slideLayouts/slideLayout906.xml"/><Relationship Id="rId4" Type="http://schemas.openxmlformats.org/officeDocument/2006/relationships/slideLayout" Target="../slideLayouts/slideLayout900.xml"/><Relationship Id="rId9" Type="http://schemas.openxmlformats.org/officeDocument/2006/relationships/slideLayout" Target="../slideLayouts/slideLayout905.xml"/><Relationship Id="rId14" Type="http://schemas.openxmlformats.org/officeDocument/2006/relationships/theme" Target="../theme/theme101.xml"/></Relationships>
</file>

<file path=ppt/slideMasters/_rels/slideMaster102.xml.rels><?xml version="1.0" encoding="UTF-8" standalone="yes"?>
<Relationships xmlns="http://schemas.openxmlformats.org/package/2006/relationships"><Relationship Id="rId8" Type="http://schemas.openxmlformats.org/officeDocument/2006/relationships/slideLayout" Target="../slideLayouts/slideLayout917.xml"/><Relationship Id="rId3" Type="http://schemas.openxmlformats.org/officeDocument/2006/relationships/slideLayout" Target="../slideLayouts/slideLayout912.xml"/><Relationship Id="rId7" Type="http://schemas.openxmlformats.org/officeDocument/2006/relationships/slideLayout" Target="../slideLayouts/slideLayout916.xml"/><Relationship Id="rId2" Type="http://schemas.openxmlformats.org/officeDocument/2006/relationships/slideLayout" Target="../slideLayouts/slideLayout911.xml"/><Relationship Id="rId1" Type="http://schemas.openxmlformats.org/officeDocument/2006/relationships/slideLayout" Target="../slideLayouts/slideLayout910.xml"/><Relationship Id="rId6" Type="http://schemas.openxmlformats.org/officeDocument/2006/relationships/slideLayout" Target="../slideLayouts/slideLayout915.xml"/><Relationship Id="rId11" Type="http://schemas.openxmlformats.org/officeDocument/2006/relationships/theme" Target="../theme/theme102.xml"/><Relationship Id="rId5" Type="http://schemas.openxmlformats.org/officeDocument/2006/relationships/slideLayout" Target="../slideLayouts/slideLayout914.xml"/><Relationship Id="rId10" Type="http://schemas.openxmlformats.org/officeDocument/2006/relationships/slideLayout" Target="../slideLayouts/slideLayout919.xml"/><Relationship Id="rId4" Type="http://schemas.openxmlformats.org/officeDocument/2006/relationships/slideLayout" Target="../slideLayouts/slideLayout913.xml"/><Relationship Id="rId9" Type="http://schemas.openxmlformats.org/officeDocument/2006/relationships/slideLayout" Target="../slideLayouts/slideLayout918.xml"/></Relationships>
</file>

<file path=ppt/slideMasters/_rels/slideMaster10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03.xml"/><Relationship Id="rId1" Type="http://schemas.openxmlformats.org/officeDocument/2006/relationships/slideLayout" Target="../slideLayouts/slideLayout920.xml"/></Relationships>
</file>

<file path=ppt/slideMasters/_rels/slideMaster104.xml.rels><?xml version="1.0" encoding="UTF-8" standalone="yes"?>
<Relationships xmlns="http://schemas.openxmlformats.org/package/2006/relationships"><Relationship Id="rId8" Type="http://schemas.openxmlformats.org/officeDocument/2006/relationships/slideLayout" Target="../slideLayouts/slideLayout928.xml"/><Relationship Id="rId13" Type="http://schemas.openxmlformats.org/officeDocument/2006/relationships/slideLayout" Target="../slideLayouts/slideLayout933.xml"/><Relationship Id="rId3" Type="http://schemas.openxmlformats.org/officeDocument/2006/relationships/slideLayout" Target="../slideLayouts/slideLayout923.xml"/><Relationship Id="rId7" Type="http://schemas.openxmlformats.org/officeDocument/2006/relationships/slideLayout" Target="../slideLayouts/slideLayout927.xml"/><Relationship Id="rId12" Type="http://schemas.openxmlformats.org/officeDocument/2006/relationships/slideLayout" Target="../slideLayouts/slideLayout932.xml"/><Relationship Id="rId2" Type="http://schemas.openxmlformats.org/officeDocument/2006/relationships/slideLayout" Target="../slideLayouts/slideLayout922.xml"/><Relationship Id="rId1" Type="http://schemas.openxmlformats.org/officeDocument/2006/relationships/slideLayout" Target="../slideLayouts/slideLayout921.xml"/><Relationship Id="rId6" Type="http://schemas.openxmlformats.org/officeDocument/2006/relationships/slideLayout" Target="../slideLayouts/slideLayout926.xml"/><Relationship Id="rId11" Type="http://schemas.openxmlformats.org/officeDocument/2006/relationships/slideLayout" Target="../slideLayouts/slideLayout931.xml"/><Relationship Id="rId5" Type="http://schemas.openxmlformats.org/officeDocument/2006/relationships/slideLayout" Target="../slideLayouts/slideLayout925.xml"/><Relationship Id="rId10" Type="http://schemas.openxmlformats.org/officeDocument/2006/relationships/slideLayout" Target="../slideLayouts/slideLayout930.xml"/><Relationship Id="rId4" Type="http://schemas.openxmlformats.org/officeDocument/2006/relationships/slideLayout" Target="../slideLayouts/slideLayout924.xml"/><Relationship Id="rId9" Type="http://schemas.openxmlformats.org/officeDocument/2006/relationships/slideLayout" Target="../slideLayouts/slideLayout929.xml"/><Relationship Id="rId14" Type="http://schemas.openxmlformats.org/officeDocument/2006/relationships/theme" Target="../theme/theme104.xml"/></Relationships>
</file>

<file path=ppt/slideMasters/_rels/slideMaster105.xml.rels><?xml version="1.0" encoding="UTF-8" standalone="yes"?>
<Relationships xmlns="http://schemas.openxmlformats.org/package/2006/relationships"><Relationship Id="rId8" Type="http://schemas.openxmlformats.org/officeDocument/2006/relationships/slideLayout" Target="../slideLayouts/slideLayout941.xml"/><Relationship Id="rId13" Type="http://schemas.openxmlformats.org/officeDocument/2006/relationships/image" Target="../media/image1.jpeg"/><Relationship Id="rId3" Type="http://schemas.openxmlformats.org/officeDocument/2006/relationships/slideLayout" Target="../slideLayouts/slideLayout936.xml"/><Relationship Id="rId7" Type="http://schemas.openxmlformats.org/officeDocument/2006/relationships/slideLayout" Target="../slideLayouts/slideLayout940.xml"/><Relationship Id="rId12" Type="http://schemas.openxmlformats.org/officeDocument/2006/relationships/theme" Target="../theme/theme105.xml"/><Relationship Id="rId17" Type="http://schemas.openxmlformats.org/officeDocument/2006/relationships/image" Target="../media/image5.png"/><Relationship Id="rId2" Type="http://schemas.openxmlformats.org/officeDocument/2006/relationships/slideLayout" Target="../slideLayouts/slideLayout935.xml"/><Relationship Id="rId16" Type="http://schemas.openxmlformats.org/officeDocument/2006/relationships/image" Target="../media/image4.png"/><Relationship Id="rId1" Type="http://schemas.openxmlformats.org/officeDocument/2006/relationships/slideLayout" Target="../slideLayouts/slideLayout934.xml"/><Relationship Id="rId6" Type="http://schemas.openxmlformats.org/officeDocument/2006/relationships/slideLayout" Target="../slideLayouts/slideLayout939.xml"/><Relationship Id="rId11" Type="http://schemas.openxmlformats.org/officeDocument/2006/relationships/slideLayout" Target="../slideLayouts/slideLayout944.xml"/><Relationship Id="rId5" Type="http://schemas.openxmlformats.org/officeDocument/2006/relationships/slideLayout" Target="../slideLayouts/slideLayout938.xml"/><Relationship Id="rId15" Type="http://schemas.openxmlformats.org/officeDocument/2006/relationships/image" Target="../media/image3.png"/><Relationship Id="rId10" Type="http://schemas.openxmlformats.org/officeDocument/2006/relationships/slideLayout" Target="../slideLayouts/slideLayout943.xml"/><Relationship Id="rId4" Type="http://schemas.openxmlformats.org/officeDocument/2006/relationships/slideLayout" Target="../slideLayouts/slideLayout937.xml"/><Relationship Id="rId9" Type="http://schemas.openxmlformats.org/officeDocument/2006/relationships/slideLayout" Target="../slideLayouts/slideLayout942.xml"/><Relationship Id="rId14" Type="http://schemas.openxmlformats.org/officeDocument/2006/relationships/image" Target="../media/image2.png"/></Relationships>
</file>

<file path=ppt/slideMasters/_rels/slideMaster106.xml.rels><?xml version="1.0" encoding="UTF-8" standalone="yes"?>
<Relationships xmlns="http://schemas.openxmlformats.org/package/2006/relationships"><Relationship Id="rId8" Type="http://schemas.openxmlformats.org/officeDocument/2006/relationships/slideLayout" Target="../slideLayouts/slideLayout952.xml"/><Relationship Id="rId3" Type="http://schemas.openxmlformats.org/officeDocument/2006/relationships/slideLayout" Target="../slideLayouts/slideLayout947.xml"/><Relationship Id="rId7" Type="http://schemas.openxmlformats.org/officeDocument/2006/relationships/slideLayout" Target="../slideLayouts/slideLayout951.xml"/><Relationship Id="rId12" Type="http://schemas.openxmlformats.org/officeDocument/2006/relationships/theme" Target="../theme/theme106.xml"/><Relationship Id="rId2" Type="http://schemas.openxmlformats.org/officeDocument/2006/relationships/slideLayout" Target="../slideLayouts/slideLayout946.xml"/><Relationship Id="rId1" Type="http://schemas.openxmlformats.org/officeDocument/2006/relationships/slideLayout" Target="../slideLayouts/slideLayout945.xml"/><Relationship Id="rId6" Type="http://schemas.openxmlformats.org/officeDocument/2006/relationships/slideLayout" Target="../slideLayouts/slideLayout950.xml"/><Relationship Id="rId11" Type="http://schemas.openxmlformats.org/officeDocument/2006/relationships/slideLayout" Target="../slideLayouts/slideLayout955.xml"/><Relationship Id="rId5" Type="http://schemas.openxmlformats.org/officeDocument/2006/relationships/slideLayout" Target="../slideLayouts/slideLayout949.xml"/><Relationship Id="rId10" Type="http://schemas.openxmlformats.org/officeDocument/2006/relationships/slideLayout" Target="../slideLayouts/slideLayout954.xml"/><Relationship Id="rId4" Type="http://schemas.openxmlformats.org/officeDocument/2006/relationships/slideLayout" Target="../slideLayouts/slideLayout948.xml"/><Relationship Id="rId9" Type="http://schemas.openxmlformats.org/officeDocument/2006/relationships/slideLayout" Target="../slideLayouts/slideLayout953.xml"/></Relationships>
</file>

<file path=ppt/slideMasters/_rels/slideMaster10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07.xml"/><Relationship Id="rId1" Type="http://schemas.openxmlformats.org/officeDocument/2006/relationships/slideLayout" Target="../slideLayouts/slideLayout95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8.xml.rels><?xml version="1.0" encoding="UTF-8" standalone="yes"?>
<Relationships xmlns="http://schemas.openxmlformats.org/package/2006/relationships"><Relationship Id="rId8" Type="http://schemas.openxmlformats.org/officeDocument/2006/relationships/slideLayout" Target="../slideLayouts/slideLayout964.xml"/><Relationship Id="rId13" Type="http://schemas.openxmlformats.org/officeDocument/2006/relationships/image" Target="../media/image26.jpeg"/><Relationship Id="rId3" Type="http://schemas.openxmlformats.org/officeDocument/2006/relationships/slideLayout" Target="../slideLayouts/slideLayout959.xml"/><Relationship Id="rId7" Type="http://schemas.openxmlformats.org/officeDocument/2006/relationships/slideLayout" Target="../slideLayouts/slideLayout963.xml"/><Relationship Id="rId12" Type="http://schemas.openxmlformats.org/officeDocument/2006/relationships/theme" Target="../theme/theme108.xml"/><Relationship Id="rId2" Type="http://schemas.openxmlformats.org/officeDocument/2006/relationships/slideLayout" Target="../slideLayouts/slideLayout958.xml"/><Relationship Id="rId1" Type="http://schemas.openxmlformats.org/officeDocument/2006/relationships/slideLayout" Target="../slideLayouts/slideLayout957.xml"/><Relationship Id="rId6" Type="http://schemas.openxmlformats.org/officeDocument/2006/relationships/slideLayout" Target="../slideLayouts/slideLayout962.xml"/><Relationship Id="rId11" Type="http://schemas.openxmlformats.org/officeDocument/2006/relationships/slideLayout" Target="../slideLayouts/slideLayout967.xml"/><Relationship Id="rId5" Type="http://schemas.openxmlformats.org/officeDocument/2006/relationships/slideLayout" Target="../slideLayouts/slideLayout961.xml"/><Relationship Id="rId10" Type="http://schemas.openxmlformats.org/officeDocument/2006/relationships/slideLayout" Target="../slideLayouts/slideLayout966.xml"/><Relationship Id="rId4" Type="http://schemas.openxmlformats.org/officeDocument/2006/relationships/slideLayout" Target="../slideLayouts/slideLayout960.xml"/><Relationship Id="rId9" Type="http://schemas.openxmlformats.org/officeDocument/2006/relationships/slideLayout" Target="../slideLayouts/slideLayout965.xml"/></Relationships>
</file>

<file path=ppt/slideMasters/_rels/slideMaster109.xml.rels><?xml version="1.0" encoding="UTF-8" standalone="yes"?>
<Relationships xmlns="http://schemas.openxmlformats.org/package/2006/relationships"><Relationship Id="rId8" Type="http://schemas.openxmlformats.org/officeDocument/2006/relationships/slideLayout" Target="../slideLayouts/slideLayout975.xml"/><Relationship Id="rId13" Type="http://schemas.openxmlformats.org/officeDocument/2006/relationships/image" Target="../media/image1.jpeg"/><Relationship Id="rId3" Type="http://schemas.openxmlformats.org/officeDocument/2006/relationships/slideLayout" Target="../slideLayouts/slideLayout970.xml"/><Relationship Id="rId7" Type="http://schemas.openxmlformats.org/officeDocument/2006/relationships/slideLayout" Target="../slideLayouts/slideLayout974.xml"/><Relationship Id="rId12" Type="http://schemas.openxmlformats.org/officeDocument/2006/relationships/theme" Target="../theme/theme109.xml"/><Relationship Id="rId17" Type="http://schemas.openxmlformats.org/officeDocument/2006/relationships/image" Target="../media/image5.png"/><Relationship Id="rId2" Type="http://schemas.openxmlformats.org/officeDocument/2006/relationships/slideLayout" Target="../slideLayouts/slideLayout969.xml"/><Relationship Id="rId16" Type="http://schemas.openxmlformats.org/officeDocument/2006/relationships/image" Target="../media/image4.png"/><Relationship Id="rId1" Type="http://schemas.openxmlformats.org/officeDocument/2006/relationships/slideLayout" Target="../slideLayouts/slideLayout968.xml"/><Relationship Id="rId6" Type="http://schemas.openxmlformats.org/officeDocument/2006/relationships/slideLayout" Target="../slideLayouts/slideLayout973.xml"/><Relationship Id="rId11" Type="http://schemas.openxmlformats.org/officeDocument/2006/relationships/slideLayout" Target="../slideLayouts/slideLayout978.xml"/><Relationship Id="rId5" Type="http://schemas.openxmlformats.org/officeDocument/2006/relationships/slideLayout" Target="../slideLayouts/slideLayout972.xml"/><Relationship Id="rId15" Type="http://schemas.openxmlformats.org/officeDocument/2006/relationships/image" Target="../media/image3.png"/><Relationship Id="rId10" Type="http://schemas.openxmlformats.org/officeDocument/2006/relationships/slideLayout" Target="../slideLayouts/slideLayout977.xml"/><Relationship Id="rId4" Type="http://schemas.openxmlformats.org/officeDocument/2006/relationships/slideLayout" Target="../slideLayouts/slideLayout971.xml"/><Relationship Id="rId9" Type="http://schemas.openxmlformats.org/officeDocument/2006/relationships/slideLayout" Target="../slideLayouts/slideLayout976.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2.xml"/></Relationships>
</file>

<file path=ppt/slideMasters/_rels/slideMaster110.xml.rels><?xml version="1.0" encoding="UTF-8" standalone="yes"?>
<Relationships xmlns="http://schemas.openxmlformats.org/package/2006/relationships"><Relationship Id="rId8" Type="http://schemas.openxmlformats.org/officeDocument/2006/relationships/slideLayout" Target="../slideLayouts/slideLayout986.xml"/><Relationship Id="rId13" Type="http://schemas.openxmlformats.org/officeDocument/2006/relationships/image" Target="../media/image1.jpeg"/><Relationship Id="rId3" Type="http://schemas.openxmlformats.org/officeDocument/2006/relationships/slideLayout" Target="../slideLayouts/slideLayout981.xml"/><Relationship Id="rId7" Type="http://schemas.openxmlformats.org/officeDocument/2006/relationships/slideLayout" Target="../slideLayouts/slideLayout985.xml"/><Relationship Id="rId12" Type="http://schemas.openxmlformats.org/officeDocument/2006/relationships/theme" Target="../theme/theme110.xml"/><Relationship Id="rId17" Type="http://schemas.openxmlformats.org/officeDocument/2006/relationships/image" Target="../media/image5.png"/><Relationship Id="rId2" Type="http://schemas.openxmlformats.org/officeDocument/2006/relationships/slideLayout" Target="../slideLayouts/slideLayout980.xml"/><Relationship Id="rId16" Type="http://schemas.openxmlformats.org/officeDocument/2006/relationships/image" Target="../media/image4.png"/><Relationship Id="rId1" Type="http://schemas.openxmlformats.org/officeDocument/2006/relationships/slideLayout" Target="../slideLayouts/slideLayout979.xml"/><Relationship Id="rId6" Type="http://schemas.openxmlformats.org/officeDocument/2006/relationships/slideLayout" Target="../slideLayouts/slideLayout984.xml"/><Relationship Id="rId11" Type="http://schemas.openxmlformats.org/officeDocument/2006/relationships/slideLayout" Target="../slideLayouts/slideLayout989.xml"/><Relationship Id="rId5" Type="http://schemas.openxmlformats.org/officeDocument/2006/relationships/slideLayout" Target="../slideLayouts/slideLayout983.xml"/><Relationship Id="rId15" Type="http://schemas.openxmlformats.org/officeDocument/2006/relationships/image" Target="../media/image3.png"/><Relationship Id="rId10" Type="http://schemas.openxmlformats.org/officeDocument/2006/relationships/slideLayout" Target="../slideLayouts/slideLayout988.xml"/><Relationship Id="rId4" Type="http://schemas.openxmlformats.org/officeDocument/2006/relationships/slideLayout" Target="../slideLayouts/slideLayout982.xml"/><Relationship Id="rId9" Type="http://schemas.openxmlformats.org/officeDocument/2006/relationships/slideLayout" Target="../slideLayouts/slideLayout987.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5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5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9.xml"/><Relationship Id="rId1" Type="http://schemas.openxmlformats.org/officeDocument/2006/relationships/slideLayout" Target="../slideLayouts/slideLayout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61.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2.xml"/><Relationship Id="rId1" Type="http://schemas.openxmlformats.org/officeDocument/2006/relationships/slideLayout" Target="../slideLayouts/slideLayout64.xml"/><Relationship Id="rId5" Type="http://schemas.openxmlformats.org/officeDocument/2006/relationships/image" Target="../media/image11.jpeg"/><Relationship Id="rId4" Type="http://schemas.openxmlformats.org/officeDocument/2006/relationships/image" Target="../media/image10.jpeg"/></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6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24.xml"/><Relationship Id="rId1" Type="http://schemas.openxmlformats.org/officeDocument/2006/relationships/slideLayout" Target="../slideLayouts/slideLayout66.xml"/><Relationship Id="rId5" Type="http://schemas.openxmlformats.org/officeDocument/2006/relationships/image" Target="../media/image14.png"/><Relationship Id="rId4" Type="http://schemas.openxmlformats.org/officeDocument/2006/relationships/image" Target="../media/image1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2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2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2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2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2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5.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30.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6.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3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34.xml"/><Relationship Id="rId17" Type="http://schemas.openxmlformats.org/officeDocument/2006/relationships/image" Target="../media/image5.png"/><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2.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8.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3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36.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37.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9.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38.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39.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40.xml"/><Relationship Id="rId17" Type="http://schemas.openxmlformats.org/officeDocument/2006/relationships/image" Target="../media/image5.png"/><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41.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42.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43.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44.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45.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20.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46.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47.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21.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48.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theme" Target="../theme/theme49.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image" Target="../media/image8.jpeg"/><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50.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51.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52.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image" Target="../media/image1.jpeg"/><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53.xml"/><Relationship Id="rId17" Type="http://schemas.openxmlformats.org/officeDocument/2006/relationships/image" Target="../media/image5.png"/><Relationship Id="rId2" Type="http://schemas.openxmlformats.org/officeDocument/2006/relationships/slideLayout" Target="../slideLayouts/slideLayout375.xml"/><Relationship Id="rId16" Type="http://schemas.openxmlformats.org/officeDocument/2006/relationships/image" Target="../media/image4.png"/><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5" Type="http://schemas.openxmlformats.org/officeDocument/2006/relationships/image" Target="../media/image3.png"/><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image" Target="../media/image2.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image" Target="../media/image1.jpeg"/><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54.xml"/><Relationship Id="rId17" Type="http://schemas.openxmlformats.org/officeDocument/2006/relationships/image" Target="../media/image5.png"/><Relationship Id="rId2" Type="http://schemas.openxmlformats.org/officeDocument/2006/relationships/slideLayout" Target="../slideLayouts/slideLayout386.xml"/><Relationship Id="rId16" Type="http://schemas.openxmlformats.org/officeDocument/2006/relationships/image" Target="../media/image4.png"/><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image" Target="../media/image3.png"/><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image" Target="../media/image2.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55.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56.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image" Target="../media/image24.jpeg"/><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57.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58.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theme" Target="../theme/theme59.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60.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61.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62.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63.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64.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20.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65.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15.pn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66.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67.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15.pn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68.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69.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7.xml"/><Relationship Id="rId7" Type="http://schemas.openxmlformats.org/officeDocument/2006/relationships/image" Target="../media/image4.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1.jpe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70.xml"/><Relationship Id="rId17" Type="http://schemas.openxmlformats.org/officeDocument/2006/relationships/image" Target="../media/image5.png"/><Relationship Id="rId2" Type="http://schemas.openxmlformats.org/officeDocument/2006/relationships/slideLayout" Target="../slideLayouts/slideLayout563.xml"/><Relationship Id="rId16" Type="http://schemas.openxmlformats.org/officeDocument/2006/relationships/image" Target="../media/image4.png"/><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5" Type="http://schemas.openxmlformats.org/officeDocument/2006/relationships/image" Target="../media/image3.png"/><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image" Target="../media/image2.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71.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72.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73.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74.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75.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76.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image" Target="../media/image9.jpeg"/><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77.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5" Type="http://schemas.openxmlformats.org/officeDocument/2006/relationships/image" Target="../media/image11.jpeg"/><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 Id="rId14" Type="http://schemas.openxmlformats.org/officeDocument/2006/relationships/image" Target="../media/image10.jpeg"/></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657.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78.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668.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79.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8.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679.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80.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81.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701.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82.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712.xml"/><Relationship Id="rId13" Type="http://schemas.openxmlformats.org/officeDocument/2006/relationships/image" Target="../media/image1.jpeg"/><Relationship Id="rId3" Type="http://schemas.openxmlformats.org/officeDocument/2006/relationships/slideLayout" Target="../slideLayouts/slideLayout707.xml"/><Relationship Id="rId7" Type="http://schemas.openxmlformats.org/officeDocument/2006/relationships/slideLayout" Target="../slideLayouts/slideLayout711.xml"/><Relationship Id="rId12" Type="http://schemas.openxmlformats.org/officeDocument/2006/relationships/theme" Target="../theme/theme83.xml"/><Relationship Id="rId17" Type="http://schemas.openxmlformats.org/officeDocument/2006/relationships/image" Target="../media/image5.png"/><Relationship Id="rId2" Type="http://schemas.openxmlformats.org/officeDocument/2006/relationships/slideLayout" Target="../slideLayouts/slideLayout706.xml"/><Relationship Id="rId16" Type="http://schemas.openxmlformats.org/officeDocument/2006/relationships/image" Target="../media/image4.png"/><Relationship Id="rId1" Type="http://schemas.openxmlformats.org/officeDocument/2006/relationships/slideLayout" Target="../slideLayouts/slideLayout705.xml"/><Relationship Id="rId6" Type="http://schemas.openxmlformats.org/officeDocument/2006/relationships/slideLayout" Target="../slideLayouts/slideLayout710.xml"/><Relationship Id="rId11" Type="http://schemas.openxmlformats.org/officeDocument/2006/relationships/slideLayout" Target="../slideLayouts/slideLayout715.xml"/><Relationship Id="rId5" Type="http://schemas.openxmlformats.org/officeDocument/2006/relationships/slideLayout" Target="../slideLayouts/slideLayout709.xml"/><Relationship Id="rId15" Type="http://schemas.openxmlformats.org/officeDocument/2006/relationships/image" Target="../media/image3.png"/><Relationship Id="rId10" Type="http://schemas.openxmlformats.org/officeDocument/2006/relationships/slideLayout" Target="../slideLayouts/slideLayout714.xml"/><Relationship Id="rId4" Type="http://schemas.openxmlformats.org/officeDocument/2006/relationships/slideLayout" Target="../slideLayouts/slideLayout708.xml"/><Relationship Id="rId9" Type="http://schemas.openxmlformats.org/officeDocument/2006/relationships/slideLayout" Target="../slideLayouts/slideLayout713.xml"/><Relationship Id="rId14" Type="http://schemas.openxmlformats.org/officeDocument/2006/relationships/image" Target="../media/image2.png"/></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723.xml"/><Relationship Id="rId3" Type="http://schemas.openxmlformats.org/officeDocument/2006/relationships/slideLayout" Target="../slideLayouts/slideLayout718.xml"/><Relationship Id="rId7" Type="http://schemas.openxmlformats.org/officeDocument/2006/relationships/slideLayout" Target="../slideLayouts/slideLayout722.xml"/><Relationship Id="rId12" Type="http://schemas.openxmlformats.org/officeDocument/2006/relationships/theme" Target="../theme/theme84.xml"/><Relationship Id="rId2" Type="http://schemas.openxmlformats.org/officeDocument/2006/relationships/slideLayout" Target="../slideLayouts/slideLayout717.xml"/><Relationship Id="rId1" Type="http://schemas.openxmlformats.org/officeDocument/2006/relationships/slideLayout" Target="../slideLayouts/slideLayout716.xml"/><Relationship Id="rId6" Type="http://schemas.openxmlformats.org/officeDocument/2006/relationships/slideLayout" Target="../slideLayouts/slideLayout721.xml"/><Relationship Id="rId11" Type="http://schemas.openxmlformats.org/officeDocument/2006/relationships/slideLayout" Target="../slideLayouts/slideLayout726.xml"/><Relationship Id="rId5" Type="http://schemas.openxmlformats.org/officeDocument/2006/relationships/slideLayout" Target="../slideLayouts/slideLayout720.xml"/><Relationship Id="rId10" Type="http://schemas.openxmlformats.org/officeDocument/2006/relationships/slideLayout" Target="../slideLayouts/slideLayout725.xml"/><Relationship Id="rId4" Type="http://schemas.openxmlformats.org/officeDocument/2006/relationships/slideLayout" Target="../slideLayouts/slideLayout719.xml"/><Relationship Id="rId9" Type="http://schemas.openxmlformats.org/officeDocument/2006/relationships/slideLayout" Target="../slideLayouts/slideLayout724.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734.xml"/><Relationship Id="rId13" Type="http://schemas.openxmlformats.org/officeDocument/2006/relationships/slideLayout" Target="../slideLayouts/slideLayout739.xml"/><Relationship Id="rId3" Type="http://schemas.openxmlformats.org/officeDocument/2006/relationships/slideLayout" Target="../slideLayouts/slideLayout729.xml"/><Relationship Id="rId7" Type="http://schemas.openxmlformats.org/officeDocument/2006/relationships/slideLayout" Target="../slideLayouts/slideLayout733.xml"/><Relationship Id="rId12" Type="http://schemas.openxmlformats.org/officeDocument/2006/relationships/slideLayout" Target="../slideLayouts/slideLayout738.xml"/><Relationship Id="rId2" Type="http://schemas.openxmlformats.org/officeDocument/2006/relationships/slideLayout" Target="../slideLayouts/slideLayout728.xml"/><Relationship Id="rId1" Type="http://schemas.openxmlformats.org/officeDocument/2006/relationships/slideLayout" Target="../slideLayouts/slideLayout727.xml"/><Relationship Id="rId6" Type="http://schemas.openxmlformats.org/officeDocument/2006/relationships/slideLayout" Target="../slideLayouts/slideLayout732.xml"/><Relationship Id="rId11" Type="http://schemas.openxmlformats.org/officeDocument/2006/relationships/slideLayout" Target="../slideLayouts/slideLayout737.xml"/><Relationship Id="rId5" Type="http://schemas.openxmlformats.org/officeDocument/2006/relationships/slideLayout" Target="../slideLayouts/slideLayout731.xml"/><Relationship Id="rId10" Type="http://schemas.openxmlformats.org/officeDocument/2006/relationships/slideLayout" Target="../slideLayouts/slideLayout736.xml"/><Relationship Id="rId4" Type="http://schemas.openxmlformats.org/officeDocument/2006/relationships/slideLayout" Target="../slideLayouts/slideLayout730.xml"/><Relationship Id="rId9" Type="http://schemas.openxmlformats.org/officeDocument/2006/relationships/slideLayout" Target="../slideLayouts/slideLayout735.xml"/><Relationship Id="rId14" Type="http://schemas.openxmlformats.org/officeDocument/2006/relationships/theme" Target="../theme/theme85.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747.xml"/><Relationship Id="rId13" Type="http://schemas.openxmlformats.org/officeDocument/2006/relationships/image" Target="../media/image1.jpeg"/><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86.xml"/><Relationship Id="rId17" Type="http://schemas.openxmlformats.org/officeDocument/2006/relationships/image" Target="../media/image5.png"/><Relationship Id="rId2" Type="http://schemas.openxmlformats.org/officeDocument/2006/relationships/slideLayout" Target="../slideLayouts/slideLayout741.xml"/><Relationship Id="rId16" Type="http://schemas.openxmlformats.org/officeDocument/2006/relationships/image" Target="../media/image4.png"/><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5" Type="http://schemas.openxmlformats.org/officeDocument/2006/relationships/image" Target="../media/image3.png"/><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 Id="rId14" Type="http://schemas.openxmlformats.org/officeDocument/2006/relationships/image" Target="../media/image2.png"/></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87.xml"/><Relationship Id="rId1" Type="http://schemas.openxmlformats.org/officeDocument/2006/relationships/slideLayout" Target="../slideLayouts/slideLayout75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26.jpe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88.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770.xml"/><Relationship Id="rId13" Type="http://schemas.openxmlformats.org/officeDocument/2006/relationships/image" Target="../media/image1.jpeg"/><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89.xml"/><Relationship Id="rId17" Type="http://schemas.openxmlformats.org/officeDocument/2006/relationships/image" Target="../media/image5.png"/><Relationship Id="rId2" Type="http://schemas.openxmlformats.org/officeDocument/2006/relationships/slideLayout" Target="../slideLayouts/slideLayout764.xml"/><Relationship Id="rId16" Type="http://schemas.openxmlformats.org/officeDocument/2006/relationships/image" Target="../media/image4.png"/><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5" Type="http://schemas.openxmlformats.org/officeDocument/2006/relationships/image" Target="../media/image3.png"/><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9.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781.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theme" Target="../theme/theme90.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792.xml"/><Relationship Id="rId3" Type="http://schemas.openxmlformats.org/officeDocument/2006/relationships/slideLayout" Target="../slideLayouts/slideLayout787.xml"/><Relationship Id="rId7" Type="http://schemas.openxmlformats.org/officeDocument/2006/relationships/slideLayout" Target="../slideLayouts/slideLayout791.xml"/><Relationship Id="rId12" Type="http://schemas.openxmlformats.org/officeDocument/2006/relationships/theme" Target="../theme/theme91.xml"/><Relationship Id="rId2" Type="http://schemas.openxmlformats.org/officeDocument/2006/relationships/slideLayout" Target="../slideLayouts/slideLayout786.xml"/><Relationship Id="rId1" Type="http://schemas.openxmlformats.org/officeDocument/2006/relationships/slideLayout" Target="../slideLayouts/slideLayout785.xml"/><Relationship Id="rId6" Type="http://schemas.openxmlformats.org/officeDocument/2006/relationships/slideLayout" Target="../slideLayouts/slideLayout790.xml"/><Relationship Id="rId11" Type="http://schemas.openxmlformats.org/officeDocument/2006/relationships/slideLayout" Target="../slideLayouts/slideLayout795.xml"/><Relationship Id="rId5" Type="http://schemas.openxmlformats.org/officeDocument/2006/relationships/slideLayout" Target="../slideLayouts/slideLayout789.xml"/><Relationship Id="rId10" Type="http://schemas.openxmlformats.org/officeDocument/2006/relationships/slideLayout" Target="../slideLayouts/slideLayout794.xml"/><Relationship Id="rId4" Type="http://schemas.openxmlformats.org/officeDocument/2006/relationships/slideLayout" Target="../slideLayouts/slideLayout788.xml"/><Relationship Id="rId9" Type="http://schemas.openxmlformats.org/officeDocument/2006/relationships/slideLayout" Target="../slideLayouts/slideLayout793.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803.xml"/><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theme" Target="../theme/theme92.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814.xml"/><Relationship Id="rId3" Type="http://schemas.openxmlformats.org/officeDocument/2006/relationships/slideLayout" Target="../slideLayouts/slideLayout809.xml"/><Relationship Id="rId7" Type="http://schemas.openxmlformats.org/officeDocument/2006/relationships/slideLayout" Target="../slideLayouts/slideLayout813.xml"/><Relationship Id="rId12" Type="http://schemas.openxmlformats.org/officeDocument/2006/relationships/theme" Target="../theme/theme93.xml"/><Relationship Id="rId2" Type="http://schemas.openxmlformats.org/officeDocument/2006/relationships/slideLayout" Target="../slideLayouts/slideLayout808.xml"/><Relationship Id="rId1" Type="http://schemas.openxmlformats.org/officeDocument/2006/relationships/slideLayout" Target="../slideLayouts/slideLayout807.xml"/><Relationship Id="rId6" Type="http://schemas.openxmlformats.org/officeDocument/2006/relationships/slideLayout" Target="../slideLayouts/slideLayout812.xml"/><Relationship Id="rId11" Type="http://schemas.openxmlformats.org/officeDocument/2006/relationships/slideLayout" Target="../slideLayouts/slideLayout817.xml"/><Relationship Id="rId5" Type="http://schemas.openxmlformats.org/officeDocument/2006/relationships/slideLayout" Target="../slideLayouts/slideLayout811.xml"/><Relationship Id="rId10" Type="http://schemas.openxmlformats.org/officeDocument/2006/relationships/slideLayout" Target="../slideLayouts/slideLayout816.xml"/><Relationship Id="rId4" Type="http://schemas.openxmlformats.org/officeDocument/2006/relationships/slideLayout" Target="../slideLayouts/slideLayout810.xml"/><Relationship Id="rId9" Type="http://schemas.openxmlformats.org/officeDocument/2006/relationships/slideLayout" Target="../slideLayouts/slideLayout815.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825.xml"/><Relationship Id="rId3" Type="http://schemas.openxmlformats.org/officeDocument/2006/relationships/slideLayout" Target="../slideLayouts/slideLayout820.xml"/><Relationship Id="rId7" Type="http://schemas.openxmlformats.org/officeDocument/2006/relationships/slideLayout" Target="../slideLayouts/slideLayout824.xml"/><Relationship Id="rId12" Type="http://schemas.openxmlformats.org/officeDocument/2006/relationships/theme" Target="../theme/theme94.xml"/><Relationship Id="rId2" Type="http://schemas.openxmlformats.org/officeDocument/2006/relationships/slideLayout" Target="../slideLayouts/slideLayout819.xml"/><Relationship Id="rId1" Type="http://schemas.openxmlformats.org/officeDocument/2006/relationships/slideLayout" Target="../slideLayouts/slideLayout818.xml"/><Relationship Id="rId6" Type="http://schemas.openxmlformats.org/officeDocument/2006/relationships/slideLayout" Target="../slideLayouts/slideLayout823.xml"/><Relationship Id="rId11" Type="http://schemas.openxmlformats.org/officeDocument/2006/relationships/slideLayout" Target="../slideLayouts/slideLayout828.xml"/><Relationship Id="rId5" Type="http://schemas.openxmlformats.org/officeDocument/2006/relationships/slideLayout" Target="../slideLayouts/slideLayout822.xml"/><Relationship Id="rId10" Type="http://schemas.openxmlformats.org/officeDocument/2006/relationships/slideLayout" Target="../slideLayouts/slideLayout827.xml"/><Relationship Id="rId4" Type="http://schemas.openxmlformats.org/officeDocument/2006/relationships/slideLayout" Target="../slideLayouts/slideLayout821.xml"/><Relationship Id="rId9" Type="http://schemas.openxmlformats.org/officeDocument/2006/relationships/slideLayout" Target="../slideLayouts/slideLayout826.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836.xml"/><Relationship Id="rId3" Type="http://schemas.openxmlformats.org/officeDocument/2006/relationships/slideLayout" Target="../slideLayouts/slideLayout831.xml"/><Relationship Id="rId7" Type="http://schemas.openxmlformats.org/officeDocument/2006/relationships/slideLayout" Target="../slideLayouts/slideLayout835.xml"/><Relationship Id="rId12" Type="http://schemas.openxmlformats.org/officeDocument/2006/relationships/theme" Target="../theme/theme95.xml"/><Relationship Id="rId2" Type="http://schemas.openxmlformats.org/officeDocument/2006/relationships/slideLayout" Target="../slideLayouts/slideLayout830.xml"/><Relationship Id="rId1" Type="http://schemas.openxmlformats.org/officeDocument/2006/relationships/slideLayout" Target="../slideLayouts/slideLayout829.xml"/><Relationship Id="rId6" Type="http://schemas.openxmlformats.org/officeDocument/2006/relationships/slideLayout" Target="../slideLayouts/slideLayout834.xml"/><Relationship Id="rId11" Type="http://schemas.openxmlformats.org/officeDocument/2006/relationships/slideLayout" Target="../slideLayouts/slideLayout839.xml"/><Relationship Id="rId5" Type="http://schemas.openxmlformats.org/officeDocument/2006/relationships/slideLayout" Target="../slideLayouts/slideLayout833.xml"/><Relationship Id="rId10" Type="http://schemas.openxmlformats.org/officeDocument/2006/relationships/slideLayout" Target="../slideLayouts/slideLayout838.xml"/><Relationship Id="rId4" Type="http://schemas.openxmlformats.org/officeDocument/2006/relationships/slideLayout" Target="../slideLayouts/slideLayout832.xml"/><Relationship Id="rId9" Type="http://schemas.openxmlformats.org/officeDocument/2006/relationships/slideLayout" Target="../slideLayouts/slideLayout837.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847.xml"/><Relationship Id="rId3" Type="http://schemas.openxmlformats.org/officeDocument/2006/relationships/slideLayout" Target="../slideLayouts/slideLayout842.xml"/><Relationship Id="rId7" Type="http://schemas.openxmlformats.org/officeDocument/2006/relationships/slideLayout" Target="../slideLayouts/slideLayout846.xml"/><Relationship Id="rId12" Type="http://schemas.openxmlformats.org/officeDocument/2006/relationships/theme" Target="../theme/theme96.xml"/><Relationship Id="rId2" Type="http://schemas.openxmlformats.org/officeDocument/2006/relationships/slideLayout" Target="../slideLayouts/slideLayout841.xml"/><Relationship Id="rId1" Type="http://schemas.openxmlformats.org/officeDocument/2006/relationships/slideLayout" Target="../slideLayouts/slideLayout840.xml"/><Relationship Id="rId6" Type="http://schemas.openxmlformats.org/officeDocument/2006/relationships/slideLayout" Target="../slideLayouts/slideLayout845.xml"/><Relationship Id="rId11" Type="http://schemas.openxmlformats.org/officeDocument/2006/relationships/slideLayout" Target="../slideLayouts/slideLayout850.xml"/><Relationship Id="rId5" Type="http://schemas.openxmlformats.org/officeDocument/2006/relationships/slideLayout" Target="../slideLayouts/slideLayout844.xml"/><Relationship Id="rId10" Type="http://schemas.openxmlformats.org/officeDocument/2006/relationships/slideLayout" Target="../slideLayouts/slideLayout849.xml"/><Relationship Id="rId4" Type="http://schemas.openxmlformats.org/officeDocument/2006/relationships/slideLayout" Target="../slideLayouts/slideLayout843.xml"/><Relationship Id="rId9" Type="http://schemas.openxmlformats.org/officeDocument/2006/relationships/slideLayout" Target="../slideLayouts/slideLayout848.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97.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869.xml"/><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98.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880.xml"/><Relationship Id="rId3" Type="http://schemas.openxmlformats.org/officeDocument/2006/relationships/slideLayout" Target="../slideLayouts/slideLayout875.xml"/><Relationship Id="rId7" Type="http://schemas.openxmlformats.org/officeDocument/2006/relationships/slideLayout" Target="../slideLayouts/slideLayout879.xml"/><Relationship Id="rId12" Type="http://schemas.openxmlformats.org/officeDocument/2006/relationships/theme" Target="../theme/theme99.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6" Type="http://schemas.openxmlformats.org/officeDocument/2006/relationships/slideLayout" Target="../slideLayouts/slideLayout878.xml"/><Relationship Id="rId11" Type="http://schemas.openxmlformats.org/officeDocument/2006/relationships/slideLayout" Target="../slideLayouts/slideLayout883.xml"/><Relationship Id="rId5" Type="http://schemas.openxmlformats.org/officeDocument/2006/relationships/slideLayout" Target="../slideLayouts/slideLayout877.xml"/><Relationship Id="rId10" Type="http://schemas.openxmlformats.org/officeDocument/2006/relationships/slideLayout" Target="../slideLayouts/slideLayout882.xml"/><Relationship Id="rId4" Type="http://schemas.openxmlformats.org/officeDocument/2006/relationships/slideLayout" Target="../slideLayouts/slideLayout876.xml"/><Relationship Id="rId9" Type="http://schemas.openxmlformats.org/officeDocument/2006/relationships/slideLayout" Target="../slideLayouts/slideLayout8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3AA38C0-5AEF-1E44-9D27-52F5E23611D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7" r:id="rId1"/>
    <p:sldLayoutId id="214748500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151659085"/>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13382405"/>
      </p:ext>
    </p:extLst>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 id="2147486403" r:id="rId12"/>
    <p:sldLayoutId id="21474864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69615026"/>
      </p:ext>
    </p:extLst>
  </p:cSld>
  <p:clrMap bg1="dk2" tx1="lt1" bg2="dk1" tx2="lt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315275"/>
      </p:ext>
    </p:extLst>
  </p:cSld>
  <p:clrMap bg1="lt1" tx1="dk1" bg2="lt2" tx2="dk2" accent1="accent1" accent2="accent2" accent3="accent3" accent4="accent4" accent5="accent5" accent6="accent6" hlink="hlink" folHlink="folHlink"/>
  <p:sldLayoutIdLst>
    <p:sldLayoutId id="214748644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Times New Roman" pitchFamily="-112" charset="0"/>
        </a:defRPr>
      </a:lvl6pPr>
      <a:lvl7pPr marL="913790" algn="ctr" rtl="0" fontAlgn="base">
        <a:spcBef>
          <a:spcPct val="0"/>
        </a:spcBef>
        <a:spcAft>
          <a:spcPct val="0"/>
        </a:spcAft>
        <a:defRPr sz="4400">
          <a:solidFill>
            <a:schemeClr val="tx2"/>
          </a:solidFill>
          <a:latin typeface="Times New Roman" pitchFamily="-112" charset="0"/>
        </a:defRPr>
      </a:lvl7pPr>
      <a:lvl8pPr marL="1370690" algn="ctr" rtl="0" fontAlgn="base">
        <a:spcBef>
          <a:spcPct val="0"/>
        </a:spcBef>
        <a:spcAft>
          <a:spcPct val="0"/>
        </a:spcAft>
        <a:defRPr sz="4400">
          <a:solidFill>
            <a:schemeClr val="tx2"/>
          </a:solidFill>
          <a:latin typeface="Times New Roman" pitchFamily="-112" charset="0"/>
        </a:defRPr>
      </a:lvl8pPr>
      <a:lvl9pPr marL="1827585" algn="ctr" rtl="0" fontAlgn="base">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2"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2"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2"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649477801"/>
      </p:ext>
    </p:extLst>
  </p:cSld>
  <p:clrMap bg1="lt1" tx1="dk1" bg2="lt2" tx2="dk2" accent1="accent1" accent2="accent2" accent3="accent3" accent4="accent4" accent5="accent5" accent6="accent6" hlink="hlink" folHlink="folHlink"/>
  <p:sldLayoutIdLst>
    <p:sldLayoutId id="2147486443" r:id="rId1"/>
    <p:sldLayoutId id="2147486444" r:id="rId2"/>
    <p:sldLayoutId id="2147486445" r:id="rId3"/>
    <p:sldLayoutId id="2147486446" r:id="rId4"/>
    <p:sldLayoutId id="2147486447" r:id="rId5"/>
    <p:sldLayoutId id="2147486448" r:id="rId6"/>
    <p:sldLayoutId id="2147486449" r:id="rId7"/>
    <p:sldLayoutId id="2147486450" r:id="rId8"/>
    <p:sldLayoutId id="2147486451" r:id="rId9"/>
    <p:sldLayoutId id="2147486452" r:id="rId10"/>
    <p:sldLayoutId id="2147486453" r:id="rId11"/>
    <p:sldLayoutId id="2147486454" r:id="rId12"/>
    <p:sldLayoutId id="21474864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defTabSz="914400" fontAlgn="base">
              <a:spcBef>
                <a:spcPct val="0"/>
              </a:spcBef>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defTabSz="914400" fontAlgn="base">
              <a:spcBef>
                <a:spcPct val="0"/>
              </a:spcBef>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pPr defTabSz="914400" fontAlgn="base">
              <a:spcBef>
                <a:spcPct val="0"/>
              </a:spcBef>
              <a:spcAft>
                <a:spcPct val="0"/>
              </a:spcAft>
            </a:pPr>
            <a:fld id="{AAC681F6-BBD6-CD45-A878-559124AAC9C8}" type="slidenum">
              <a:rPr lang="en-US">
                <a:solidFill>
                  <a:srgbClr val="482400"/>
                </a:solidFill>
                <a:latin typeface="Arial" charset="0"/>
                <a:ea typeface="ＭＳ Ｐゴシック" charset="0"/>
              </a:rPr>
              <a:pPr defTabSz="914400" fontAlgn="base">
                <a:spcBef>
                  <a:spcPct val="0"/>
                </a:spcBef>
                <a:spcAft>
                  <a:spcPct val="0"/>
                </a:spcAft>
              </a:pPr>
              <a:t>‹#›</a:t>
            </a:fld>
            <a:endParaRPr lang="en-US">
              <a:solidFill>
                <a:srgbClr val="482400"/>
              </a:solidFill>
              <a:latin typeface="Arial" charset="0"/>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801696"/>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6/27/20</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1749932267"/>
      </p:ext>
    </p:extLst>
  </p:cSld>
  <p:clrMap bg1="lt1" tx1="dk1" bg2="lt2" tx2="dk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pPr defTabSz="914400" fontAlgn="base">
              <a:spcBef>
                <a:spcPct val="0"/>
              </a:spcBef>
              <a:spcAft>
                <a:spcPct val="0"/>
              </a:spcAft>
            </a:pPr>
            <a:fld id="{F2242899-247F-7745-BDAE-1172AA0E68EE}" type="datetime1">
              <a:rPr lang="en-US">
                <a:latin typeface="Arial" charset="0"/>
                <a:ea typeface="ＭＳ Ｐゴシック" charset="0"/>
              </a:rPr>
              <a:pPr defTabSz="914400" fontAlgn="base">
                <a:spcBef>
                  <a:spcPct val="0"/>
                </a:spcBef>
                <a:spcAft>
                  <a:spcPct val="0"/>
                </a:spcAft>
              </a:pPr>
              <a:t>6/27/20</a:t>
            </a:fld>
            <a:endParaRPr lang="en-US">
              <a:latin typeface="Arial" charset="0"/>
              <a:ea typeface="ＭＳ Ｐゴシック"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lgn="ctr" defTabSz="9144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pPr defTabSz="914400" fontAlgn="base">
              <a:spcBef>
                <a:spcPct val="0"/>
              </a:spcBef>
              <a:spcAft>
                <a:spcPct val="0"/>
              </a:spcAft>
            </a:pPr>
            <a:fld id="{54C1DD03-B3C0-DA48-965C-6EFEB75CD8AF}" type="slidenum">
              <a:rPr lang="en-US">
                <a:latin typeface="Arial" charset="0"/>
                <a:ea typeface="ＭＳ Ｐゴシック" charset="0"/>
              </a:rPr>
              <a:pPr defTabSz="914400" fontAlgn="base">
                <a:spcBef>
                  <a:spcPct val="0"/>
                </a:spcBef>
                <a:spcAft>
                  <a:spcPct val="0"/>
                </a:spcAft>
              </a:pPr>
              <a:t>‹#›</a:t>
            </a:fld>
            <a:endParaRPr lang="en-US">
              <a:latin typeface="Arial" charset="0"/>
              <a:ea typeface="ＭＳ Ｐゴシック" charset="0"/>
            </a:endParaRPr>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067048"/>
      </p:ext>
    </p:extLst>
  </p:cSld>
  <p:clrMap bg1="lt1" tx1="dk1" bg2="lt2" tx2="dk2" accent1="accent1" accent2="accent2" accent3="accent3" accent4="accent4" accent5="accent5" accent6="accent6" hlink="hlink" folHlink="folHlink"/>
  <p:sldLayoutIdLst>
    <p:sldLayoutId id="2147486481"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525459"/>
      </p:ext>
    </p:extLst>
  </p:cSld>
  <p:clrMap bg1="lt1" tx1="dk1" bg2="lt2" tx2="dk2" accent1="accent1" accent2="accent2" accent3="accent3" accent4="accent4" accent5="accent5" accent6="accent6" hlink="hlink" folHlink="folHlink"/>
  <p:sldLayoutIdLst>
    <p:sldLayoutId id="2147486483" r:id="rId1"/>
    <p:sldLayoutId id="2147486484" r:id="rId2"/>
    <p:sldLayoutId id="2147486485" r:id="rId3"/>
    <p:sldLayoutId id="2147486486" r:id="rId4"/>
    <p:sldLayoutId id="2147486487" r:id="rId5"/>
    <p:sldLayoutId id="2147486488" r:id="rId6"/>
    <p:sldLayoutId id="2147486489" r:id="rId7"/>
    <p:sldLayoutId id="2147486490" r:id="rId8"/>
    <p:sldLayoutId id="2147486491" r:id="rId9"/>
    <p:sldLayoutId id="2147486492" r:id="rId10"/>
    <p:sldLayoutId id="214748649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576594"/>
      </p:ext>
    </p:extLst>
  </p:cSld>
  <p:clrMap bg1="lt1" tx1="dk1" bg2="lt2" tx2="dk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800475" y="1789114"/>
            <a:ext cx="5340350" cy="5056187"/>
            <a:chOff x="2394" y="1127"/>
            <a:chExt cx="3364" cy="3185"/>
          </a:xfrm>
        </p:grpSpPr>
        <p:sp>
          <p:nvSpPr>
            <p:cNvPr id="23142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2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2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23143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23146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grpSp>
      <p:sp>
        <p:nvSpPr>
          <p:cNvPr id="23146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31462" name="Rectangle 38"/>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46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a:defRPr sz="1200" b="0">
                <a:solidFill>
                  <a:srgbClr val="FFFFFF"/>
                </a:solidFill>
                <a:latin typeface="+mn-lt"/>
                <a:ea typeface="+mn-ea"/>
                <a:cs typeface="+mn-cs"/>
              </a:defRPr>
            </a:lvl1pPr>
          </a:lstStyle>
          <a:p>
            <a:pPr>
              <a:defRPr/>
            </a:pPr>
            <a:endParaRPr lang="en-US"/>
          </a:p>
        </p:txBody>
      </p:sp>
      <p:sp>
        <p:nvSpPr>
          <p:cNvPr id="231464" name="Rectangle 40"/>
          <p:cNvSpPr>
            <a:spLocks noGrp="1" noChangeArrowheads="1"/>
          </p:cNvSpPr>
          <p:nvPr>
            <p:ph type="ftr" sz="quarter" idx="3"/>
          </p:nvPr>
        </p:nvSpPr>
        <p:spPr bwMode="auto">
          <a:xfrm>
            <a:off x="3124201" y="6278563"/>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defRPr sz="1200" b="0">
                <a:solidFill>
                  <a:srgbClr val="FFFFFF"/>
                </a:solidFill>
                <a:latin typeface="+mn-lt"/>
                <a:ea typeface="+mn-ea"/>
                <a:cs typeface="+mn-cs"/>
              </a:defRPr>
            </a:lvl1pPr>
          </a:lstStyle>
          <a:p>
            <a:pPr>
              <a:defRPr/>
            </a:pPr>
            <a:endParaRPr lang="en-US"/>
          </a:p>
        </p:txBody>
      </p:sp>
      <p:sp>
        <p:nvSpPr>
          <p:cNvPr id="23146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latin typeface="Tahoma" charset="0"/>
              </a:defRPr>
            </a:lvl1pPr>
          </a:lstStyle>
          <a:p>
            <a:fld id="{32A8FE63-6D13-7946-9127-92759AFFE86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1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014882"/>
      </p:ext>
    </p:extLst>
  </p:cSld>
  <p:clrMap bg1="lt1" tx1="dk1" bg2="lt2" tx2="dk2" accent1="accent1" accent2="accent2" accent3="accent3" accent4="accent4" accent5="accent5" accent6="accent6" hlink="hlink" folHlink="folHlink"/>
  <p:sldLayoutIdLst>
    <p:sldLayoutId id="2147486507" r:id="rId1"/>
    <p:sldLayoutId id="2147486508" r:id="rId2"/>
    <p:sldLayoutId id="2147486509" r:id="rId3"/>
    <p:sldLayoutId id="2147486510" r:id="rId4"/>
    <p:sldLayoutId id="2147486511" r:id="rId5"/>
    <p:sldLayoutId id="2147486512" r:id="rId6"/>
    <p:sldLayoutId id="2147486513" r:id="rId7"/>
    <p:sldLayoutId id="2147486514" r:id="rId8"/>
    <p:sldLayoutId id="2147486515" r:id="rId9"/>
    <p:sldLayoutId id="2147486516" r:id="rId10"/>
    <p:sldLayoutId id="214748651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9892CCB-8125-8E49-B255-A5109E01334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solidFill>
                  <a:srgbClr val="000000"/>
                </a:solidFill>
              </a:defRPr>
            </a:lvl1pPr>
          </a:lstStyle>
          <a:p>
            <a:fld id="{E0E2CA7E-C911-4A4F-92DB-79A30D12C70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defRPr>
      </a:lvl6pPr>
      <a:lvl7pPr marL="913790" algn="ctr" rtl="0" fontAlgn="base">
        <a:spcBef>
          <a:spcPct val="0"/>
        </a:spcBef>
        <a:spcAft>
          <a:spcPct val="0"/>
        </a:spcAft>
        <a:defRPr sz="4400">
          <a:solidFill>
            <a:schemeClr val="tx2"/>
          </a:solidFill>
          <a:latin typeface="Arial" charset="0"/>
        </a:defRPr>
      </a:lvl7pPr>
      <a:lvl8pPr marL="1370690" algn="ctr" rtl="0" fontAlgn="base">
        <a:spcBef>
          <a:spcPct val="0"/>
        </a:spcBef>
        <a:spcAft>
          <a:spcPct val="0"/>
        </a:spcAft>
        <a:defRPr sz="4400">
          <a:solidFill>
            <a:schemeClr val="tx2"/>
          </a:solidFill>
          <a:latin typeface="Arial" charset="0"/>
        </a:defRPr>
      </a:lvl8pPr>
      <a:lvl9pPr marL="1827585" algn="ctr" rtl="0" fontAlgn="base">
        <a:spcBef>
          <a:spcPct val="0"/>
        </a:spcBef>
        <a:spcAft>
          <a:spcPct val="0"/>
        </a:spcAft>
        <a:defRPr sz="4400">
          <a:solidFill>
            <a:schemeClr val="tx2"/>
          </a:solidFill>
          <a:latin typeface="Arial"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charset="-128"/>
        </a:defRPr>
      </a:lvl5pPr>
      <a:lvl6pPr marL="2512931" indent="-228446" algn="l" rtl="0" fontAlgn="base">
        <a:spcBef>
          <a:spcPct val="20000"/>
        </a:spcBef>
        <a:spcAft>
          <a:spcPct val="0"/>
        </a:spcAft>
        <a:buChar char="»"/>
        <a:defRPr sz="2000">
          <a:solidFill>
            <a:schemeClr val="tx1"/>
          </a:solidFill>
          <a:latin typeface="+mn-lt"/>
          <a:ea typeface="ＭＳ Ｐゴシック" charset="-128"/>
        </a:defRPr>
      </a:lvl6pPr>
      <a:lvl7pPr marL="2969824" indent="-228446" algn="l" rtl="0" fontAlgn="base">
        <a:spcBef>
          <a:spcPct val="20000"/>
        </a:spcBef>
        <a:spcAft>
          <a:spcPct val="0"/>
        </a:spcAft>
        <a:buChar char="»"/>
        <a:defRPr sz="2000">
          <a:solidFill>
            <a:schemeClr val="tx1"/>
          </a:solidFill>
          <a:latin typeface="+mn-lt"/>
          <a:ea typeface="ＭＳ Ｐゴシック" charset="-128"/>
        </a:defRPr>
      </a:lvl7pPr>
      <a:lvl8pPr marL="3426722" indent="-228446" algn="l" rtl="0" fontAlgn="base">
        <a:spcBef>
          <a:spcPct val="20000"/>
        </a:spcBef>
        <a:spcAft>
          <a:spcPct val="0"/>
        </a:spcAft>
        <a:buChar char="»"/>
        <a:defRPr sz="2000">
          <a:solidFill>
            <a:schemeClr val="tx1"/>
          </a:solidFill>
          <a:latin typeface="+mn-lt"/>
          <a:ea typeface="ＭＳ Ｐゴシック" charset="-128"/>
        </a:defRPr>
      </a:lvl8pPr>
      <a:lvl9pPr marL="3883614" indent="-22844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E0D145C0-D045-3841-9000-513FF23C335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0" y="381001"/>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11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89" name="Rectangle 5"/>
          <p:cNvSpPr>
            <a:spLocks noGrp="1" noChangeArrowheads="1"/>
          </p:cNvSpPr>
          <p:nvPr>
            <p:ph type="ftr" sz="quarter" idx="3"/>
          </p:nvPr>
        </p:nvSpPr>
        <p:spPr bwMode="auto">
          <a:xfrm>
            <a:off x="3124201" y="6015038"/>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400" b="0">
                <a:solidFill>
                  <a:srgbClr val="808080"/>
                </a:solidFill>
                <a:latin typeface="Helvetica" charset="0"/>
              </a:defRPr>
            </a:lvl1pPr>
          </a:lstStyle>
          <a:p>
            <a:fld id="{CC7AC38C-681C-4645-8540-F5454AD9B525}" type="slidenum">
              <a:rPr lang="en-US"/>
              <a:pPr/>
              <a:t>‹#›</a:t>
            </a:fld>
            <a:endParaRPr lang="en-US"/>
          </a:p>
        </p:txBody>
      </p:sp>
      <p:grpSp>
        <p:nvGrpSpPr>
          <p:cNvPr id="103431" name="Group 7"/>
          <p:cNvGrpSpPr>
            <a:grpSpLocks/>
          </p:cNvGrpSpPr>
          <p:nvPr/>
        </p:nvGrpSpPr>
        <p:grpSpPr bwMode="auto">
          <a:xfrm>
            <a:off x="177800" y="230201"/>
            <a:ext cx="203200" cy="6503987"/>
            <a:chOff x="112" y="145"/>
            <a:chExt cx="128" cy="4097"/>
          </a:xfrm>
        </p:grpSpPr>
        <p:sp>
          <p:nvSpPr>
            <p:cNvPr id="214119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103432" name="Group 10"/>
          <p:cNvGrpSpPr>
            <a:grpSpLocks/>
          </p:cNvGrpSpPr>
          <p:nvPr/>
        </p:nvGrpSpPr>
        <p:grpSpPr bwMode="auto">
          <a:xfrm>
            <a:off x="8793163" y="220664"/>
            <a:ext cx="198437" cy="6408737"/>
            <a:chOff x="5539" y="139"/>
            <a:chExt cx="125" cy="4037"/>
          </a:xfrm>
        </p:grpSpPr>
        <p:sp>
          <p:nvSpPr>
            <p:cNvPr id="2141195"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6"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3" name="Group 13"/>
          <p:cNvGrpSpPr>
            <a:grpSpLocks/>
          </p:cNvGrpSpPr>
          <p:nvPr/>
        </p:nvGrpSpPr>
        <p:grpSpPr bwMode="auto">
          <a:xfrm>
            <a:off x="412750" y="6477000"/>
            <a:ext cx="8686800" cy="228600"/>
            <a:chOff x="260" y="4080"/>
            <a:chExt cx="5472" cy="144"/>
          </a:xfrm>
        </p:grpSpPr>
        <p:sp>
          <p:nvSpPr>
            <p:cNvPr id="214119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4" name="Group 16"/>
          <p:cNvGrpSpPr>
            <a:grpSpLocks/>
          </p:cNvGrpSpPr>
          <p:nvPr/>
        </p:nvGrpSpPr>
        <p:grpSpPr bwMode="auto">
          <a:xfrm>
            <a:off x="76200" y="176226"/>
            <a:ext cx="8745538" cy="161925"/>
            <a:chOff x="48" y="111"/>
            <a:chExt cx="5509" cy="102"/>
          </a:xfrm>
        </p:grpSpPr>
        <p:sp>
          <p:nvSpPr>
            <p:cNvPr id="2141201"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2"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6" name="Group 19"/>
          <p:cNvGrpSpPr>
            <a:grpSpLocks/>
          </p:cNvGrpSpPr>
          <p:nvPr/>
        </p:nvGrpSpPr>
        <p:grpSpPr bwMode="auto">
          <a:xfrm>
            <a:off x="71451" y="176226"/>
            <a:ext cx="8745537" cy="161925"/>
            <a:chOff x="48" y="111"/>
            <a:chExt cx="5509" cy="102"/>
          </a:xfrm>
        </p:grpSpPr>
        <p:sp>
          <p:nvSpPr>
            <p:cNvPr id="214120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6893" algn="l" rtl="0" fontAlgn="base">
        <a:spcBef>
          <a:spcPct val="0"/>
        </a:spcBef>
        <a:spcAft>
          <a:spcPct val="0"/>
        </a:spcAft>
        <a:defRPr sz="3600">
          <a:solidFill>
            <a:schemeClr val="tx2"/>
          </a:solidFill>
          <a:latin typeface="Helvetica" charset="0"/>
        </a:defRPr>
      </a:lvl6pPr>
      <a:lvl7pPr marL="913790" algn="l" rtl="0" fontAlgn="base">
        <a:spcBef>
          <a:spcPct val="0"/>
        </a:spcBef>
        <a:spcAft>
          <a:spcPct val="0"/>
        </a:spcAft>
        <a:defRPr sz="3600">
          <a:solidFill>
            <a:schemeClr val="tx2"/>
          </a:solidFill>
          <a:latin typeface="Helvetica" charset="0"/>
        </a:defRPr>
      </a:lvl7pPr>
      <a:lvl8pPr marL="1370690" algn="l" rtl="0" fontAlgn="base">
        <a:spcBef>
          <a:spcPct val="0"/>
        </a:spcBef>
        <a:spcAft>
          <a:spcPct val="0"/>
        </a:spcAft>
        <a:defRPr sz="3600">
          <a:solidFill>
            <a:schemeClr val="tx2"/>
          </a:solidFill>
          <a:latin typeface="Helvetica" charset="0"/>
        </a:defRPr>
      </a:lvl8pPr>
      <a:lvl9pPr marL="1827585" algn="l" rtl="0" fontAlgn="base">
        <a:spcBef>
          <a:spcPct val="0"/>
        </a:spcBef>
        <a:spcAft>
          <a:spcPct val="0"/>
        </a:spcAft>
        <a:defRPr sz="3600">
          <a:solidFill>
            <a:schemeClr val="tx2"/>
          </a:solidFill>
          <a:latin typeface="Helvetica" charset="0"/>
        </a:defRPr>
      </a:lvl9pPr>
    </p:titleStyle>
    <p:bodyStyle>
      <a:lvl1pPr marL="342675" indent="-342675"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hlink"/>
        </a:buClr>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lr>
          <a:schemeClr val="accent1"/>
        </a:buClr>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folHlink"/>
        </a:buClr>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69824"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6722"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3614"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5282"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lIns="91378" tIns="45690" rIns="91378" bIns="45690" anchor="ctr"/>
          <a:lstStyle/>
          <a:p>
            <a:pPr>
              <a:defRPr/>
            </a:pPr>
            <a:endParaRPr kumimoji="1" lang="en-US" b="0">
              <a:solidFill>
                <a:srgbClr val="F8F8F8"/>
              </a:solidFill>
              <a:ea typeface="ＭＳ Ｐゴシック" charset="-128"/>
              <a:cs typeface="ＭＳ Ｐゴシック" charset="-128"/>
            </a:endParaRPr>
          </a:p>
        </p:txBody>
      </p:sp>
      <p:sp>
        <p:nvSpPr>
          <p:cNvPr id="105475" name="Rectangle 3"/>
          <p:cNvSpPr>
            <a:spLocks noGrp="1" noChangeArrowheads="1"/>
          </p:cNvSpPr>
          <p:nvPr>
            <p:ph type="title"/>
          </p:nvPr>
        </p:nvSpPr>
        <p:spPr bwMode="auto">
          <a:xfrm>
            <a:off x="1206500" y="315914"/>
            <a:ext cx="70866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10547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5285" name="Rectangle 5"/>
          <p:cNvSpPr>
            <a:spLocks noGrp="1" noChangeArrowheads="1"/>
          </p:cNvSpPr>
          <p:nvPr>
            <p:ph type="dt" sz="half" idx="2"/>
          </p:nvPr>
        </p:nvSpPr>
        <p:spPr bwMode="auto">
          <a:xfrm>
            <a:off x="0" y="6145214"/>
            <a:ext cx="1371600" cy="712787"/>
          </a:xfrm>
          <a:prstGeom prst="rect">
            <a:avLst/>
          </a:prstGeom>
          <a:noFill/>
          <a:ln w="9525">
            <a:noFill/>
            <a:miter lim="800000"/>
            <a:headEnd/>
            <a:tailEnd/>
          </a:ln>
          <a:effectLst/>
        </p:spPr>
        <p:txBody>
          <a:bodyPr vert="horz" wrap="square" lIns="92013" tIns="46007" rIns="92013" bIns="46007"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6"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13" tIns="46007" rIns="92013" bIns="46007"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7"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13" tIns="46007" rIns="92013" bIns="46007" numCol="1" anchor="b" anchorCtr="0" compatLnSpc="1">
            <a:prstTxWarp prst="textNoShape">
              <a:avLst/>
            </a:prstTxWarp>
          </a:bodyPr>
          <a:lstStyle>
            <a:lvl1pPr algn="r">
              <a:defRPr sz="1400" b="0">
                <a:solidFill>
                  <a:srgbClr val="F8F8F8"/>
                </a:solidFill>
              </a:defRPr>
            </a:lvl1pPr>
          </a:lstStyle>
          <a:p>
            <a:fld id="{886AD255-521F-A84A-9B67-AD644D2539C3}" type="slidenum">
              <a:rPr lang="en-US"/>
              <a:pPr/>
              <a:t>‹#›</a:t>
            </a:fld>
            <a:endParaRPr lang="en-US"/>
          </a:p>
        </p:txBody>
      </p:sp>
      <p:grpSp>
        <p:nvGrpSpPr>
          <p:cNvPr id="105480" name="Group 8"/>
          <p:cNvGrpSpPr>
            <a:grpSpLocks/>
          </p:cNvGrpSpPr>
          <p:nvPr/>
        </p:nvGrpSpPr>
        <p:grpSpPr bwMode="auto">
          <a:xfrm>
            <a:off x="4365625" y="1951051"/>
            <a:ext cx="4770438" cy="5062537"/>
            <a:chOff x="2750" y="1229"/>
            <a:chExt cx="3005" cy="3189"/>
          </a:xfrm>
        </p:grpSpPr>
        <p:sp>
          <p:nvSpPr>
            <p:cNvPr id="2145289"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0" name="AutoShape 10"/>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1"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2" name="AutoShape 12"/>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3"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5486" name="Group 14"/>
            <p:cNvGrpSpPr>
              <a:grpSpLocks/>
            </p:cNvGrpSpPr>
            <p:nvPr/>
          </p:nvGrpSpPr>
          <p:grpSpPr bwMode="auto">
            <a:xfrm>
              <a:off x="4384" y="2184"/>
              <a:ext cx="402" cy="1198"/>
              <a:chOff x="4384" y="2184"/>
              <a:chExt cx="402" cy="1198"/>
            </a:xfrm>
          </p:grpSpPr>
          <p:sp>
            <p:nvSpPr>
              <p:cNvPr id="2145295"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6"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7"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8"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5299" name="AutoShape 19"/>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2" r:id="rId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6893" algn="r" rtl="0" fontAlgn="base">
        <a:lnSpc>
          <a:spcPct val="90000"/>
        </a:lnSpc>
        <a:spcBef>
          <a:spcPct val="0"/>
        </a:spcBef>
        <a:spcAft>
          <a:spcPct val="0"/>
        </a:spcAft>
        <a:defRPr sz="5400">
          <a:solidFill>
            <a:schemeClr val="bg2"/>
          </a:solidFill>
          <a:latin typeface="Arial" charset="0"/>
        </a:defRPr>
      </a:lvl6pPr>
      <a:lvl7pPr marL="913790" algn="r" rtl="0" fontAlgn="base">
        <a:lnSpc>
          <a:spcPct val="90000"/>
        </a:lnSpc>
        <a:spcBef>
          <a:spcPct val="0"/>
        </a:spcBef>
        <a:spcAft>
          <a:spcPct val="0"/>
        </a:spcAft>
        <a:defRPr sz="5400">
          <a:solidFill>
            <a:schemeClr val="bg2"/>
          </a:solidFill>
          <a:latin typeface="Arial" charset="0"/>
        </a:defRPr>
      </a:lvl7pPr>
      <a:lvl8pPr marL="1370690" algn="r" rtl="0" fontAlgn="base">
        <a:lnSpc>
          <a:spcPct val="90000"/>
        </a:lnSpc>
        <a:spcBef>
          <a:spcPct val="0"/>
        </a:spcBef>
        <a:spcAft>
          <a:spcPct val="0"/>
        </a:spcAft>
        <a:defRPr sz="5400">
          <a:solidFill>
            <a:schemeClr val="bg2"/>
          </a:solidFill>
          <a:latin typeface="Arial" charset="0"/>
        </a:defRPr>
      </a:lvl8pPr>
      <a:lvl9pPr marL="1827585" algn="r" rtl="0" fontAlgn="base">
        <a:lnSpc>
          <a:spcPct val="90000"/>
        </a:lnSpc>
        <a:spcBef>
          <a:spcPct val="0"/>
        </a:spcBef>
        <a:spcAft>
          <a:spcPct val="0"/>
        </a:spcAft>
        <a:defRPr sz="5400">
          <a:solidFill>
            <a:schemeClr val="bg2"/>
          </a:solidFill>
          <a:latin typeface="Arial" charset="0"/>
        </a:defRPr>
      </a:lvl9pPr>
    </p:titleStyle>
    <p:bodyStyle>
      <a:lvl1pPr marL="342675" indent="-342675"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131" indent="-228446"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7801" indent="-228446"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0480" indent="-228446"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7368"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4264"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1157"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598058"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8701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11"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defRPr>
            </a:lvl1pPr>
          </a:lstStyle>
          <a:p>
            <a:fld id="{07EF4937-E131-BF44-8350-48BD7E955376}" type="slidenum">
              <a:rPr lang="en-US"/>
              <a:pPr/>
              <a:t>‹#›</a:t>
            </a:fld>
            <a:endParaRPr lang="en-US"/>
          </a:p>
        </p:txBody>
      </p:sp>
      <p:grpSp>
        <p:nvGrpSpPr>
          <p:cNvPr id="107524" name="Group 4"/>
          <p:cNvGrpSpPr>
            <a:grpSpLocks/>
          </p:cNvGrpSpPr>
          <p:nvPr/>
        </p:nvGrpSpPr>
        <p:grpSpPr bwMode="auto">
          <a:xfrm>
            <a:off x="1" y="1"/>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298701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1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2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2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987022"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23" name="Rectangle 15"/>
          <p:cNvSpPr>
            <a:spLocks noGrp="1" noChangeArrowheads="1"/>
          </p:cNvSpPr>
          <p:nvPr>
            <p:ph type="body" idx="1"/>
          </p:nvPr>
        </p:nvSpPr>
        <p:spPr bwMode="auto">
          <a:xfrm>
            <a:off x="457200" y="1600213"/>
            <a:ext cx="8229600" cy="4525963"/>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2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6893"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379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069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7585"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675" indent="-342675"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73922"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873923"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3924" name="Rectangle 4"/>
          <p:cNvSpPr>
            <a:spLocks noGrp="1" noChangeArrowheads="1"/>
          </p:cNvSpPr>
          <p:nvPr>
            <p:ph type="dt" sz="half" idx="2"/>
          </p:nvPr>
        </p:nvSpPr>
        <p:spPr bwMode="auto">
          <a:xfrm>
            <a:off x="304801"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5" name="Rectangle 5"/>
          <p:cNvSpPr>
            <a:spLocks noGrp="1" noChangeArrowheads="1"/>
          </p:cNvSpPr>
          <p:nvPr>
            <p:ph type="ftr" sz="quarter" idx="3"/>
          </p:nvPr>
        </p:nvSpPr>
        <p:spPr bwMode="auto">
          <a:xfrm>
            <a:off x="2667001"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6"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7E1D6B06-D4A8-E449-9907-7C2DBD1809A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4"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Impact"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Impact"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Impact"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2236" indent="-228446"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599134" indent="-228446"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6035" indent="-228446"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2"/>
        <a:buChar char=""/>
        <a:defRPr sz="2000">
          <a:solidFill>
            <a:schemeClr val="tx1"/>
          </a:solidFill>
          <a:latin typeface="+mn-lt"/>
          <a:ea typeface="+mn-ea"/>
        </a:defRPr>
      </a:lvl6pPr>
      <a:lvl7pPr marL="2969824" indent="-228446" algn="l" rtl="0" fontAlgn="base">
        <a:spcBef>
          <a:spcPct val="20000"/>
        </a:spcBef>
        <a:spcAft>
          <a:spcPct val="0"/>
        </a:spcAft>
        <a:buFont typeface="Wingdings" charset="2"/>
        <a:buChar char=""/>
        <a:defRPr sz="2000">
          <a:solidFill>
            <a:schemeClr val="tx1"/>
          </a:solidFill>
          <a:latin typeface="+mn-lt"/>
          <a:ea typeface="+mn-ea"/>
        </a:defRPr>
      </a:lvl7pPr>
      <a:lvl8pPr marL="3426722" indent="-228446" algn="l" rtl="0" fontAlgn="base">
        <a:spcBef>
          <a:spcPct val="20000"/>
        </a:spcBef>
        <a:spcAft>
          <a:spcPct val="0"/>
        </a:spcAft>
        <a:buFont typeface="Wingdings" charset="2"/>
        <a:buChar char=""/>
        <a:defRPr sz="2000">
          <a:solidFill>
            <a:schemeClr val="tx1"/>
          </a:solidFill>
          <a:latin typeface="+mn-lt"/>
          <a:ea typeface="+mn-ea"/>
        </a:defRPr>
      </a:lvl8pPr>
      <a:lvl9pPr marL="3883614" indent="-228446"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b="0">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latin typeface="Times New Roman" charset="0"/>
              </a:defRPr>
            </a:lvl1pPr>
          </a:lstStyle>
          <a:p>
            <a:fld id="{2F656B81-08ED-1443-90E3-8C85CAC9B3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B02D6254-E067-7B46-BFDB-CAE89CE319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solidFill>
                  <a:srgbClr val="000000"/>
                </a:solidFill>
              </a:defRPr>
            </a:lvl1pPr>
          </a:lstStyle>
          <a:p>
            <a:fld id="{3DBD1683-9528-5146-9CB5-DD58224A418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7" r:id="rId1"/>
    <p:sldLayoutId id="214748502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defRPr>
      </a:lvl6pPr>
      <a:lvl7pPr marL="913790" algn="ctr" rtl="0" fontAlgn="base">
        <a:spcBef>
          <a:spcPct val="0"/>
        </a:spcBef>
        <a:spcAft>
          <a:spcPct val="0"/>
        </a:spcAft>
        <a:defRPr sz="4400">
          <a:solidFill>
            <a:schemeClr val="tx2"/>
          </a:solidFill>
          <a:latin typeface="Arial" charset="0"/>
        </a:defRPr>
      </a:lvl7pPr>
      <a:lvl8pPr marL="1370690" algn="ctr" rtl="0" fontAlgn="base">
        <a:spcBef>
          <a:spcPct val="0"/>
        </a:spcBef>
        <a:spcAft>
          <a:spcPct val="0"/>
        </a:spcAft>
        <a:defRPr sz="4400">
          <a:solidFill>
            <a:schemeClr val="tx2"/>
          </a:solidFill>
          <a:latin typeface="Arial" charset="0"/>
        </a:defRPr>
      </a:lvl8pPr>
      <a:lvl9pPr marL="1827585" algn="ctr" rtl="0" fontAlgn="base">
        <a:spcBef>
          <a:spcPct val="0"/>
        </a:spcBef>
        <a:spcAft>
          <a:spcPct val="0"/>
        </a:spcAft>
        <a:defRPr sz="4400">
          <a:solidFill>
            <a:schemeClr val="tx2"/>
          </a:solidFill>
          <a:latin typeface="Arial"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charset="-128"/>
        </a:defRPr>
      </a:lvl5pPr>
      <a:lvl6pPr marL="2512931" indent="-228446" algn="l" rtl="0" fontAlgn="base">
        <a:spcBef>
          <a:spcPct val="20000"/>
        </a:spcBef>
        <a:spcAft>
          <a:spcPct val="0"/>
        </a:spcAft>
        <a:buChar char="»"/>
        <a:defRPr sz="2000">
          <a:solidFill>
            <a:schemeClr val="tx1"/>
          </a:solidFill>
          <a:latin typeface="+mn-lt"/>
          <a:ea typeface="ＭＳ Ｐゴシック" charset="-128"/>
        </a:defRPr>
      </a:lvl6pPr>
      <a:lvl7pPr marL="2969824" indent="-228446" algn="l" rtl="0" fontAlgn="base">
        <a:spcBef>
          <a:spcPct val="20000"/>
        </a:spcBef>
        <a:spcAft>
          <a:spcPct val="0"/>
        </a:spcAft>
        <a:buChar char="»"/>
        <a:defRPr sz="2000">
          <a:solidFill>
            <a:schemeClr val="tx1"/>
          </a:solidFill>
          <a:latin typeface="+mn-lt"/>
          <a:ea typeface="ＭＳ Ｐゴシック" charset="-128"/>
        </a:defRPr>
      </a:lvl7pPr>
      <a:lvl8pPr marL="3426722" indent="-228446" algn="l" rtl="0" fontAlgn="base">
        <a:spcBef>
          <a:spcPct val="20000"/>
        </a:spcBef>
        <a:spcAft>
          <a:spcPct val="0"/>
        </a:spcAft>
        <a:buChar char="»"/>
        <a:defRPr sz="2000">
          <a:solidFill>
            <a:schemeClr val="tx1"/>
          </a:solidFill>
          <a:latin typeface="+mn-lt"/>
          <a:ea typeface="ＭＳ Ｐゴシック" charset="-128"/>
        </a:defRPr>
      </a:lvl8pPr>
      <a:lvl9pPr marL="3883614" indent="-22844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776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2" name="Rectangle 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kumimoji="1" sz="1400" b="0">
                <a:solidFill>
                  <a:srgbClr val="BBE0E3"/>
                </a:solidFill>
                <a:latin typeface="Helvetica" charset="0"/>
              </a:defRPr>
            </a:lvl1pPr>
          </a:lstStyle>
          <a:p>
            <a:fld id="{CEA6E3DE-9B35-0A4E-AB1E-1A3255EBA40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29" r:id="rId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6893"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379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069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7585"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2236" indent="-228446"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599134" indent="-228446"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6035" indent="-228446" algn="l" rtl="0" eaLnBrk="0" fontAlgn="base" hangingPunct="0">
        <a:spcBef>
          <a:spcPct val="20000"/>
        </a:spcBef>
        <a:spcAft>
          <a:spcPct val="0"/>
        </a:spcAft>
        <a:buBlip>
          <a:blip r:embed="rId4"/>
        </a:buBlip>
        <a:defRPr kumimoji="1" sz="2000">
          <a:solidFill>
            <a:schemeClr val="tx1"/>
          </a:solidFill>
          <a:latin typeface="+mn-lt"/>
          <a:ea typeface="+mn-ea"/>
        </a:defRPr>
      </a:lvl5pPr>
      <a:lvl6pPr marL="2512931" indent="-228446" algn="l" rtl="0" fontAlgn="base">
        <a:spcBef>
          <a:spcPct val="20000"/>
        </a:spcBef>
        <a:spcAft>
          <a:spcPct val="0"/>
        </a:spcAft>
        <a:buBlip>
          <a:blip r:embed="rId4"/>
        </a:buBlip>
        <a:defRPr kumimoji="1" sz="2000">
          <a:solidFill>
            <a:schemeClr val="tx1"/>
          </a:solidFill>
          <a:latin typeface="+mn-lt"/>
          <a:ea typeface="+mn-ea"/>
        </a:defRPr>
      </a:lvl6pPr>
      <a:lvl7pPr marL="2969824" indent="-228446" algn="l" rtl="0" fontAlgn="base">
        <a:spcBef>
          <a:spcPct val="20000"/>
        </a:spcBef>
        <a:spcAft>
          <a:spcPct val="0"/>
        </a:spcAft>
        <a:buBlip>
          <a:blip r:embed="rId4"/>
        </a:buBlip>
        <a:defRPr kumimoji="1" sz="2000">
          <a:solidFill>
            <a:schemeClr val="tx1"/>
          </a:solidFill>
          <a:latin typeface="+mn-lt"/>
          <a:ea typeface="+mn-ea"/>
        </a:defRPr>
      </a:lvl7pPr>
      <a:lvl8pPr marL="3426722" indent="-228446" algn="l" rtl="0" fontAlgn="base">
        <a:spcBef>
          <a:spcPct val="20000"/>
        </a:spcBef>
        <a:spcAft>
          <a:spcPct val="0"/>
        </a:spcAft>
        <a:buBlip>
          <a:blip r:embed="rId4"/>
        </a:buBlip>
        <a:defRPr kumimoji="1" sz="2000">
          <a:solidFill>
            <a:schemeClr val="tx1"/>
          </a:solidFill>
          <a:latin typeface="+mn-lt"/>
          <a:ea typeface="+mn-ea"/>
        </a:defRPr>
      </a:lvl8pPr>
      <a:lvl9pPr marL="3883614" indent="-228446"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1" y="3902088"/>
            <a:ext cx="3400425" cy="2949575"/>
            <a:chOff x="0" y="2458"/>
            <a:chExt cx="2142" cy="1858"/>
          </a:xfrm>
        </p:grpSpPr>
        <p:sp>
          <p:nvSpPr>
            <p:cNvPr id="655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65546"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378" tIns="45690" rIns="91378" bIns="45690" numCol="1" anchor="ctr" anchorCtr="1" compatLnSpc="1">
            <a:prstTxWarp prst="textNoShape">
              <a:avLst/>
            </a:prstTxWarp>
          </a:bodyPr>
          <a:lstStyle/>
          <a:p>
            <a:pPr lvl="0"/>
            <a:r>
              <a:rPr lang="en-US"/>
              <a:t>Click to edit Master title style</a:t>
            </a:r>
          </a:p>
        </p:txBody>
      </p:sp>
      <p:sp>
        <p:nvSpPr>
          <p:cNvPr id="65547"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49"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5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defRPr>
            </a:lvl1pPr>
          </a:lstStyle>
          <a:p>
            <a:fld id="{DE87C12F-D0AC-ED4B-AED5-2550CB00EB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0"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3"/>
            <a:ext cx="9144000" cy="6856413"/>
            <a:chOff x="0" y="0"/>
            <a:chExt cx="5760" cy="4319"/>
          </a:xfrm>
        </p:grpSpPr>
        <p:sp>
          <p:nvSpPr>
            <p:cNvPr id="73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nvGrpSpPr>
            <p:cNvPr id="121900" name="Group 39"/>
            <p:cNvGrpSpPr>
              <a:grpSpLocks/>
            </p:cNvGrpSpPr>
            <p:nvPr userDrawn="1"/>
          </p:nvGrpSpPr>
          <p:grpSpPr bwMode="auto">
            <a:xfrm>
              <a:off x="0" y="1632"/>
              <a:ext cx="5758" cy="1858"/>
              <a:chOff x="0" y="1632"/>
              <a:chExt cx="5758" cy="1858"/>
            </a:xfrm>
          </p:grpSpPr>
          <p:sp>
            <p:nvSpPr>
              <p:cNvPr id="73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grpSp>
      <p:sp>
        <p:nvSpPr>
          <p:cNvPr id="73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3771" name="Rectangle 43"/>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4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defRPr>
            </a:lvl1pPr>
          </a:lstStyle>
          <a:p>
            <a:fld id="{A1F15564-6E57-F047-9E5D-CEEFED4D0FE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1"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9986" name="Group 2"/>
          <p:cNvGrpSpPr>
            <a:grpSpLocks/>
          </p:cNvGrpSpPr>
          <p:nvPr/>
        </p:nvGrpSpPr>
        <p:grpSpPr bwMode="auto">
          <a:xfrm>
            <a:off x="0" y="0"/>
            <a:ext cx="8839200" cy="6858000"/>
            <a:chOff x="0" y="0"/>
            <a:chExt cx="5568" cy="4320"/>
          </a:xfrm>
        </p:grpSpPr>
        <p:grpSp>
          <p:nvGrpSpPr>
            <p:cNvPr id="169987"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89" name="Oval 5"/>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0" name="Oval 6"/>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1" name="Oval 7"/>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2" name="Oval 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3"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5" name="Oval 11"/>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6" name="Oval 12"/>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8" name="Oval 1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9"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1" name="Oval 17"/>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2" name="Oval 18"/>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3" name="Oval 19"/>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b="1">
                <a:latin typeface="+mn-lt"/>
              </a:defRPr>
            </a:lvl1pPr>
          </a:lstStyle>
          <a:p>
            <a:pPr algn="l"/>
            <a:endParaRPr lang="en-US">
              <a:solidFill>
                <a:srgbClr val="EAEAEA"/>
              </a:solidFill>
              <a:latin typeface="Times New Roman"/>
            </a:endParaRPr>
          </a:p>
        </p:txBody>
      </p:sp>
      <p:sp>
        <p:nvSpPr>
          <p:cNvPr id="170008" name="Rectangle 2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b="1">
                <a:latin typeface="+mn-lt"/>
              </a:defRPr>
            </a:lvl1pPr>
          </a:lstStyle>
          <a:p>
            <a:endParaRPr lang="en-US">
              <a:solidFill>
                <a:srgbClr val="EAEAEA"/>
              </a:solidFill>
              <a:latin typeface="Times New Roman"/>
            </a:endParaRPr>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b="1">
                <a:latin typeface="+mn-lt"/>
              </a:defRPr>
            </a:lvl1pPr>
          </a:lstStyle>
          <a:p>
            <a:fld id="{F4EFCADE-5A78-2348-9F16-5151F1DCA11E}"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321167994"/>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Clr>
          <a:schemeClr val="accent2"/>
        </a:buClr>
        <a:buSzPct val="110000"/>
        <a:buChar char="•"/>
        <a:defRPr sz="3200">
          <a:solidFill>
            <a:schemeClr val="tx1"/>
          </a:solidFill>
          <a:latin typeface="+mn-lt"/>
          <a:ea typeface="+mn-ea"/>
          <a:cs typeface="+mn-cs"/>
        </a:defRPr>
      </a:lvl1pPr>
      <a:lvl2pPr marL="742456" indent="-285561" algn="l" rtl="0" fontAlgn="base">
        <a:spcBef>
          <a:spcPct val="20000"/>
        </a:spcBef>
        <a:spcAft>
          <a:spcPct val="0"/>
        </a:spcAft>
        <a:buClr>
          <a:schemeClr val="hlink"/>
        </a:buClr>
        <a:buSzPct val="110000"/>
        <a:buChar char="•"/>
        <a:defRPr sz="2800">
          <a:solidFill>
            <a:schemeClr val="tx1"/>
          </a:solidFill>
          <a:latin typeface="+mn-lt"/>
          <a:ea typeface="+mn-ea"/>
        </a:defRPr>
      </a:lvl2pPr>
      <a:lvl3pPr marL="1142236" indent="-228446" algn="l" rtl="0" fontAlgn="base">
        <a:spcBef>
          <a:spcPct val="20000"/>
        </a:spcBef>
        <a:spcAft>
          <a:spcPct val="0"/>
        </a:spcAft>
        <a:buClr>
          <a:schemeClr val="folHlink"/>
        </a:buClr>
        <a:buSzPct val="110000"/>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lr>
          <a:schemeClr val="tx1"/>
        </a:buClr>
        <a:buChar char="•"/>
        <a:defRPr sz="2000">
          <a:solidFill>
            <a:schemeClr val="tx1"/>
          </a:solidFill>
          <a:latin typeface="+mn-lt"/>
          <a:ea typeface="+mn-ea"/>
        </a:defRPr>
      </a:lvl5pPr>
      <a:lvl6pPr marL="2512931" indent="-228446" algn="l" rtl="0" fontAlgn="base">
        <a:spcBef>
          <a:spcPct val="20000"/>
        </a:spcBef>
        <a:spcAft>
          <a:spcPct val="0"/>
        </a:spcAft>
        <a:buClr>
          <a:schemeClr val="tx1"/>
        </a:buClr>
        <a:buChar char="•"/>
        <a:defRPr sz="2000">
          <a:solidFill>
            <a:schemeClr val="tx1"/>
          </a:solidFill>
          <a:latin typeface="+mn-lt"/>
          <a:ea typeface="+mn-ea"/>
        </a:defRPr>
      </a:lvl6pPr>
      <a:lvl7pPr marL="2969824" indent="-228446" algn="l" rtl="0" fontAlgn="base">
        <a:spcBef>
          <a:spcPct val="20000"/>
        </a:spcBef>
        <a:spcAft>
          <a:spcPct val="0"/>
        </a:spcAft>
        <a:buClr>
          <a:schemeClr val="tx1"/>
        </a:buClr>
        <a:buChar char="•"/>
        <a:defRPr sz="2000">
          <a:solidFill>
            <a:schemeClr val="tx1"/>
          </a:solidFill>
          <a:latin typeface="+mn-lt"/>
          <a:ea typeface="+mn-ea"/>
        </a:defRPr>
      </a:lvl7pPr>
      <a:lvl8pPr marL="3426722" indent="-228446" algn="l" rtl="0" fontAlgn="base">
        <a:spcBef>
          <a:spcPct val="20000"/>
        </a:spcBef>
        <a:spcAft>
          <a:spcPct val="0"/>
        </a:spcAft>
        <a:buClr>
          <a:schemeClr val="tx1"/>
        </a:buClr>
        <a:buChar char="•"/>
        <a:defRPr sz="2000">
          <a:solidFill>
            <a:schemeClr val="tx1"/>
          </a:solidFill>
          <a:latin typeface="+mn-lt"/>
          <a:ea typeface="+mn-ea"/>
        </a:defRPr>
      </a:lvl8pPr>
      <a:lvl9pPr marL="3883614" indent="-228446"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1"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lgn="l"/>
            <a:endParaRPr lang="en-US" b="0">
              <a:solidFill>
                <a:srgbClr val="FFFFFF"/>
              </a:solidFill>
              <a:latin typeface="Tahoma"/>
            </a:endParaRPr>
          </a:p>
        </p:txBody>
      </p:sp>
      <p:sp>
        <p:nvSpPr>
          <p:cNvPr id="195592" name="Rectangle 8"/>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b="0">
              <a:solidFill>
                <a:srgbClr val="FFFFFF"/>
              </a:solidFill>
              <a:latin typeface="Tahoma"/>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b="0">
                <a:solidFill>
                  <a:srgbClr val="FFFFFF"/>
                </a:solidFill>
                <a:latin typeface="Tahoma"/>
              </a:rPr>
              <a:pPr/>
              <a:t>‹#›</a:t>
            </a:fld>
            <a:endParaRPr lang="en-US" b="0">
              <a:solidFill>
                <a:srgbClr val="FFFFFF"/>
              </a:solidFill>
              <a:latin typeface="Tahoma"/>
            </a:endParaRPr>
          </a:p>
        </p:txBody>
      </p:sp>
    </p:spTree>
    <p:extLst>
      <p:ext uri="{BB962C8B-B14F-4D97-AF65-F5344CB8AC3E}">
        <p14:creationId xmlns:p14="http://schemas.microsoft.com/office/powerpoint/2010/main" val="3216497235"/>
      </p:ext>
    </p:extLst>
  </p:cSld>
  <p:clrMap bg1="dk2" tx1="lt1" bg2="dk1" tx2="lt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675" indent="-342675"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456" indent="-285561"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236" indent="-228446"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134" indent="-228446"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6035"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2931"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982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6722"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361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254000" y="-50799"/>
            <a:ext cx="9518650" cy="7229475"/>
            <a:chOff x="-160" y="-32"/>
            <a:chExt cx="5996" cy="4554"/>
          </a:xfrm>
        </p:grpSpPr>
        <p:grpSp>
          <p:nvGrpSpPr>
            <p:cNvPr id="177155"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7" name="Freeform 65"/>
              <p:cNvSpPr>
                <a:spLocks/>
              </p:cNvSpPr>
              <p:nvPr userDrawn="1"/>
            </p:nvSpPr>
            <p:spPr bwMode="hidden">
              <a:xfrm rot="3318475">
                <a:off x="4139" y="-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2" name="Freeform 70"/>
              <p:cNvSpPr>
                <a:spLocks/>
              </p:cNvSpPr>
              <p:nvPr userDrawn="1"/>
            </p:nvSpPr>
            <p:spPr bwMode="hidden">
              <a:xfrm rot="6284068">
                <a:off x="4901" y="7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0" name="Freeform 78"/>
              <p:cNvSpPr>
                <a:spLocks/>
              </p:cNvSpPr>
              <p:nvPr userDrawn="1"/>
            </p:nvSpPr>
            <p:spPr bwMode="hidden">
              <a:xfrm rot="3318475">
                <a:off x="4103" y="199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4" name="Freeform 82"/>
              <p:cNvSpPr>
                <a:spLocks/>
              </p:cNvSpPr>
              <p:nvPr userDrawn="1"/>
            </p:nvSpPr>
            <p:spPr bwMode="hidden">
              <a:xfrm rot="6284068">
                <a:off x="4589" y="2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5" name="Freeform 83"/>
              <p:cNvSpPr>
                <a:spLocks/>
              </p:cNvSpPr>
              <p:nvPr userDrawn="1"/>
            </p:nvSpPr>
            <p:spPr bwMode="hidden">
              <a:xfrm rot="15949041" flipV="1">
                <a:off x="5118" y="209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37"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40"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7244"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177253" name="Rectangle 101"/>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atin typeface="Times New Roman" charset="0"/>
              </a:defRPr>
            </a:lvl1pPr>
          </a:lstStyle>
          <a:p>
            <a:fld id="{1DA6C9C5-7B86-B949-9D5F-052B5FEAD72C}"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1615651318"/>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l" rtl="0" fontAlgn="base">
        <a:spcBef>
          <a:spcPct val="0"/>
        </a:spcBef>
        <a:spcAft>
          <a:spcPct val="0"/>
        </a:spcAft>
        <a:defRPr sz="4400">
          <a:solidFill>
            <a:schemeClr val="folHlink"/>
          </a:solidFill>
          <a:latin typeface="+mj-lt"/>
          <a:ea typeface="+mj-ea"/>
          <a:cs typeface="+mj-cs"/>
        </a:defRPr>
      </a:lvl1pPr>
      <a:lvl2pPr algn="l" rtl="0" fontAlgn="base">
        <a:spcBef>
          <a:spcPct val="0"/>
        </a:spcBef>
        <a:spcAft>
          <a:spcPct val="0"/>
        </a:spcAft>
        <a:defRPr sz="4400">
          <a:solidFill>
            <a:schemeClr val="folHlink"/>
          </a:solidFill>
          <a:latin typeface="Arial Narrow" charset="0"/>
          <a:ea typeface="ＭＳ Ｐゴシック" charset="0"/>
        </a:defRPr>
      </a:lvl2pPr>
      <a:lvl3pPr algn="l" rtl="0" fontAlgn="base">
        <a:spcBef>
          <a:spcPct val="0"/>
        </a:spcBef>
        <a:spcAft>
          <a:spcPct val="0"/>
        </a:spcAft>
        <a:defRPr sz="4400">
          <a:solidFill>
            <a:schemeClr val="folHlink"/>
          </a:solidFill>
          <a:latin typeface="Arial Narrow" charset="0"/>
          <a:ea typeface="ＭＳ Ｐゴシック" charset="0"/>
        </a:defRPr>
      </a:lvl3pPr>
      <a:lvl4pPr algn="l" rtl="0" fontAlgn="base">
        <a:spcBef>
          <a:spcPct val="0"/>
        </a:spcBef>
        <a:spcAft>
          <a:spcPct val="0"/>
        </a:spcAft>
        <a:defRPr sz="4400">
          <a:solidFill>
            <a:schemeClr val="folHlink"/>
          </a:solidFill>
          <a:latin typeface="Arial Narrow" charset="0"/>
          <a:ea typeface="ＭＳ Ｐゴシック" charset="0"/>
        </a:defRPr>
      </a:lvl4pPr>
      <a:lvl5pPr algn="l" rtl="0" fontAlgn="base">
        <a:spcBef>
          <a:spcPct val="0"/>
        </a:spcBef>
        <a:spcAft>
          <a:spcPct val="0"/>
        </a:spcAft>
        <a:defRPr sz="4400">
          <a:solidFill>
            <a:schemeClr val="folHlink"/>
          </a:solidFill>
          <a:latin typeface="Arial Narrow" charset="0"/>
          <a:ea typeface="ＭＳ Ｐゴシック" charset="0"/>
        </a:defRPr>
      </a:lvl5pPr>
      <a:lvl6pPr marL="456893" algn="l" rtl="0" fontAlgn="base">
        <a:spcBef>
          <a:spcPct val="0"/>
        </a:spcBef>
        <a:spcAft>
          <a:spcPct val="0"/>
        </a:spcAft>
        <a:defRPr sz="4400">
          <a:solidFill>
            <a:schemeClr val="folHlink"/>
          </a:solidFill>
          <a:latin typeface="Arial Narrow" charset="0"/>
          <a:ea typeface="ＭＳ Ｐゴシック" charset="0"/>
        </a:defRPr>
      </a:lvl6pPr>
      <a:lvl7pPr marL="913790" algn="l" rtl="0" fontAlgn="base">
        <a:spcBef>
          <a:spcPct val="0"/>
        </a:spcBef>
        <a:spcAft>
          <a:spcPct val="0"/>
        </a:spcAft>
        <a:defRPr sz="4400">
          <a:solidFill>
            <a:schemeClr val="folHlink"/>
          </a:solidFill>
          <a:latin typeface="Arial Narrow" charset="0"/>
          <a:ea typeface="ＭＳ Ｐゴシック" charset="0"/>
        </a:defRPr>
      </a:lvl7pPr>
      <a:lvl8pPr marL="1370690" algn="l" rtl="0" fontAlgn="base">
        <a:spcBef>
          <a:spcPct val="0"/>
        </a:spcBef>
        <a:spcAft>
          <a:spcPct val="0"/>
        </a:spcAft>
        <a:defRPr sz="4400">
          <a:solidFill>
            <a:schemeClr val="folHlink"/>
          </a:solidFill>
          <a:latin typeface="Arial Narrow" charset="0"/>
          <a:ea typeface="ＭＳ Ｐゴシック" charset="0"/>
        </a:defRPr>
      </a:lvl8pPr>
      <a:lvl9pPr marL="1827585"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13" y="2362213"/>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40" y="6242050"/>
            <a:ext cx="587375" cy="48895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2643081050"/>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6893" algn="l" rtl="0" fontAlgn="base">
        <a:lnSpc>
          <a:spcPct val="90000"/>
        </a:lnSpc>
        <a:spcBef>
          <a:spcPct val="0"/>
        </a:spcBef>
        <a:spcAft>
          <a:spcPct val="0"/>
        </a:spcAft>
        <a:defRPr sz="3600" b="1">
          <a:solidFill>
            <a:schemeClr val="tx2"/>
          </a:solidFill>
          <a:latin typeface="Arial" pitchFamily="-111" charset="0"/>
        </a:defRPr>
      </a:lvl6pPr>
      <a:lvl7pPr marL="913790" algn="l" rtl="0" fontAlgn="base">
        <a:lnSpc>
          <a:spcPct val="90000"/>
        </a:lnSpc>
        <a:spcBef>
          <a:spcPct val="0"/>
        </a:spcBef>
        <a:spcAft>
          <a:spcPct val="0"/>
        </a:spcAft>
        <a:defRPr sz="3600" b="1">
          <a:solidFill>
            <a:schemeClr val="tx2"/>
          </a:solidFill>
          <a:latin typeface="Arial" pitchFamily="-111" charset="0"/>
        </a:defRPr>
      </a:lvl7pPr>
      <a:lvl8pPr marL="1370690" algn="l" rtl="0" fontAlgn="base">
        <a:lnSpc>
          <a:spcPct val="90000"/>
        </a:lnSpc>
        <a:spcBef>
          <a:spcPct val="0"/>
        </a:spcBef>
        <a:spcAft>
          <a:spcPct val="0"/>
        </a:spcAft>
        <a:defRPr sz="3600" b="1">
          <a:solidFill>
            <a:schemeClr val="tx2"/>
          </a:solidFill>
          <a:latin typeface="Arial" pitchFamily="-111" charset="0"/>
        </a:defRPr>
      </a:lvl8pPr>
      <a:lvl9pPr marL="1827585" algn="l" rtl="0" fontAlgn="base">
        <a:lnSpc>
          <a:spcPct val="90000"/>
        </a:lnSpc>
        <a:spcBef>
          <a:spcPct val="0"/>
        </a:spcBef>
        <a:spcAft>
          <a:spcPct val="0"/>
        </a:spcAft>
        <a:defRPr sz="3600" b="1">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4248953374"/>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37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06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7585"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25021200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91875"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1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latin typeface="Copperplate Gothic Light" charset="0"/>
                <a:ea typeface="ヒラギノ角ゴ Pro W3" charset="0"/>
                <a:cs typeface="ヒラギノ角ゴ Pro W3" charset="0"/>
              </a:defRPr>
            </a:lvl1pPr>
          </a:lstStyle>
          <a:p>
            <a:pPr algn="l" eaLnBrk="0" hangingPunct="0"/>
            <a:endParaRPr lang="en-US" b="0">
              <a:solidFill>
                <a:srgbClr val="000000"/>
              </a:solidFill>
            </a:endParaRPr>
          </a:p>
        </p:txBody>
      </p:sp>
      <p:sp>
        <p:nvSpPr>
          <p:cNvPr id="59187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latin typeface="Copperplate Gothic Light" charset="0"/>
                <a:ea typeface="ヒラギノ角ゴ Pro W3" charset="0"/>
                <a:cs typeface="ヒラギノ角ゴ Pro W3" charset="0"/>
              </a:defRPr>
            </a:lvl1pPr>
          </a:lstStyle>
          <a:p>
            <a:pPr eaLnBrk="0" hangingPunct="0"/>
            <a:endParaRPr lang="en-US" b="0">
              <a:solidFill>
                <a:srgbClr val="000000"/>
              </a:solidFill>
            </a:endParaRPr>
          </a:p>
        </p:txBody>
      </p:sp>
      <p:sp>
        <p:nvSpPr>
          <p:cNvPr id="591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eaLnBrk="0" hangingPunct="0"/>
            <a:fld id="{61A06CA0-26F2-9246-8795-E1F4EEF870B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04740949"/>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6893"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379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069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7585"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675" indent="-342675"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2931"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69824"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6722"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3614"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560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59597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59597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59597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6D747555-44DA-A64E-A6DC-D535E2BFA85C}" type="slidenum">
              <a:rPr lang="en-US" b="0">
                <a:solidFill>
                  <a:srgbClr val="482400"/>
                </a:solidFill>
              </a:rPr>
              <a:pPr/>
              <a:t>‹#›</a:t>
            </a:fld>
            <a:endParaRPr lang="en-US" b="0">
              <a:solidFill>
                <a:srgbClr val="482400"/>
              </a:solidFill>
            </a:endParaRPr>
          </a:p>
        </p:txBody>
      </p:sp>
      <p:pic>
        <p:nvPicPr>
          <p:cNvPr id="2560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750436"/>
      </p:ext>
    </p:extLst>
  </p:cSld>
  <p:clrMap bg1="lt1" tx1="dk1" bg2="lt2" tx2="dk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670722" name="Rectangle 2"/>
          <p:cNvSpPr>
            <a:spLocks noChangeArrowheads="1"/>
          </p:cNvSpPr>
          <p:nvPr/>
        </p:nvSpPr>
        <p:spPr bwMode="hidden">
          <a:xfrm>
            <a:off x="0" y="13"/>
            <a:ext cx="17526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lIns="91378" tIns="45690" rIns="91378" bIns="45690"/>
          <a:lstStyle/>
          <a:p>
            <a:pPr algn="l"/>
            <a:endParaRPr kumimoji="1" lang="en-US" b="0">
              <a:solidFill>
                <a:srgbClr val="EAEAEA"/>
              </a:solidFill>
              <a:latin typeface="Times New Roman" charset="0"/>
            </a:endParaRPr>
          </a:p>
        </p:txBody>
      </p:sp>
      <p:grpSp>
        <p:nvGrpSpPr>
          <p:cNvPr id="13315" name="Group 3"/>
          <p:cNvGrpSpPr>
            <a:grpSpLocks/>
          </p:cNvGrpSpPr>
          <p:nvPr/>
        </p:nvGrpSpPr>
        <p:grpSpPr bwMode="auto">
          <a:xfrm>
            <a:off x="152401" y="374651"/>
            <a:ext cx="1525588" cy="1227138"/>
            <a:chOff x="96" y="236"/>
            <a:chExt cx="961" cy="773"/>
          </a:xfrm>
        </p:grpSpPr>
        <p:sp>
          <p:nvSpPr>
            <p:cNvPr id="670724" name="Freeform 4"/>
            <p:cNvSpPr>
              <a:spLocks/>
            </p:cNvSpPr>
            <p:nvPr/>
          </p:nvSpPr>
          <p:spPr bwMode="auto">
            <a:xfrm>
              <a:off x="738" y="495"/>
              <a:ext cx="319" cy="319"/>
            </a:xfrm>
            <a:custGeom>
              <a:avLst/>
              <a:gdLst/>
              <a:ahLst/>
              <a:cxnLst>
                <a:cxn ang="0">
                  <a:pos x="318" y="198"/>
                </a:cxn>
                <a:cxn ang="0">
                  <a:pos x="318" y="318"/>
                </a:cxn>
                <a:cxn ang="0">
                  <a:pos x="1" y="99"/>
                </a:cxn>
                <a:cxn ang="0">
                  <a:pos x="0" y="108"/>
                </a:cxn>
                <a:cxn ang="0">
                  <a:pos x="46" y="0"/>
                </a:cxn>
                <a:cxn ang="0">
                  <a:pos x="318" y="198"/>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670725" name="Freeform 5"/>
            <p:cNvSpPr>
              <a:spLocks/>
            </p:cNvSpPr>
            <p:nvPr/>
          </p:nvSpPr>
          <p:spPr bwMode="auto">
            <a:xfrm>
              <a:off x="96" y="495"/>
              <a:ext cx="319" cy="319"/>
            </a:xfrm>
            <a:custGeom>
              <a:avLst/>
              <a:gdLst/>
              <a:ahLst/>
              <a:cxnLst>
                <a:cxn ang="0">
                  <a:pos x="0" y="198"/>
                </a:cxn>
                <a:cxn ang="0">
                  <a:pos x="0" y="318"/>
                </a:cxn>
                <a:cxn ang="0">
                  <a:pos x="316" y="99"/>
                </a:cxn>
                <a:cxn ang="0">
                  <a:pos x="318" y="108"/>
                </a:cxn>
                <a:cxn ang="0">
                  <a:pos x="271" y="0"/>
                </a:cxn>
                <a:cxn ang="0">
                  <a:pos x="0" y="198"/>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13323" name="Group 6"/>
            <p:cNvGrpSpPr>
              <a:grpSpLocks/>
            </p:cNvGrpSpPr>
            <p:nvPr/>
          </p:nvGrpSpPr>
          <p:grpSpPr bwMode="auto">
            <a:xfrm>
              <a:off x="152" y="236"/>
              <a:ext cx="823" cy="773"/>
              <a:chOff x="152" y="236"/>
              <a:chExt cx="823" cy="773"/>
            </a:xfrm>
          </p:grpSpPr>
          <p:sp>
            <p:nvSpPr>
              <p:cNvPr id="670727" name="AutoShape 7" descr="Green marble"/>
              <p:cNvSpPr>
                <a:spLocks noChangeArrowheads="1"/>
              </p:cNvSpPr>
              <p:nvPr/>
            </p:nvSpPr>
            <p:spPr bwMode="auto">
              <a:xfrm rot="10800000" flipH="1">
                <a:off x="152" y="236"/>
                <a:ext cx="822" cy="772"/>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670728" name="Freeform 8"/>
              <p:cNvSpPr>
                <a:spLocks/>
              </p:cNvSpPr>
              <p:nvPr/>
            </p:nvSpPr>
            <p:spPr bwMode="auto">
              <a:xfrm>
                <a:off x="152" y="236"/>
                <a:ext cx="412" cy="773"/>
              </a:xfrm>
              <a:custGeom>
                <a:avLst/>
                <a:gdLst/>
                <a:ahLst/>
                <a:cxnLst>
                  <a:cxn ang="0">
                    <a:pos x="411" y="772"/>
                  </a:cxn>
                  <a:cxn ang="0">
                    <a:pos x="411" y="637"/>
                  </a:cxn>
                  <a:cxn ang="0">
                    <a:pos x="127" y="75"/>
                  </a:cxn>
                  <a:cxn ang="0">
                    <a:pos x="0" y="0"/>
                  </a:cxn>
                  <a:cxn ang="0">
                    <a:pos x="411" y="772"/>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29" name="Freeform 9"/>
              <p:cNvSpPr>
                <a:spLocks/>
              </p:cNvSpPr>
              <p:nvPr/>
            </p:nvSpPr>
            <p:spPr bwMode="auto">
              <a:xfrm>
                <a:off x="152" y="236"/>
                <a:ext cx="823" cy="77"/>
              </a:xfrm>
              <a:custGeom>
                <a:avLst/>
                <a:gdLst/>
                <a:ahLst/>
                <a:cxnLst>
                  <a:cxn ang="0">
                    <a:pos x="0" y="0"/>
                  </a:cxn>
                  <a:cxn ang="0">
                    <a:pos x="127" y="76"/>
                  </a:cxn>
                  <a:cxn ang="0">
                    <a:pos x="712" y="76"/>
                  </a:cxn>
                  <a:cxn ang="0">
                    <a:pos x="822" y="0"/>
                  </a:cxn>
                  <a:cxn ang="0">
                    <a:pos x="0" y="0"/>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30" name="Freeform 10"/>
              <p:cNvSpPr>
                <a:spLocks/>
              </p:cNvSpPr>
              <p:nvPr/>
            </p:nvSpPr>
            <p:spPr bwMode="auto">
              <a:xfrm>
                <a:off x="563" y="236"/>
                <a:ext cx="412" cy="773"/>
              </a:xfrm>
              <a:custGeom>
                <a:avLst/>
                <a:gdLst/>
                <a:ahLst/>
                <a:cxnLst>
                  <a:cxn ang="0">
                    <a:pos x="0" y="772"/>
                  </a:cxn>
                  <a:cxn ang="0">
                    <a:pos x="0" y="637"/>
                  </a:cxn>
                  <a:cxn ang="0">
                    <a:pos x="283" y="75"/>
                  </a:cxn>
                  <a:cxn ang="0">
                    <a:pos x="411" y="0"/>
                  </a:cxn>
                  <a:cxn ang="0">
                    <a:pos x="0" y="772"/>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670731" name="Rectangle 11"/>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0734" name="Rectangle 14"/>
          <p:cNvSpPr>
            <a:spLocks noGrp="1" noChangeArrowheads="1"/>
          </p:cNvSpPr>
          <p:nvPr>
            <p:ph type="dt" sz="half" idx="2"/>
          </p:nvPr>
        </p:nvSpPr>
        <p:spPr bwMode="auto">
          <a:xfrm>
            <a:off x="685800" y="6399213"/>
            <a:ext cx="19050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eaLnBrk="1" hangingPunct="1">
              <a:defRPr sz="1400">
                <a:latin typeface="Times New Roman" charset="0"/>
              </a:defRPr>
            </a:lvl1pPr>
          </a:lstStyle>
          <a:p>
            <a:pPr algn="l"/>
            <a:endParaRPr lang="en-US" b="0">
              <a:solidFill>
                <a:srgbClr val="EAEAEA"/>
              </a:solidFill>
            </a:endParaRPr>
          </a:p>
        </p:txBody>
      </p:sp>
      <p:sp>
        <p:nvSpPr>
          <p:cNvPr id="670735" name="Rectangle 15"/>
          <p:cNvSpPr>
            <a:spLocks noGrp="1" noChangeArrowheads="1"/>
          </p:cNvSpPr>
          <p:nvPr>
            <p:ph type="ftr" sz="quarter" idx="3"/>
          </p:nvPr>
        </p:nvSpPr>
        <p:spPr bwMode="auto">
          <a:xfrm>
            <a:off x="3124201" y="6399213"/>
            <a:ext cx="28956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algn="ctr" eaLnBrk="1" hangingPunct="1">
              <a:defRPr sz="1400">
                <a:latin typeface="Times New Roman" charset="0"/>
              </a:defRPr>
            </a:lvl1pPr>
          </a:lstStyle>
          <a:p>
            <a:endParaRPr lang="en-US" b="0">
              <a:solidFill>
                <a:srgbClr val="EAEAEA"/>
              </a:solidFill>
            </a:endParaRPr>
          </a:p>
        </p:txBody>
      </p:sp>
      <p:sp>
        <p:nvSpPr>
          <p:cNvPr id="670736" name="Rectangle 16"/>
          <p:cNvSpPr>
            <a:spLocks noGrp="1" noChangeArrowheads="1"/>
          </p:cNvSpPr>
          <p:nvPr>
            <p:ph type="sldNum" sz="quarter" idx="4"/>
          </p:nvPr>
        </p:nvSpPr>
        <p:spPr bwMode="auto">
          <a:xfrm>
            <a:off x="6553200" y="6399213"/>
            <a:ext cx="19050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algn="r" eaLnBrk="1" hangingPunct="1">
              <a:defRPr sz="1400">
                <a:latin typeface="Times New Roman" charset="0"/>
              </a:defRPr>
            </a:lvl1pPr>
          </a:lstStyle>
          <a:p>
            <a:fld id="{55974A36-55D8-8349-B8FF-EE1E0908312C}" type="slidenum">
              <a:rPr lang="en-US" b="0">
                <a:solidFill>
                  <a:srgbClr val="EAEAEA"/>
                </a:solidFill>
              </a:rPr>
              <a:pPr/>
              <a:t>‹#›</a:t>
            </a:fld>
            <a:endParaRPr lang="en-US" b="0">
              <a:solidFill>
                <a:srgbClr val="EAEAEA"/>
              </a:solidFill>
            </a:endParaRPr>
          </a:p>
        </p:txBody>
      </p:sp>
    </p:spTree>
    <p:extLst>
      <p:ext uri="{BB962C8B-B14F-4D97-AF65-F5344CB8AC3E}">
        <p14:creationId xmlns:p14="http://schemas.microsoft.com/office/powerpoint/2010/main" val="1844602179"/>
      </p:ext>
    </p:extLst>
  </p:cSld>
  <p:clrMap bg1="dk2" tx1="lt1" bg2="dk1" tx2="lt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76" y="96839"/>
            <a:ext cx="715803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6" y="1981200"/>
            <a:ext cx="7661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1" y="6248400"/>
            <a:ext cx="28956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29794560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6893"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379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069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7585"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376" indent="-447376"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8415" indent="-439445"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2954" indent="-40295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0045" indent="-385507"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6872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562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2514"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3941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631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fld id="{8017A9A4-F02D-A145-822A-93C68DE18CCB}"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60174286"/>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defRPr sz="1400" smtClean="0">
                <a:latin typeface="+mn-lt"/>
                <a:ea typeface="+mn-ea"/>
                <a:cs typeface="+mn-cs"/>
              </a:defRPr>
            </a:lvl1pPr>
          </a:lstStyle>
          <a:p>
            <a:pPr algn="l" eaLnBrk="0" hangingPunct="0">
              <a:defRPr/>
            </a:pPr>
            <a:endParaRPr lang="en-US" b="0">
              <a:solidFill>
                <a:srgbClr val="FFFF66"/>
              </a:solidFill>
              <a:latin typeface="Trebuchet MS"/>
              <a:ea typeface="Osaka"/>
              <a:cs typeface="Osaka"/>
            </a:endParaRPr>
          </a:p>
        </p:txBody>
      </p:sp>
      <p:sp>
        <p:nvSpPr>
          <p:cNvPr id="16794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lgn="ctr">
              <a:defRPr sz="1400" smtClean="0">
                <a:latin typeface="+mn-lt"/>
                <a:ea typeface="+mn-ea"/>
                <a:cs typeface="+mn-cs"/>
              </a:defRPr>
            </a:lvl1pPr>
          </a:lstStyle>
          <a:p>
            <a:pPr eaLnBrk="0" hangingPunct="0">
              <a:defRPr/>
            </a:pPr>
            <a:endParaRPr lang="en-US" b="0">
              <a:solidFill>
                <a:srgbClr val="FFFF66"/>
              </a:solidFill>
              <a:latin typeface="Trebuchet MS"/>
              <a:ea typeface="Osaka"/>
              <a:cs typeface="Osaka"/>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lgn="r">
              <a:defRPr sz="1400">
                <a:latin typeface="+mn-lt"/>
                <a:ea typeface="+mn-ea"/>
                <a:cs typeface="+mn-cs"/>
              </a:defRPr>
            </a:lvl1pPr>
          </a:lstStyle>
          <a:p>
            <a:pPr eaLnBrk="0" hangingPunct="0"/>
            <a:fld id="{AB4BF9CA-D253-CC4B-934B-6A3CF85E95C6}" type="slidenum">
              <a:rPr lang="en-US" b="0">
                <a:solidFill>
                  <a:srgbClr val="FFFF66"/>
                </a:solidFill>
                <a:latin typeface="Trebuchet MS"/>
                <a:ea typeface="Osaka"/>
                <a:cs typeface="Osaka"/>
              </a:rPr>
              <a:pPr eaLnBrk="0" hangingPunct="0"/>
              <a:t>‹#›</a:t>
            </a:fld>
            <a:endParaRPr lang="en-US" b="0">
              <a:solidFill>
                <a:srgbClr val="FFFF66"/>
              </a:solidFill>
              <a:latin typeface="Trebuchet MS"/>
              <a:ea typeface="Osaka"/>
              <a:cs typeface="Osaka"/>
            </a:endParaRPr>
          </a:p>
        </p:txBody>
      </p:sp>
    </p:spTree>
    <p:extLst>
      <p:ext uri="{BB962C8B-B14F-4D97-AF65-F5344CB8AC3E}">
        <p14:creationId xmlns:p14="http://schemas.microsoft.com/office/powerpoint/2010/main" val="3697961943"/>
      </p:ext>
    </p:extLst>
  </p:cSld>
  <p:clrMap bg1="dk2" tx1="lt1" bg2="dk1" tx2="lt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221" r:id="rId5"/>
    <p:sldLayoutId id="2147485222" r:id="rId6"/>
    <p:sldLayoutId id="2147485223" r:id="rId7"/>
    <p:sldLayoutId id="2147485224" r:id="rId8"/>
    <p:sldLayoutId id="2147485225" r:id="rId9"/>
    <p:sldLayoutId id="2147485226" r:id="rId10"/>
    <p:sldLayoutId id="214748522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6893"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379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069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7585"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675" indent="-34267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2931"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6982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6722"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361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0718778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2286000"/>
            <a:ext cx="9144000" cy="3581400"/>
            <a:chOff x="0" y="1968"/>
            <a:chExt cx="5760" cy="2256"/>
          </a:xfrm>
        </p:grpSpPr>
        <p:sp>
          <p:nvSpPr>
            <p:cNvPr id="5018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grpSp>
      <p:sp>
        <p:nvSpPr>
          <p:cNvPr id="50179"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ltLang="ja-JP"/>
              <a:t>Click to edit Master title style</a:t>
            </a:r>
          </a:p>
        </p:txBody>
      </p:sp>
      <p:sp>
        <p:nvSpPr>
          <p:cNvPr id="50180" name="Rectangle 67"/>
          <p:cNvSpPr>
            <a:spLocks noGrp="1" noChangeArrowheads="1"/>
          </p:cNvSpPr>
          <p:nvPr>
            <p:ph type="body" idx="1"/>
          </p:nvPr>
        </p:nvSpPr>
        <p:spPr bwMode="auto">
          <a:xfrm>
            <a:off x="571500" y="1981201"/>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48548" name="Rectangle 68"/>
          <p:cNvSpPr>
            <a:spLocks noGrp="1" noChangeArrowheads="1"/>
          </p:cNvSpPr>
          <p:nvPr>
            <p:ph type="dt" sz="half" idx="2"/>
          </p:nvPr>
        </p:nvSpPr>
        <p:spPr bwMode="auto">
          <a:xfrm>
            <a:off x="152401" y="6248400"/>
            <a:ext cx="1752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kumimoji="1" sz="1400" b="0">
                <a:latin typeface="Helvetica" charset="0"/>
                <a:ea typeface="+mn-ea"/>
                <a:cs typeface="+mn-cs"/>
              </a:defRPr>
            </a:lvl1pPr>
          </a:lstStyle>
          <a:p>
            <a:pPr>
              <a:defRPr/>
            </a:pPr>
            <a:endParaRPr lang="en-US" altLang="ja-JP"/>
          </a:p>
        </p:txBody>
      </p:sp>
      <p:sp>
        <p:nvSpPr>
          <p:cNvPr id="148549" name="Rectangle 69"/>
          <p:cNvSpPr>
            <a:spLocks noGrp="1" noChangeArrowheads="1"/>
          </p:cNvSpPr>
          <p:nvPr>
            <p:ph type="ftr" sz="quarter" idx="3"/>
          </p:nvPr>
        </p:nvSpPr>
        <p:spPr bwMode="auto">
          <a:xfrm>
            <a:off x="2057402" y="6248400"/>
            <a:ext cx="5237163"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mn-ea"/>
                <a:cs typeface="+mn-cs"/>
              </a:defRPr>
            </a:lvl1pPr>
          </a:lstStyle>
          <a:p>
            <a:pPr>
              <a:defRPr/>
            </a:pPr>
            <a:endParaRPr lang="en-US" altLang="ja-JP"/>
          </a:p>
        </p:txBody>
      </p:sp>
      <p:sp>
        <p:nvSpPr>
          <p:cNvPr id="1485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Osaka" charset="0"/>
                <a:cs typeface="Osaka" charset="0"/>
              </a:defRPr>
            </a:lvl1pPr>
          </a:lstStyle>
          <a:p>
            <a:fld id="{0B5C7755-24B4-2A4B-BC25-81148F8A4469}" type="slidenum">
              <a:rPr lang="en-US" altLang="ja-JP"/>
              <a:pPr/>
              <a:t>‹#›</a:t>
            </a:fld>
            <a:endParaRPr lang="en-US" altLang="ja-JP"/>
          </a:p>
        </p:txBody>
      </p:sp>
      <p:pic>
        <p:nvPicPr>
          <p:cNvPr id="50184"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6893"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37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06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7585"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3726" indent="-352191"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552" indent="-350604"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0690" indent="-317291"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3445" indent="-301424"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6353" indent="-295080"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324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0142"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7039"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393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6698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240472066"/>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1" y="0"/>
            <a:ext cx="7242175" cy="1981200"/>
            <a:chOff x="0" y="0"/>
            <a:chExt cx="4562" cy="1248"/>
          </a:xfrm>
        </p:grpSpPr>
        <p:sp>
          <p:nvSpPr>
            <p:cNvPr id="526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52634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6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26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6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lgn="l"/>
            <a:endParaRPr lang="en-US" b="0">
              <a:solidFill>
                <a:srgbClr val="FFFFFF"/>
              </a:solidFill>
            </a:endParaRPr>
          </a:p>
        </p:txBody>
      </p:sp>
      <p:sp>
        <p:nvSpPr>
          <p:cNvPr id="526344" name="Rectangle 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endParaRPr lang="en-US" b="0">
              <a:solidFill>
                <a:srgbClr val="FFFFFF"/>
              </a:solidFill>
            </a:endParaRPr>
          </a:p>
        </p:txBody>
      </p:sp>
      <p:sp>
        <p:nvSpPr>
          <p:cNvPr id="526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44A13FEE-0FC7-884B-8859-8F8C1883B195}" type="slidenum">
              <a:rPr lang="en-US" b="0">
                <a:solidFill>
                  <a:srgbClr val="FFFFFF"/>
                </a:solidFill>
              </a:rPr>
              <a:pPr/>
              <a:t>‹#›</a:t>
            </a:fld>
            <a:endParaRPr lang="en-US" b="0">
              <a:solidFill>
                <a:srgbClr val="FFFFFF"/>
              </a:solidFill>
            </a:endParaRPr>
          </a:p>
        </p:txBody>
      </p:sp>
    </p:spTree>
    <p:extLst>
      <p:ext uri="{BB962C8B-B14F-4D97-AF65-F5344CB8AC3E}">
        <p14:creationId xmlns:p14="http://schemas.microsoft.com/office/powerpoint/2010/main" val="664131462"/>
      </p:ext>
    </p:extLst>
  </p:cSld>
  <p:clrMap bg1="dk2" tx1="lt1" bg2="dk1" tx2="lt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675" indent="-34267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236" indent="-22844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6035" indent="-22844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2931"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69824"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6722"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3614"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vl1pPr>
          </a:lstStyle>
          <a:p>
            <a:fld id="{47CA3D71-D531-4E47-8E6D-2B9F62E9BE7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696087490"/>
      </p:ext>
    </p:extLst>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8839200" cy="6858000"/>
            <a:chOff x="0" y="0"/>
            <a:chExt cx="5568" cy="4320"/>
          </a:xfrm>
        </p:grpSpPr>
        <p:grpSp>
          <p:nvGrpSpPr>
            <p:cNvPr id="37896" name="Group 3"/>
            <p:cNvGrpSpPr>
              <a:grpSpLocks/>
            </p:cNvGrpSpPr>
            <p:nvPr userDrawn="1"/>
          </p:nvGrpSpPr>
          <p:grpSpPr bwMode="auto">
            <a:xfrm>
              <a:off x="0" y="0"/>
              <a:ext cx="3216" cy="3072"/>
              <a:chOff x="0" y="0"/>
              <a:chExt cx="2928" cy="2784"/>
            </a:xfrm>
          </p:grpSpPr>
          <p:sp>
            <p:nvSpPr>
              <p:cNvPr id="504836"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7"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8"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9"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0"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7" name="Group 9"/>
            <p:cNvGrpSpPr>
              <a:grpSpLocks/>
            </p:cNvGrpSpPr>
            <p:nvPr userDrawn="1"/>
          </p:nvGrpSpPr>
          <p:grpSpPr bwMode="auto">
            <a:xfrm>
              <a:off x="2016" y="2016"/>
              <a:ext cx="2448" cy="2304"/>
              <a:chOff x="0" y="0"/>
              <a:chExt cx="2928" cy="2784"/>
            </a:xfrm>
          </p:grpSpPr>
          <p:sp>
            <p:nvSpPr>
              <p:cNvPr id="504842"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4"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6"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8" name="Group 15"/>
            <p:cNvGrpSpPr>
              <a:grpSpLocks/>
            </p:cNvGrpSpPr>
            <p:nvPr userDrawn="1"/>
          </p:nvGrpSpPr>
          <p:grpSpPr bwMode="auto">
            <a:xfrm>
              <a:off x="2832" y="96"/>
              <a:ext cx="2736" cy="2592"/>
              <a:chOff x="0" y="0"/>
              <a:chExt cx="2928" cy="2784"/>
            </a:xfrm>
          </p:grpSpPr>
          <p:sp>
            <p:nvSpPr>
              <p:cNvPr id="504848"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9"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0"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1"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2"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3789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485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b="1">
                <a:latin typeface="Times New Roman" charset="0"/>
              </a:defRPr>
            </a:lvl1pPr>
          </a:lstStyle>
          <a:p>
            <a:pPr algn="l"/>
            <a:endParaRPr lang="en-US">
              <a:solidFill>
                <a:srgbClr val="EAEAEA"/>
              </a:solidFill>
            </a:endParaRPr>
          </a:p>
        </p:txBody>
      </p:sp>
      <p:sp>
        <p:nvSpPr>
          <p:cNvPr id="504856" name="Rectangle 2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1">
                <a:latin typeface="Times New Roman" charset="0"/>
              </a:defRPr>
            </a:lvl1pPr>
          </a:lstStyle>
          <a:p>
            <a:endParaRPr lang="en-US">
              <a:solidFill>
                <a:srgbClr val="EAEAEA"/>
              </a:solidFill>
            </a:endParaRPr>
          </a:p>
        </p:txBody>
      </p:sp>
      <p:sp>
        <p:nvSpPr>
          <p:cNvPr id="50485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1">
                <a:latin typeface="Times New Roman" charset="0"/>
              </a:defRPr>
            </a:lvl1pPr>
          </a:lstStyle>
          <a:p>
            <a:fld id="{7B7D12F7-055A-6E43-85E4-B47C8E3EE7A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49697176"/>
      </p:ext>
    </p:extLst>
  </p:cSld>
  <p:clrMap bg1="dk2" tx1="lt1" bg2="dk1" tx2="lt2" accent1="accent1" accent2="accent2" accent3="accent3" accent4="accent4" accent5="accent5" accent6="accent6" hlink="hlink" folHlink="folHlink"/>
  <p:sldLayoutIdLst>
    <p:sldLayoutId id="2147485326"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7/5/20</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333261562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7/5/20</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12900177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a:latin typeface="+mn-lt"/>
                <a:cs typeface="+mn-cs"/>
              </a:defRPr>
            </a:lvl1pPr>
          </a:lstStyle>
          <a:p>
            <a:pPr algn="l"/>
            <a:fld id="{8BA6D373-8BE0-3D42-BAFE-1BEA5E1A247A}" type="datetimeFigureOut">
              <a:rPr lang="en-US" b="0" smtClean="0">
                <a:solidFill>
                  <a:srgbClr val="000000"/>
                </a:solidFill>
                <a:latin typeface="Arial"/>
                <a:cs typeface="ＭＳ Ｐゴシック"/>
              </a:rPr>
              <a:pPr algn="l"/>
              <a:t>7/5/20</a:t>
            </a:fld>
            <a:endParaRPr lang="en-US" b="0">
              <a:solidFill>
                <a:srgbClr val="000000"/>
              </a:solidFill>
              <a:latin typeface="Arial"/>
              <a:cs typeface="ＭＳ Ｐゴシック"/>
            </a:endParaRPr>
          </a:p>
        </p:txBody>
      </p:sp>
      <p:sp>
        <p:nvSpPr>
          <p:cNvPr id="167941"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Arial"/>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a:latin typeface="+mn-lt"/>
                <a:cs typeface="+mn-cs"/>
              </a:defRPr>
            </a:lvl1pPr>
          </a:lstStyle>
          <a:p>
            <a:fld id="{44304AD0-CBFA-C841-AA24-4A7DABF4A149}" type="slidenum">
              <a:rPr lang="en-US" b="0" smtClean="0">
                <a:solidFill>
                  <a:srgbClr val="000000"/>
                </a:solidFill>
                <a:latin typeface="Arial"/>
                <a:cs typeface="ＭＳ Ｐゴシック"/>
              </a:rPr>
              <a:pPr/>
              <a:t>‹#›</a:t>
            </a:fld>
            <a:endParaRPr lang="en-US" b="0">
              <a:solidFill>
                <a:srgbClr val="000000"/>
              </a:solidFill>
              <a:latin typeface="Arial"/>
              <a:cs typeface="ＭＳ Ｐゴシック"/>
            </a:endParaRPr>
          </a:p>
        </p:txBody>
      </p:sp>
    </p:spTree>
    <p:extLst>
      <p:ext uri="{BB962C8B-B14F-4D97-AF65-F5344CB8AC3E}">
        <p14:creationId xmlns:p14="http://schemas.microsoft.com/office/powerpoint/2010/main" val="1768472929"/>
      </p:ext>
    </p:extLst>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spcBef>
                <a:spcPct val="50000"/>
              </a:spcBef>
              <a:defRPr sz="1200" b="1">
                <a:latin typeface="+mn-lt"/>
              </a:defRPr>
            </a:lvl1pPr>
          </a:lstStyle>
          <a:p>
            <a:pPr algn="l"/>
            <a:fld id="{C028FD83-1C87-FF4C-A638-BCE5B165E080}" type="datetimeFigureOut">
              <a:rPr lang="en-US" smtClean="0">
                <a:solidFill>
                  <a:srgbClr val="000000"/>
                </a:solidFill>
                <a:latin typeface="Arial"/>
                <a:cs typeface="+mn-cs"/>
              </a:rPr>
              <a:pPr algn="l"/>
              <a:t>7/5/20</a:t>
            </a:fld>
            <a:endParaRPr lang="en-US">
              <a:solidFill>
                <a:srgbClr val="000000"/>
              </a:solidFill>
              <a:latin typeface="Arial"/>
              <a:cs typeface="+mn-cs"/>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latin typeface="Arial"/>
              <a:cs typeface="+mn-cs"/>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latin typeface="Arial"/>
                <a:cs typeface="+mn-cs"/>
              </a:rPr>
              <a:pPr/>
              <a:t>‹#›</a:t>
            </a:fld>
            <a:endParaRPr lang="en-US">
              <a:solidFill>
                <a:srgbClr val="000000"/>
              </a:solidFill>
              <a:latin typeface="Arial"/>
              <a:cs typeface="+mn-cs"/>
            </a:endParaRPr>
          </a:p>
        </p:txBody>
      </p:sp>
      <p:sp>
        <p:nvSpPr>
          <p:cNvPr id="310278" name="Rectangle 6"/>
          <p:cNvSpPr>
            <a:spLocks noGrp="1" noChangeArrowheads="1"/>
          </p:cNvSpPr>
          <p:nvPr>
            <p:ph type="body" idx="1"/>
          </p:nvPr>
        </p:nvSpPr>
        <p:spPr bwMode="auto">
          <a:xfrm>
            <a:off x="762001" y="1828800"/>
            <a:ext cx="7620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237254"/>
      </p:ext>
    </p:extLst>
  </p:cSld>
  <p:clrMap bg1="lt1" tx1="dk1" bg2="lt2" tx2="dk2" accent1="accent1" accent2="accent2" accent3="accent3" accent4="accent4" accent5="accent5" accent6="accent6" hlink="hlink" folHlink="folHlink"/>
  <p:sldLayoutIdLst>
    <p:sldLayoutId id="2147485374"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6893"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379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069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7585"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675" indent="-342675"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456" indent="-285561"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2236" indent="-228446"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599134" indent="-228446"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6035"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2931"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69824"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6722"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3614"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lIns="91378" tIns="45690" rIns="91378" bIns="45690"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13"/>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88"/>
            <a:ext cx="2133600" cy="365125"/>
          </a:xfrm>
          <a:prstGeom prst="rect">
            <a:avLst/>
          </a:prstGeom>
        </p:spPr>
        <p:txBody>
          <a:bodyPr vert="horz" lIns="91378" tIns="45690" rIns="91378" bIns="45690"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1" y="6416688"/>
            <a:ext cx="2895600" cy="365125"/>
          </a:xfrm>
          <a:prstGeom prst="rect">
            <a:avLst/>
          </a:prstGeom>
        </p:spPr>
        <p:txBody>
          <a:bodyPr vert="horz" lIns="91378" tIns="45690" rIns="91378" bIns="45690"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88"/>
            <a:ext cx="762000" cy="365125"/>
          </a:xfrm>
          <a:prstGeom prst="rect">
            <a:avLst/>
          </a:prstGeom>
        </p:spPr>
        <p:txBody>
          <a:bodyPr vert="horz" wrap="square" lIns="0" tIns="45690" rIns="0" bIns="4569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2624833807"/>
      </p:ext>
    </p:extLst>
  </p:cSld>
  <p:clrMap bg1="dk1" tx1="lt1" bg2="dk2" tx2="lt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6893" algn="ctr" rtl="0" fontAlgn="base">
        <a:spcBef>
          <a:spcPct val="0"/>
        </a:spcBef>
        <a:spcAft>
          <a:spcPct val="0"/>
        </a:spcAft>
        <a:defRPr sz="4100" b="1">
          <a:solidFill>
            <a:schemeClr val="tx1"/>
          </a:solidFill>
          <a:latin typeface="Lucida Sans" charset="0"/>
          <a:ea typeface="ＭＳ Ｐゴシック" charset="0"/>
        </a:defRPr>
      </a:lvl6pPr>
      <a:lvl7pPr marL="913790" algn="ctr" rtl="0" fontAlgn="base">
        <a:spcBef>
          <a:spcPct val="0"/>
        </a:spcBef>
        <a:spcAft>
          <a:spcPct val="0"/>
        </a:spcAft>
        <a:defRPr sz="4100" b="1">
          <a:solidFill>
            <a:schemeClr val="tx1"/>
          </a:solidFill>
          <a:latin typeface="Lucida Sans" charset="0"/>
          <a:ea typeface="ＭＳ Ｐゴシック" charset="0"/>
        </a:defRPr>
      </a:lvl7pPr>
      <a:lvl8pPr marL="1370690" algn="ctr" rtl="0" fontAlgn="base">
        <a:spcBef>
          <a:spcPct val="0"/>
        </a:spcBef>
        <a:spcAft>
          <a:spcPct val="0"/>
        </a:spcAft>
        <a:defRPr sz="4100" b="1">
          <a:solidFill>
            <a:schemeClr val="tx1"/>
          </a:solidFill>
          <a:latin typeface="Lucida Sans" charset="0"/>
          <a:ea typeface="ＭＳ Ｐゴシック" charset="0"/>
        </a:defRPr>
      </a:lvl8pPr>
      <a:lvl9pPr marL="1827585" algn="ctr" rtl="0" fontAlgn="base">
        <a:spcBef>
          <a:spcPct val="0"/>
        </a:spcBef>
        <a:spcAft>
          <a:spcPct val="0"/>
        </a:spcAft>
        <a:defRPr sz="4100" b="1">
          <a:solidFill>
            <a:schemeClr val="tx1"/>
          </a:solidFill>
          <a:latin typeface="Lucida Sans" charset="0"/>
          <a:ea typeface="ＭＳ Ｐゴシック" charset="0"/>
        </a:defRPr>
      </a:lvl9pPr>
    </p:titleStyle>
    <p:bodyStyle>
      <a:lvl1pPr marL="547324" indent="-410890"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7779" indent="-282390"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2721" indent="-228446"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1652" indent="-182440"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3611" indent="-182440"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3622" indent="-182757"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4655" indent="-182757"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5685" indent="-182757"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6722" indent="-182757"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93" algn="l" rtl="0" eaLnBrk="1" latinLnBrk="0" hangingPunct="1">
        <a:defRPr kumimoji="0" kern="1200">
          <a:solidFill>
            <a:schemeClr val="tx1"/>
          </a:solidFill>
          <a:latin typeface="+mn-lt"/>
          <a:ea typeface="+mn-ea"/>
          <a:cs typeface="+mn-cs"/>
        </a:defRPr>
      </a:lvl2pPr>
      <a:lvl3pPr marL="913790" algn="l" rtl="0" eaLnBrk="1" latinLnBrk="0" hangingPunct="1">
        <a:defRPr kumimoji="0" kern="1200">
          <a:solidFill>
            <a:schemeClr val="tx1"/>
          </a:solidFill>
          <a:latin typeface="+mn-lt"/>
          <a:ea typeface="+mn-ea"/>
          <a:cs typeface="+mn-cs"/>
        </a:defRPr>
      </a:lvl3pPr>
      <a:lvl4pPr marL="1370690" algn="l" rtl="0" eaLnBrk="1" latinLnBrk="0" hangingPunct="1">
        <a:defRPr kumimoji="0" kern="1200">
          <a:solidFill>
            <a:schemeClr val="tx1"/>
          </a:solidFill>
          <a:latin typeface="+mn-lt"/>
          <a:ea typeface="+mn-ea"/>
          <a:cs typeface="+mn-cs"/>
        </a:defRPr>
      </a:lvl4pPr>
      <a:lvl5pPr marL="1827585" algn="l" rtl="0" eaLnBrk="1" latinLnBrk="0" hangingPunct="1">
        <a:defRPr kumimoji="0" kern="1200">
          <a:solidFill>
            <a:schemeClr val="tx1"/>
          </a:solidFill>
          <a:latin typeface="+mn-lt"/>
          <a:ea typeface="+mn-ea"/>
          <a:cs typeface="+mn-cs"/>
        </a:defRPr>
      </a:lvl5pPr>
      <a:lvl6pPr marL="2284479" algn="l" rtl="0" eaLnBrk="1" latinLnBrk="0" hangingPunct="1">
        <a:defRPr kumimoji="0" kern="1200">
          <a:solidFill>
            <a:schemeClr val="tx1"/>
          </a:solidFill>
          <a:latin typeface="+mn-lt"/>
          <a:ea typeface="+mn-ea"/>
          <a:cs typeface="+mn-cs"/>
        </a:defRPr>
      </a:lvl6pPr>
      <a:lvl7pPr marL="2741378" algn="l" rtl="0" eaLnBrk="1" latinLnBrk="0" hangingPunct="1">
        <a:defRPr kumimoji="0" kern="1200">
          <a:solidFill>
            <a:schemeClr val="tx1"/>
          </a:solidFill>
          <a:latin typeface="+mn-lt"/>
          <a:ea typeface="+mn-ea"/>
          <a:cs typeface="+mn-cs"/>
        </a:defRPr>
      </a:lvl7pPr>
      <a:lvl8pPr marL="3198268" algn="l" rtl="0" eaLnBrk="1" latinLnBrk="0" hangingPunct="1">
        <a:defRPr kumimoji="0" kern="1200">
          <a:solidFill>
            <a:schemeClr val="tx1"/>
          </a:solidFill>
          <a:latin typeface="+mn-lt"/>
          <a:ea typeface="+mn-ea"/>
          <a:cs typeface="+mn-cs"/>
        </a:defRPr>
      </a:lvl8pPr>
      <a:lvl9pPr marL="3655169"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1422400"/>
            <a:ext cx="9147175" cy="5435600"/>
            <a:chOff x="0" y="896"/>
            <a:chExt cx="5762" cy="3424"/>
          </a:xfrm>
        </p:grpSpPr>
        <p:grpSp>
          <p:nvGrpSpPr>
            <p:cNvPr id="61448" name="Group 3"/>
            <p:cNvGrpSpPr>
              <a:grpSpLocks/>
            </p:cNvGrpSpPr>
            <p:nvPr userDrawn="1"/>
          </p:nvGrpSpPr>
          <p:grpSpPr bwMode="auto">
            <a:xfrm>
              <a:off x="20" y="896"/>
              <a:ext cx="5742" cy="3424"/>
              <a:chOff x="20" y="896"/>
              <a:chExt cx="5742" cy="3424"/>
            </a:xfrm>
          </p:grpSpPr>
          <p:sp>
            <p:nvSpPr>
              <p:cNvPr id="6158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grpSp>
        <p:grpSp>
          <p:nvGrpSpPr>
            <p:cNvPr id="61449" name="Group 17"/>
            <p:cNvGrpSpPr>
              <a:grpSpLocks/>
            </p:cNvGrpSpPr>
            <p:nvPr userDrawn="1"/>
          </p:nvGrpSpPr>
          <p:grpSpPr bwMode="auto">
            <a:xfrm>
              <a:off x="0" y="2291"/>
              <a:ext cx="1385" cy="1702"/>
              <a:chOff x="0" y="2291"/>
              <a:chExt cx="1385" cy="1702"/>
            </a:xfrm>
          </p:grpSpPr>
          <p:sp>
            <p:nvSpPr>
              <p:cNvPr id="61450"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2"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4"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5"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7"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8"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9"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0"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1"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4"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7"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9"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0"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1"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1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6"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2"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3"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6"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7"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8"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9"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1"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3"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4"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9"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0"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1"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7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82"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000"/>
            </a:lvl1pPr>
          </a:lstStyle>
          <a:p>
            <a:fld id="{3B69C50D-BF85-EA4D-B9FC-E49B1EBF2EDE}" type="slidenum">
              <a:rPr lang="en-US"/>
              <a:pPr/>
              <a:t>‹#›</a:t>
            </a:fld>
            <a:endParaRPr lang="en-US"/>
          </a:p>
        </p:txBody>
      </p:sp>
      <p:sp>
        <p:nvSpPr>
          <p:cNvPr id="11421" name="Rectangle 157"/>
          <p:cNvSpPr>
            <a:spLocks noGrp="1" noRot="1" noChangeArrowheads="1"/>
          </p:cNvSpPr>
          <p:nvPr>
            <p:ph type="body" idx="1"/>
          </p:nvPr>
        </p:nvSpPr>
        <p:spPr bwMode="auto">
          <a:xfrm>
            <a:off x="301625" y="1600201"/>
            <a:ext cx="8540750" cy="449897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9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675" indent="-342675"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236" indent="-228446"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9134" indent="-228446"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6035" indent="-228446"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2931"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69824"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6722"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3614"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304800" y="609600"/>
            <a:ext cx="7543800" cy="11430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304800" y="1981200"/>
            <a:ext cx="7543800" cy="41148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304801"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a:latin typeface="Arial" charset="0"/>
                <a:cs typeface="+mn-cs"/>
              </a:defRPr>
            </a:lvl1pPr>
          </a:lstStyle>
          <a:p>
            <a:pPr algn="l"/>
            <a:fld id="{34378FA9-1454-D341-9990-AAAB3E58BF22}" type="datetimeFigureOut">
              <a:rPr lang="en-US" b="0" smtClean="0">
                <a:solidFill>
                  <a:srgbClr val="000000"/>
                </a:solidFill>
                <a:cs typeface="ＭＳ Ｐゴシック"/>
              </a:rPr>
              <a:pPr algn="l"/>
              <a:t>7/5/20</a:t>
            </a:fld>
            <a:endParaRPr lang="en-US" b="0">
              <a:solidFill>
                <a:srgbClr val="000000"/>
              </a:solidFill>
              <a:cs typeface="ＭＳ Ｐゴシック"/>
            </a:endParaRPr>
          </a:p>
        </p:txBody>
      </p:sp>
      <p:sp>
        <p:nvSpPr>
          <p:cNvPr id="373765" name="Rectangle 5"/>
          <p:cNvSpPr>
            <a:spLocks noGrp="1" noChangeArrowheads="1"/>
          </p:cNvSpPr>
          <p:nvPr>
            <p:ph type="ftr" sz="quarter" idx="3"/>
          </p:nvPr>
        </p:nvSpPr>
        <p:spPr bwMode="auto">
          <a:xfrm>
            <a:off x="2667001" y="6248400"/>
            <a:ext cx="28956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0" hangingPunct="0">
              <a:defRPr sz="1400">
                <a:latin typeface="Arial" charset="0"/>
                <a:cs typeface="+mn-cs"/>
              </a:defRPr>
            </a:lvl1pPr>
          </a:lstStyle>
          <a:p>
            <a:endParaRPr lang="en-US" b="0">
              <a:solidFill>
                <a:srgbClr val="000000"/>
              </a:solidFill>
              <a:cs typeface="ＭＳ Ｐゴシック"/>
            </a:endParaRPr>
          </a:p>
        </p:txBody>
      </p:sp>
      <p:sp>
        <p:nvSpPr>
          <p:cNvPr id="373766" name="Rectangle 6"/>
          <p:cNvSpPr>
            <a:spLocks noGrp="1" noChangeArrowheads="1"/>
          </p:cNvSpPr>
          <p:nvPr>
            <p:ph type="sldNum" sz="quarter" idx="4"/>
          </p:nvPr>
        </p:nvSpPr>
        <p:spPr bwMode="auto">
          <a:xfrm>
            <a:off x="5943600"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a:latin typeface="Arial" charset="0"/>
                <a:cs typeface="+mn-cs"/>
              </a:defRPr>
            </a:lvl1pPr>
          </a:lstStyle>
          <a:p>
            <a:fld id="{9B7962D6-EC34-104E-AB56-619B8CD28453}" type="slidenum">
              <a:rPr lang="en-US" b="0" smtClean="0">
                <a:solidFill>
                  <a:srgbClr val="000000"/>
                </a:solidFill>
                <a:cs typeface="ＭＳ Ｐゴシック"/>
              </a:rPr>
              <a:pPr/>
              <a:t>‹#›</a:t>
            </a:fld>
            <a:endParaRPr lang="en-US" b="0">
              <a:solidFill>
                <a:srgbClr val="000000"/>
              </a:solidFill>
              <a:cs typeface="ＭＳ Ｐゴシック"/>
            </a:endParaRPr>
          </a:p>
        </p:txBody>
      </p:sp>
    </p:spTree>
    <p:extLst>
      <p:ext uri="{BB962C8B-B14F-4D97-AF65-F5344CB8AC3E}">
        <p14:creationId xmlns:p14="http://schemas.microsoft.com/office/powerpoint/2010/main" val="685230535"/>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Impact" charset="0"/>
          <a:ea typeface="ＭＳ Ｐゴシック" charset="0"/>
          <a:cs typeface="ＭＳ Ｐゴシック" charset="0"/>
        </a:defRPr>
      </a:lvl2pPr>
      <a:lvl3pPr algn="ctr" rtl="0" fontAlgn="base">
        <a:spcBef>
          <a:spcPct val="0"/>
        </a:spcBef>
        <a:spcAft>
          <a:spcPct val="0"/>
        </a:spcAft>
        <a:defRPr sz="4400">
          <a:solidFill>
            <a:schemeClr val="tx2"/>
          </a:solidFill>
          <a:latin typeface="Impact" charset="0"/>
          <a:ea typeface="ＭＳ Ｐゴシック" charset="0"/>
          <a:cs typeface="ＭＳ Ｐゴシック" charset="0"/>
        </a:defRPr>
      </a:lvl3pPr>
      <a:lvl4pPr algn="ctr" rtl="0" fontAlgn="base">
        <a:spcBef>
          <a:spcPct val="0"/>
        </a:spcBef>
        <a:spcAft>
          <a:spcPct val="0"/>
        </a:spcAft>
        <a:defRPr sz="4400">
          <a:solidFill>
            <a:schemeClr val="tx2"/>
          </a:solidFill>
          <a:latin typeface="Impact" charset="0"/>
          <a:ea typeface="ＭＳ Ｐゴシック" charset="0"/>
          <a:cs typeface="ＭＳ Ｐゴシック" charset="0"/>
        </a:defRPr>
      </a:lvl4pPr>
      <a:lvl5pPr algn="ctr" rtl="0" fontAlgn="base">
        <a:spcBef>
          <a:spcPct val="0"/>
        </a:spcBef>
        <a:spcAft>
          <a:spcPct val="0"/>
        </a:spcAft>
        <a:defRPr sz="4400">
          <a:solidFill>
            <a:schemeClr val="tx2"/>
          </a:solidFill>
          <a:latin typeface="Impact"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Impact"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Impact"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Impact"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Impact" charset="0"/>
          <a:ea typeface="ＭＳ Ｐゴシック" charset="0"/>
          <a:cs typeface="ＭＳ Ｐゴシック" charset="0"/>
        </a:defRPr>
      </a:lvl9pPr>
    </p:titleStyle>
    <p:bodyStyle>
      <a:lvl1pPr marL="342675" indent="-342675" algn="l" rtl="0" fontAlgn="base">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503425"/>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059028253"/>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37079"/>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a:solidFill>
                  <a:srgbClr val="FFFFFF"/>
                </a:solidFill>
              </a14:hiddenFill>
            </a:ext>
          </a:extLst>
        </p:spPr>
      </p:pic>
      <p:sp>
        <p:nvSpPr>
          <p:cNvPr id="27656"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5247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Blip>
          <a:blip r:embed="rId16"/>
        </a:buBlip>
        <a:defRPr sz="3200">
          <a:solidFill>
            <a:schemeClr val="tx1"/>
          </a:solidFill>
          <a:latin typeface="+mn-lt"/>
          <a:ea typeface="+mn-ea"/>
          <a:cs typeface="+mn-cs"/>
        </a:defRPr>
      </a:lvl1pPr>
      <a:lvl2pPr marL="742456" indent="-285561"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2940871415"/>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886867950"/>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989318467"/>
      </p:ext>
    </p:extLst>
  </p:cSld>
  <p:clrMap bg1="dk2" tx1="lt1" bg2="dk1" tx2="lt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9010" name="Group 2"/>
          <p:cNvGrpSpPr>
            <a:grpSpLocks/>
          </p:cNvGrpSpPr>
          <p:nvPr/>
        </p:nvGrpSpPr>
        <p:grpSpPr bwMode="auto">
          <a:xfrm>
            <a:off x="685813" y="117476"/>
            <a:ext cx="8456613" cy="6738938"/>
            <a:chOff x="432" y="74"/>
            <a:chExt cx="5327" cy="4245"/>
          </a:xfrm>
        </p:grpSpPr>
        <p:sp>
          <p:nvSpPr>
            <p:cNvPr id="299011" name="Rectangle 3"/>
            <p:cNvSpPr>
              <a:spLocks noChangeArrowheads="1"/>
            </p:cNvSpPr>
            <p:nvPr/>
          </p:nvSpPr>
          <p:spPr bwMode="invGray">
            <a:xfrm>
              <a:off x="432" y="4176"/>
              <a:ext cx="2208" cy="14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299012" name="Group 4"/>
            <p:cNvGrpSpPr>
              <a:grpSpLocks/>
            </p:cNvGrpSpPr>
            <p:nvPr/>
          </p:nvGrpSpPr>
          <p:grpSpPr bwMode="auto">
            <a:xfrm>
              <a:off x="2859" y="4250"/>
              <a:ext cx="2729" cy="41"/>
              <a:chOff x="2859" y="4250"/>
              <a:chExt cx="2729" cy="41"/>
            </a:xfrm>
          </p:grpSpPr>
          <p:sp>
            <p:nvSpPr>
              <p:cNvPr id="299013" name="Oval 5"/>
              <p:cNvSpPr>
                <a:spLocks noChangeArrowheads="1"/>
              </p:cNvSpPr>
              <p:nvPr/>
            </p:nvSpPr>
            <p:spPr bwMode="invGray">
              <a:xfrm>
                <a:off x="2859"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4" name="Oval 6"/>
              <p:cNvSpPr>
                <a:spLocks noChangeArrowheads="1"/>
              </p:cNvSpPr>
              <p:nvPr/>
            </p:nvSpPr>
            <p:spPr bwMode="invGray">
              <a:xfrm>
                <a:off x="3243"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5" name="Oval 7"/>
              <p:cNvSpPr>
                <a:spLocks noChangeArrowheads="1"/>
              </p:cNvSpPr>
              <p:nvPr/>
            </p:nvSpPr>
            <p:spPr bwMode="invGray">
              <a:xfrm>
                <a:off x="3627"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6" name="Oval 8"/>
              <p:cNvSpPr>
                <a:spLocks noChangeArrowheads="1"/>
              </p:cNvSpPr>
              <p:nvPr/>
            </p:nvSpPr>
            <p:spPr bwMode="invGray">
              <a:xfrm>
                <a:off x="4011"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7" name="Oval 9"/>
              <p:cNvSpPr>
                <a:spLocks noChangeArrowheads="1"/>
              </p:cNvSpPr>
              <p:nvPr/>
            </p:nvSpPr>
            <p:spPr bwMode="invGray">
              <a:xfrm>
                <a:off x="4395"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8" name="Oval 10"/>
              <p:cNvSpPr>
                <a:spLocks noChangeArrowheads="1"/>
              </p:cNvSpPr>
              <p:nvPr/>
            </p:nvSpPr>
            <p:spPr bwMode="invGray">
              <a:xfrm>
                <a:off x="4779"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9" name="Oval 11"/>
              <p:cNvSpPr>
                <a:spLocks noChangeArrowheads="1"/>
              </p:cNvSpPr>
              <p:nvPr/>
            </p:nvSpPr>
            <p:spPr bwMode="invGray">
              <a:xfrm>
                <a:off x="5163"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0" name="Oval 12"/>
              <p:cNvSpPr>
                <a:spLocks noChangeArrowheads="1"/>
              </p:cNvSpPr>
              <p:nvPr/>
            </p:nvSpPr>
            <p:spPr bwMode="invGray">
              <a:xfrm>
                <a:off x="5547"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1" name="Rectangle 13"/>
            <p:cNvSpPr>
              <a:spLocks noChangeArrowheads="1"/>
            </p:cNvSpPr>
            <p:nvPr/>
          </p:nvSpPr>
          <p:spPr bwMode="invGray">
            <a:xfrm>
              <a:off x="480" y="480"/>
              <a:ext cx="5279" cy="48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2" name="Oval 14"/>
            <p:cNvSpPr>
              <a:spLocks noChangeArrowheads="1"/>
            </p:cNvSpPr>
            <p:nvPr/>
          </p:nvSpPr>
          <p:spPr bwMode="invGray">
            <a:xfrm>
              <a:off x="507" y="7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3" name="Oval 15"/>
            <p:cNvSpPr>
              <a:spLocks noChangeArrowheads="1"/>
            </p:cNvSpPr>
            <p:nvPr/>
          </p:nvSpPr>
          <p:spPr bwMode="invGray">
            <a:xfrm>
              <a:off x="507" y="21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4" name="Oval 16"/>
            <p:cNvSpPr>
              <a:spLocks noChangeArrowheads="1"/>
            </p:cNvSpPr>
            <p:nvPr/>
          </p:nvSpPr>
          <p:spPr bwMode="invGray">
            <a:xfrm>
              <a:off x="507" y="36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5" name="Rectangle 1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299026" name="Rectangle 1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9027" name="Rectangle 1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spcBef>
                <a:spcPct val="50000"/>
              </a:spcBef>
              <a:defRPr sz="1400">
                <a:latin typeface="+mn-lt"/>
              </a:defRPr>
            </a:lvl1pPr>
          </a:lstStyle>
          <a:p>
            <a:pPr algn="l" eaLnBrk="0" hangingPunct="0"/>
            <a:endParaRPr lang="en-US" b="0">
              <a:solidFill>
                <a:srgbClr val="FFFFFF"/>
              </a:solidFill>
              <a:latin typeface="Times New Roman"/>
            </a:endParaRPr>
          </a:p>
        </p:txBody>
      </p:sp>
      <p:sp>
        <p:nvSpPr>
          <p:cNvPr id="299028" name="Rectangle 20"/>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spcBef>
                <a:spcPct val="50000"/>
              </a:spcBef>
              <a:defRPr sz="1400">
                <a:latin typeface="+mn-lt"/>
              </a:defRPr>
            </a:lvl1pPr>
          </a:lstStyle>
          <a:p>
            <a:pPr eaLnBrk="0" hangingPunct="0"/>
            <a:endParaRPr lang="en-US" b="0">
              <a:solidFill>
                <a:srgbClr val="FFFFFF"/>
              </a:solidFill>
              <a:latin typeface="Times New Roman"/>
            </a:endParaRPr>
          </a:p>
        </p:txBody>
      </p:sp>
      <p:sp>
        <p:nvSpPr>
          <p:cNvPr id="299029" name="Rectangle 2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spcBef>
                <a:spcPct val="50000"/>
              </a:spcBef>
              <a:defRPr sz="1400">
                <a:latin typeface="+mn-lt"/>
              </a:defRPr>
            </a:lvl1pPr>
          </a:lstStyle>
          <a:p>
            <a:pPr eaLnBrk="0" hangingPunct="0"/>
            <a:fld id="{F6AEB4B7-28B4-DD41-9137-45C2521DBC27}" type="slidenum">
              <a:rPr lang="en-US" b="0" smtClean="0">
                <a:solidFill>
                  <a:srgbClr val="FFFFFF"/>
                </a:solidFill>
                <a:latin typeface="Times New Roman"/>
              </a:rPr>
              <a:pPr eaLnBrk="0" hangingPunct="0"/>
              <a:t>‹#›</a:t>
            </a:fld>
            <a:endParaRPr lang="en-US" b="0">
              <a:solidFill>
                <a:srgbClr val="FFFFFF"/>
              </a:solidFill>
              <a:latin typeface="Times New Roman"/>
            </a:endParaRPr>
          </a:p>
        </p:txBody>
      </p:sp>
    </p:spTree>
    <p:extLst>
      <p:ext uri="{BB962C8B-B14F-4D97-AF65-F5344CB8AC3E}">
        <p14:creationId xmlns:p14="http://schemas.microsoft.com/office/powerpoint/2010/main" val="4263473643"/>
      </p:ext>
    </p:extLst>
  </p:cSld>
  <p:clrMap bg1="dk2" tx1="lt1" bg2="dk1" tx2="lt2" accent1="accent1" accent2="accent2" accent3="accent3" accent4="accent4" accent5="accent5" accent6="accent6" hlink="hlink" folHlink="folHlink"/>
  <p:sldLayoutIdLst>
    <p:sldLayoutId id="2147485505" r:id="rId1"/>
    <p:sldLayoutId id="2147485506" r:id="rId2"/>
    <p:sldLayoutId id="2147485507" r:id="rId3"/>
    <p:sldLayoutId id="2147485508" r:id="rId4"/>
    <p:sldLayoutId id="2147485509" r:id="rId5"/>
    <p:sldLayoutId id="2147485510" r:id="rId6"/>
    <p:sldLayoutId id="2147485511" r:id="rId7"/>
    <p:sldLayoutId id="2147485512" r:id="rId8"/>
    <p:sldLayoutId id="2147485513" r:id="rId9"/>
    <p:sldLayoutId id="2147485514" r:id="rId10"/>
    <p:sldLayoutId id="214748551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defRPr>
      </a:lvl5pPr>
      <a:lvl6pPr marL="456893" algn="ctr"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3790" algn="ctr"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0690" algn="ctr"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7585" algn="ctr"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Char char="•"/>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kumimoji="1" sz="2800">
          <a:solidFill>
            <a:schemeClr val="tx1"/>
          </a:solidFill>
          <a:latin typeface="+mn-lt"/>
          <a:ea typeface="+mn-ea"/>
        </a:defRPr>
      </a:lvl2pPr>
      <a:lvl3pPr marL="1142236" indent="-228446" algn="l" rtl="0" eaLnBrk="0" fontAlgn="base" hangingPunct="0">
        <a:spcBef>
          <a:spcPct val="20000"/>
        </a:spcBef>
        <a:spcAft>
          <a:spcPct val="0"/>
        </a:spcAft>
        <a:buChar char="•"/>
        <a:defRPr kumimoji="1" sz="2400">
          <a:solidFill>
            <a:schemeClr val="tx1"/>
          </a:solidFill>
          <a:latin typeface="+mn-lt"/>
          <a:ea typeface="+mn-ea"/>
        </a:defRPr>
      </a:lvl3pPr>
      <a:lvl4pPr marL="1599134" indent="-228446" algn="l" rtl="0" eaLnBrk="0" fontAlgn="base" hangingPunct="0">
        <a:spcBef>
          <a:spcPct val="20000"/>
        </a:spcBef>
        <a:spcAft>
          <a:spcPct val="0"/>
        </a:spcAft>
        <a:buChar char="–"/>
        <a:defRPr kumimoji="1" sz="2000">
          <a:solidFill>
            <a:schemeClr val="tx1"/>
          </a:solidFill>
          <a:latin typeface="+mn-lt"/>
          <a:ea typeface="+mn-ea"/>
        </a:defRPr>
      </a:lvl4pPr>
      <a:lvl5pPr marL="2056035" indent="-228446" algn="l" rtl="0" eaLnBrk="0" fontAlgn="base" hangingPunct="0">
        <a:spcBef>
          <a:spcPct val="20000"/>
        </a:spcBef>
        <a:spcAft>
          <a:spcPct val="0"/>
        </a:spcAft>
        <a:buChar char="•"/>
        <a:defRPr kumimoji="1" sz="2000">
          <a:solidFill>
            <a:schemeClr val="tx1"/>
          </a:solidFill>
          <a:latin typeface="+mn-lt"/>
          <a:ea typeface="+mn-ea"/>
        </a:defRPr>
      </a:lvl5pPr>
      <a:lvl6pPr marL="2512931" indent="-228446" algn="l" rtl="0" eaLnBrk="0" fontAlgn="base" hangingPunct="0">
        <a:spcBef>
          <a:spcPct val="20000"/>
        </a:spcBef>
        <a:spcAft>
          <a:spcPct val="0"/>
        </a:spcAft>
        <a:buChar char="•"/>
        <a:defRPr kumimoji="1" sz="2000">
          <a:solidFill>
            <a:schemeClr val="tx1"/>
          </a:solidFill>
          <a:latin typeface="+mn-lt"/>
          <a:ea typeface="+mn-ea"/>
        </a:defRPr>
      </a:lvl6pPr>
      <a:lvl7pPr marL="2969824" indent="-228446" algn="l" rtl="0" eaLnBrk="0" fontAlgn="base" hangingPunct="0">
        <a:spcBef>
          <a:spcPct val="20000"/>
        </a:spcBef>
        <a:spcAft>
          <a:spcPct val="0"/>
        </a:spcAft>
        <a:buChar char="•"/>
        <a:defRPr kumimoji="1" sz="2000">
          <a:solidFill>
            <a:schemeClr val="tx1"/>
          </a:solidFill>
          <a:latin typeface="+mn-lt"/>
          <a:ea typeface="+mn-ea"/>
        </a:defRPr>
      </a:lvl7pPr>
      <a:lvl8pPr marL="3426722" indent="-228446" algn="l" rtl="0" eaLnBrk="0" fontAlgn="base" hangingPunct="0">
        <a:spcBef>
          <a:spcPct val="20000"/>
        </a:spcBef>
        <a:spcAft>
          <a:spcPct val="0"/>
        </a:spcAft>
        <a:buChar char="•"/>
        <a:defRPr kumimoji="1" sz="2000">
          <a:solidFill>
            <a:schemeClr val="tx1"/>
          </a:solidFill>
          <a:latin typeface="+mn-lt"/>
          <a:ea typeface="+mn-ea"/>
        </a:defRPr>
      </a:lvl8pPr>
      <a:lvl9pPr marL="3883614" indent="-228446"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b="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b="0">
                <a:solidFill>
                  <a:srgbClr val="FFFFFF"/>
                </a:solidFill>
                <a:ea typeface="ＭＳ Ｐゴシック" charset="-128"/>
                <a:cs typeface="ＭＳ Ｐゴシック" charset="-128"/>
              </a:rPr>
              <a:pPr>
                <a:defRPr/>
              </a:pPr>
              <a:t>‹#›</a:t>
            </a:fld>
            <a:endParaRPr lang="en-US" b="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1" y="6172200"/>
            <a:ext cx="8610600" cy="0"/>
          </a:xfrm>
          <a:prstGeom prst="line">
            <a:avLst/>
          </a:prstGeom>
          <a:noFill/>
          <a:ln w="127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lgn="l">
              <a:defRPr/>
            </a:pPr>
            <a:endParaRPr lang="en-US" b="0">
              <a:solidFill>
                <a:srgbClr val="FFFFFF"/>
              </a:solidFill>
            </a:endParaRPr>
          </a:p>
        </p:txBody>
      </p:sp>
    </p:spTree>
    <p:extLst>
      <p:ext uri="{BB962C8B-B14F-4D97-AF65-F5344CB8AC3E}">
        <p14:creationId xmlns:p14="http://schemas.microsoft.com/office/powerpoint/2010/main" val="1916971526"/>
      </p:ext>
    </p:extLst>
  </p:cSld>
  <p:clrMap bg1="dk2" tx1="lt1" bg2="dk1" tx2="lt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6893" algn="l" rtl="0" fontAlgn="base">
        <a:spcBef>
          <a:spcPct val="0"/>
        </a:spcBef>
        <a:spcAft>
          <a:spcPct val="0"/>
        </a:spcAft>
        <a:defRPr sz="3900">
          <a:solidFill>
            <a:schemeClr val="tx2"/>
          </a:solidFill>
          <a:latin typeface="Arial" pitchFamily="-111" charset="0"/>
        </a:defRPr>
      </a:lvl6pPr>
      <a:lvl7pPr marL="913790" algn="l" rtl="0" fontAlgn="base">
        <a:spcBef>
          <a:spcPct val="0"/>
        </a:spcBef>
        <a:spcAft>
          <a:spcPct val="0"/>
        </a:spcAft>
        <a:defRPr sz="3900">
          <a:solidFill>
            <a:schemeClr val="tx2"/>
          </a:solidFill>
          <a:latin typeface="Arial" pitchFamily="-111" charset="0"/>
        </a:defRPr>
      </a:lvl7pPr>
      <a:lvl8pPr marL="1370690" algn="l" rtl="0" fontAlgn="base">
        <a:spcBef>
          <a:spcPct val="0"/>
        </a:spcBef>
        <a:spcAft>
          <a:spcPct val="0"/>
        </a:spcAft>
        <a:defRPr sz="3900">
          <a:solidFill>
            <a:schemeClr val="tx2"/>
          </a:solidFill>
          <a:latin typeface="Arial" pitchFamily="-111" charset="0"/>
        </a:defRPr>
      </a:lvl8pPr>
      <a:lvl9pPr marL="1827585" algn="l" rtl="0" fontAlgn="base">
        <a:spcBef>
          <a:spcPct val="0"/>
        </a:spcBef>
        <a:spcAft>
          <a:spcPct val="0"/>
        </a:spcAft>
        <a:defRPr sz="3900">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2236" indent="-228446"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599134" indent="-228446"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6035" indent="-228446"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2931"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6982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6722"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361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349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A77697E1-5A90-C742-886C-37FE60A74294}" type="slidenum">
              <a:rPr lang="en-US"/>
              <a:pPr/>
              <a:t>‹#›</a:t>
            </a:fld>
            <a:endParaRPr lang="en-US"/>
          </a:p>
        </p:txBody>
      </p:sp>
      <p:pic>
        <p:nvPicPr>
          <p:cNvPr id="6349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289690"/>
      </p:ext>
    </p:extLst>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ea typeface="+mn-ea"/>
                <a:cs typeface="+mn-cs"/>
              </a:defRPr>
            </a:lvl1pPr>
          </a:lstStyle>
          <a:p>
            <a:pPr>
              <a:defRPr/>
            </a:pPr>
            <a:endParaRPr lang="en-US">
              <a:solidFill>
                <a:srgbClr val="000000"/>
              </a:solidFill>
              <a:ea typeface="Osaka"/>
              <a:cs typeface="Osaka"/>
            </a:endParaRPr>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ea typeface="+mn-ea"/>
                <a:cs typeface="+mn-cs"/>
              </a:defRPr>
            </a:lvl1pPr>
          </a:lstStyle>
          <a:p>
            <a:pPr>
              <a:defRPr/>
            </a:pPr>
            <a:endParaRPr lang="en-US">
              <a:solidFill>
                <a:srgbClr val="000000"/>
              </a:solidFill>
              <a:ea typeface="Osaka"/>
              <a:cs typeface="Osaka"/>
            </a:endParaRPr>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pPr>
              <a:defRPr/>
            </a:pPr>
            <a:fld id="{E11C8D21-6F8C-3A4B-8C44-850E67FEA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077204"/>
      </p:ext>
    </p:extLst>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smtClean="0">
                <a:ea typeface="+mn-ea"/>
                <a:cs typeface="+mn-cs"/>
              </a:defRPr>
            </a:lvl1pPr>
          </a:lstStyle>
          <a:p>
            <a:pPr algn="l" eaLnBrk="0" hangingPunct="0">
              <a:defRPr/>
            </a:pPr>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smtClean="0">
                <a:ea typeface="+mn-ea"/>
                <a:cs typeface="+mn-cs"/>
              </a:defRPr>
            </a:lvl1pPr>
          </a:lstStyle>
          <a:p>
            <a:pPr eaLnBrk="0" hangingPunct="0">
              <a:defRPr/>
            </a:pPr>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smtClean="0">
                <a:ea typeface="+mn-ea"/>
                <a:cs typeface="+mn-cs"/>
              </a:defRPr>
            </a:lvl1pPr>
          </a:lstStyle>
          <a:p>
            <a:pPr eaLnBrk="0" hangingPunct="0">
              <a:defRPr/>
            </a:pPr>
            <a:fld id="{D7000F2D-400A-4542-9B4C-4B86C4FFCB13}" type="slidenum">
              <a:rPr lang="en-US" b="0">
                <a:solidFill>
                  <a:srgbClr val="000000"/>
                </a:solidFill>
                <a:ea typeface="Osaka"/>
                <a:cs typeface="Osaka"/>
              </a:rPr>
              <a:pPr eaLnBrk="0" hangingPunct="0">
                <a:defRPr/>
              </a:pPr>
              <a:t>‹#›</a:t>
            </a:fld>
            <a:endParaRPr lang="en-US" b="0">
              <a:solidFill>
                <a:srgbClr val="000000"/>
              </a:solidFill>
              <a:ea typeface="Osaka"/>
              <a:cs typeface="Osaka"/>
            </a:endParaRPr>
          </a:p>
        </p:txBody>
      </p:sp>
    </p:spTree>
    <p:extLst>
      <p:ext uri="{BB962C8B-B14F-4D97-AF65-F5344CB8AC3E}">
        <p14:creationId xmlns:p14="http://schemas.microsoft.com/office/powerpoint/2010/main" val="2061704536"/>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08380433"/>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417720005"/>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37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06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7585"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001752749"/>
      </p:ext>
    </p:extLst>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990623453"/>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910950614"/>
      </p:ext>
    </p:extLst>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318952522"/>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718607291"/>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7/5/20</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9" r:id="rId1"/>
    <p:sldLayoutId id="2147485013"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4584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smtClean="0">
                <a:ea typeface="Osaka" charset="0"/>
                <a:cs typeface="Osaka" charset="0"/>
              </a:defRPr>
            </a:lvl1pPr>
          </a:lstStyle>
          <a:p>
            <a:pPr algn="l" eaLnBrk="0" hangingPunct="0">
              <a:defRPr/>
            </a:pPr>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smtClean="0">
                <a:ea typeface="Osaka" charset="0"/>
                <a:cs typeface="Osaka" charset="0"/>
              </a:defRPr>
            </a:lvl1pPr>
          </a:lstStyle>
          <a:p>
            <a:pPr eaLnBrk="0" hangingPunct="0">
              <a:defRPr/>
            </a:pPr>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smtClean="0">
                <a:ea typeface="Osaka" charset="0"/>
                <a:cs typeface="Osaka" charset="0"/>
              </a:defRPr>
            </a:lvl1pPr>
          </a:lstStyle>
          <a:p>
            <a:pPr eaLnBrk="0" hangingPunct="0">
              <a:defRPr/>
            </a:pPr>
            <a:fld id="{F4480561-82A3-5141-8800-88D7308B098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893895387"/>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9975318"/>
      </p:ext>
    </p:extLst>
  </p:cSld>
  <p:clrMap bg1="lt1" tx1="dk1" bg2="lt2" tx2="dk2" accent1="accent1" accent2="accent2" accent3="accent3" accent4="accent4" accent5="accent5" accent6="accent6" hlink="hlink" folHlink="folHlink"/>
  <p:sldLayoutIdLst>
    <p:sldLayoutId id="2147486036" r:id="rId1"/>
    <p:sldLayoutId id="2147486037" r:id="rId2"/>
    <p:sldLayoutId id="2147486038" r:id="rId3"/>
    <p:sldLayoutId id="2147486039" r:id="rId4"/>
    <p:sldLayoutId id="2147486040" r:id="rId5"/>
    <p:sldLayoutId id="2147486041" r:id="rId6"/>
    <p:sldLayoutId id="2147486042" r:id="rId7"/>
    <p:sldLayoutId id="2147486043" r:id="rId8"/>
    <p:sldLayoutId id="2147486044" r:id="rId9"/>
    <p:sldLayoutId id="2147486045" r:id="rId10"/>
    <p:sldLayoutId id="214748604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568139387"/>
      </p:ext>
    </p:extLst>
  </p:cSld>
  <p:clrMap bg1="lt1" tx1="dk1" bg2="lt2" tx2="dk2" accent1="accent1" accent2="accent2" accent3="accent3" accent4="accent4" accent5="accent5" accent6="accent6" hlink="hlink" folHlink="folHlink"/>
  <p:sldLayoutIdLst>
    <p:sldLayoutId id="2147486048"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1" y="2819401"/>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1" y="533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1"/>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1"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1"/>
            <a:ext cx="7086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76"/>
            <a:ext cx="1828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1" y="6507176"/>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1"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1"/>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3929191602"/>
      </p:ext>
    </p:extLst>
  </p:cSld>
  <p:clrMap bg1="dk2" tx1="lt1" bg2="dk1" tx2="lt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6893" algn="l" rtl="0" fontAlgn="base">
        <a:spcBef>
          <a:spcPct val="0"/>
        </a:spcBef>
        <a:spcAft>
          <a:spcPct val="0"/>
        </a:spcAft>
        <a:defRPr sz="4000">
          <a:solidFill>
            <a:schemeClr val="tx1"/>
          </a:solidFill>
          <a:latin typeface="Helvetica" charset="0"/>
          <a:ea typeface="ＭＳ Ｐゴシック" charset="0"/>
        </a:defRPr>
      </a:lvl6pPr>
      <a:lvl7pPr marL="913790" algn="l" rtl="0" fontAlgn="base">
        <a:spcBef>
          <a:spcPct val="0"/>
        </a:spcBef>
        <a:spcAft>
          <a:spcPct val="0"/>
        </a:spcAft>
        <a:defRPr sz="4000">
          <a:solidFill>
            <a:schemeClr val="tx1"/>
          </a:solidFill>
          <a:latin typeface="Helvetica" charset="0"/>
          <a:ea typeface="ＭＳ Ｐゴシック" charset="0"/>
        </a:defRPr>
      </a:lvl7pPr>
      <a:lvl8pPr marL="1370690" algn="l" rtl="0" fontAlgn="base">
        <a:spcBef>
          <a:spcPct val="0"/>
        </a:spcBef>
        <a:spcAft>
          <a:spcPct val="0"/>
        </a:spcAft>
        <a:defRPr sz="4000">
          <a:solidFill>
            <a:schemeClr val="tx1"/>
          </a:solidFill>
          <a:latin typeface="Helvetica" charset="0"/>
          <a:ea typeface="ＭＳ Ｐゴシック" charset="0"/>
        </a:defRPr>
      </a:lvl8pPr>
      <a:lvl9pPr marL="1827585" algn="l" rtl="0" fontAlgn="base">
        <a:spcBef>
          <a:spcPct val="0"/>
        </a:spcBef>
        <a:spcAft>
          <a:spcPct val="0"/>
        </a:spcAft>
        <a:defRPr sz="4000">
          <a:solidFill>
            <a:schemeClr val="tx1"/>
          </a:solidFill>
          <a:latin typeface="Helvetica" charset="0"/>
          <a:ea typeface="ＭＳ Ｐゴシック" charset="0"/>
        </a:defRPr>
      </a:lvl9pPr>
    </p:titleStyle>
    <p:bodyStyle>
      <a:lvl1pPr marL="342675" indent="-342675"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2236" indent="-228446"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599134" indent="-228446"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6035" indent="-228446"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2931"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6982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6722"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361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497622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solidFill>
                  <a:srgbClr val="000000"/>
                </a:solidFill>
              </a:defRPr>
            </a:lvl1pPr>
          </a:lstStyle>
          <a:p>
            <a:pPr algn="l">
              <a:defRPr/>
            </a:pPr>
            <a:endParaRPr lang="en-US" b="0"/>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solidFill>
                  <a:srgbClr val="000000"/>
                </a:solidFill>
              </a:defRPr>
            </a:lvl1pPr>
          </a:lstStyle>
          <a:p>
            <a:pPr>
              <a:defRPr/>
            </a:pPr>
            <a:endParaRPr lang="en-US" b="0"/>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b="0"/>
              <a:pPr>
                <a:defRPr/>
              </a:pPr>
              <a:t>‹#›</a:t>
            </a:fld>
            <a:endParaRPr lang="en-US" b="0"/>
          </a:p>
        </p:txBody>
      </p:sp>
    </p:spTree>
    <p:extLst>
      <p:ext uri="{BB962C8B-B14F-4D97-AF65-F5344CB8AC3E}">
        <p14:creationId xmlns:p14="http://schemas.microsoft.com/office/powerpoint/2010/main" val="9410869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3703501576"/>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6893"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37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06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7585"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2236" indent="-228446"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599134" indent="-228446"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6035" indent="-228446" algn="l" rtl="0" eaLnBrk="0" fontAlgn="base" hangingPunct="0">
        <a:spcBef>
          <a:spcPct val="20000"/>
        </a:spcBef>
        <a:spcAft>
          <a:spcPct val="0"/>
        </a:spcAft>
        <a:buBlip>
          <a:blip r:embed="rId14"/>
        </a:buBlip>
        <a:defRPr kumimoji="1" sz="2000">
          <a:solidFill>
            <a:schemeClr val="tx1"/>
          </a:solidFill>
          <a:latin typeface="+mn-lt"/>
          <a:ea typeface="+mn-ea"/>
        </a:defRPr>
      </a:lvl5pPr>
      <a:lvl6pPr marL="2512931" indent="-228446" algn="l" rtl="0" fontAlgn="base">
        <a:spcBef>
          <a:spcPct val="20000"/>
        </a:spcBef>
        <a:spcAft>
          <a:spcPct val="0"/>
        </a:spcAft>
        <a:buBlip>
          <a:blip r:embed="rId14"/>
        </a:buBlip>
        <a:defRPr kumimoji="1" sz="2000">
          <a:solidFill>
            <a:schemeClr val="tx1"/>
          </a:solidFill>
          <a:latin typeface="+mn-lt"/>
          <a:ea typeface="+mn-ea"/>
        </a:defRPr>
      </a:lvl6pPr>
      <a:lvl7pPr marL="2969824" indent="-228446" algn="l" rtl="0" fontAlgn="base">
        <a:spcBef>
          <a:spcPct val="20000"/>
        </a:spcBef>
        <a:spcAft>
          <a:spcPct val="0"/>
        </a:spcAft>
        <a:buBlip>
          <a:blip r:embed="rId14"/>
        </a:buBlip>
        <a:defRPr kumimoji="1" sz="2000">
          <a:solidFill>
            <a:schemeClr val="tx1"/>
          </a:solidFill>
          <a:latin typeface="+mn-lt"/>
          <a:ea typeface="+mn-ea"/>
        </a:defRPr>
      </a:lvl7pPr>
      <a:lvl8pPr marL="3426722" indent="-228446" algn="l" rtl="0" fontAlgn="base">
        <a:spcBef>
          <a:spcPct val="20000"/>
        </a:spcBef>
        <a:spcAft>
          <a:spcPct val="0"/>
        </a:spcAft>
        <a:buBlip>
          <a:blip r:embed="rId14"/>
        </a:buBlip>
        <a:defRPr kumimoji="1" sz="2000">
          <a:solidFill>
            <a:schemeClr val="tx1"/>
          </a:solidFill>
          <a:latin typeface="+mn-lt"/>
          <a:ea typeface="+mn-ea"/>
        </a:defRPr>
      </a:lvl8pPr>
      <a:lvl9pPr marL="3883614" indent="-228446"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4016756418"/>
      </p:ext>
    </p:extLst>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833595640"/>
      </p:ext>
    </p:extLst>
  </p:cSld>
  <p:clrMap bg1="lt1" tx1="dk1" bg2="lt2" tx2="dk2" accent1="accent1" accent2="accent2" accent3="accent3" accent4="accent4" accent5="accent5" accent6="accent6" hlink="hlink" folHlink="folHlink"/>
  <p:sldLayoutIdLst>
    <p:sldLayoutId id="2147486120" r:id="rId1"/>
    <p:sldLayoutId id="2147486121" r:id="rId2"/>
    <p:sldLayoutId id="2147486122" r:id="rId3"/>
    <p:sldLayoutId id="2147486123" r:id="rId4"/>
    <p:sldLayoutId id="2147486124" r:id="rId5"/>
    <p:sldLayoutId id="2147486125" r:id="rId6"/>
    <p:sldLayoutId id="2147486126" r:id="rId7"/>
    <p:sldLayoutId id="2147486127" r:id="rId8"/>
    <p:sldLayoutId id="2147486128" r:id="rId9"/>
    <p:sldLayoutId id="2147486129" r:id="rId10"/>
    <p:sldLayoutId id="21474861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B32CEC08-2F4A-C64E-92C7-35C96AD945B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602285725"/>
      </p:ext>
    </p:extLst>
  </p:cSld>
  <p:clrMap bg1="lt1" tx1="dk1" bg2="lt2" tx2="dk2" accent1="accent1" accent2="accent2" accent3="accent3" accent4="accent4" accent5="accent5" accent6="accent6" hlink="hlink" folHlink="folHlink"/>
  <p:sldLayoutIdLst>
    <p:sldLayoutId id="2147486132" r:id="rId1"/>
    <p:sldLayoutId id="2147486133" r:id="rId2"/>
    <p:sldLayoutId id="2147486134" r:id="rId3"/>
    <p:sldLayoutId id="2147486135" r:id="rId4"/>
    <p:sldLayoutId id="2147486136" r:id="rId5"/>
    <p:sldLayoutId id="2147486137" r:id="rId6"/>
    <p:sldLayoutId id="2147486138" r:id="rId7"/>
    <p:sldLayoutId id="2147486139" r:id="rId8"/>
    <p:sldLayoutId id="2147486140" r:id="rId9"/>
    <p:sldLayoutId id="2147486141" r:id="rId10"/>
    <p:sldLayoutId id="21474861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pPr algn="l" fontAlgn="auto">
              <a:spcBef>
                <a:spcPts val="0"/>
              </a:spcBef>
              <a:spcAft>
                <a:spcPts val="0"/>
              </a:spcAft>
            </a:pPr>
            <a:fld id="{56D77D81-8AE1-4EFE-A1FA-5DB8AA5D2EEC}" type="datetimeFigureOut">
              <a:rPr lang="en-US" b="0" smtClean="0">
                <a:solidFill>
                  <a:srgbClr val="000000"/>
                </a:solidFill>
                <a:latin typeface="Arial"/>
              </a:rPr>
              <a:pPr algn="l" fontAlgn="auto">
                <a:spcBef>
                  <a:spcPts val="0"/>
                </a:spcBef>
                <a:spcAft>
                  <a:spcPts val="0"/>
                </a:spcAft>
              </a:pPr>
              <a:t>7/5/20</a:t>
            </a:fld>
            <a:endParaRPr lang="en-US" b="0">
              <a:solidFill>
                <a:srgbClr val="000000"/>
              </a:solidFill>
              <a:latin typeface="Aria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pPr fontAlgn="auto">
              <a:spcBef>
                <a:spcPts val="0"/>
              </a:spcBef>
              <a:spcAft>
                <a:spcPts val="0"/>
              </a:spcAft>
            </a:pPr>
            <a:endParaRPr lang="en-US" b="0">
              <a:solidFill>
                <a:srgbClr val="000000"/>
              </a:solidFill>
              <a:latin typeface="Aria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pPr fontAlgn="auto">
              <a:spcBef>
                <a:spcPts val="0"/>
              </a:spcBef>
              <a:spcAft>
                <a:spcPts val="0"/>
              </a:spcAft>
            </a:pPr>
            <a:fld id="{64981791-0A95-4238-8259-EE84C24EE427}" type="slidenum">
              <a:rPr lang="en-US" b="0" smtClean="0">
                <a:solidFill>
                  <a:srgbClr val="000000"/>
                </a:solidFill>
                <a:latin typeface="Arial"/>
              </a:rPr>
              <a:pPr fontAlgn="auto">
                <a:spcBef>
                  <a:spcPts val="0"/>
                </a:spcBef>
                <a:spcAft>
                  <a:spcPts val="0"/>
                </a:spcAft>
              </a:pPr>
              <a:t>‹#›</a:t>
            </a:fld>
            <a:endParaRPr lang="en-US" b="0">
              <a:solidFill>
                <a:srgbClr val="000000"/>
              </a:solidFill>
              <a:latin typeface="Arial"/>
            </a:endParaRPr>
          </a:p>
        </p:txBody>
      </p:sp>
    </p:spTree>
    <p:extLst>
      <p:ext uri="{BB962C8B-B14F-4D97-AF65-F5344CB8AC3E}">
        <p14:creationId xmlns:p14="http://schemas.microsoft.com/office/powerpoint/2010/main" val="2781903028"/>
      </p:ext>
    </p:extLst>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 id="2147486153" r:id="rId10"/>
    <p:sldLayoutId id="214748615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3776056921"/>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8F36D6E7-539B-1D4D-9F07-E4C49F0A9822}"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70688"/>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3851456305"/>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789047596"/>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893" algn="ctr" rtl="0" eaLnBrk="0" fontAlgn="base" hangingPunct="0">
        <a:spcBef>
          <a:spcPct val="0"/>
        </a:spcBef>
        <a:spcAft>
          <a:spcPct val="0"/>
        </a:spcAft>
        <a:defRPr sz="4400">
          <a:solidFill>
            <a:schemeClr val="tx2"/>
          </a:solidFill>
          <a:latin typeface="Times New Roman" pitchFamily="-112" charset="0"/>
        </a:defRPr>
      </a:lvl6pPr>
      <a:lvl7pPr marL="913790" algn="ctr" rtl="0" eaLnBrk="0" fontAlgn="base" hangingPunct="0">
        <a:spcBef>
          <a:spcPct val="0"/>
        </a:spcBef>
        <a:spcAft>
          <a:spcPct val="0"/>
        </a:spcAft>
        <a:defRPr sz="4400">
          <a:solidFill>
            <a:schemeClr val="tx2"/>
          </a:solidFill>
          <a:latin typeface="Times New Roman" pitchFamily="-112" charset="0"/>
        </a:defRPr>
      </a:lvl7pPr>
      <a:lvl8pPr marL="1370690" algn="ctr" rtl="0" eaLnBrk="0" fontAlgn="base" hangingPunct="0">
        <a:spcBef>
          <a:spcPct val="0"/>
        </a:spcBef>
        <a:spcAft>
          <a:spcPct val="0"/>
        </a:spcAft>
        <a:defRPr sz="4400">
          <a:solidFill>
            <a:schemeClr val="tx2"/>
          </a:solidFill>
          <a:latin typeface="Times New Roman" pitchFamily="-112" charset="0"/>
        </a:defRPr>
      </a:lvl8pPr>
      <a:lvl9pPr marL="1827585" algn="ctr" rtl="0" eaLnBrk="0" fontAlgn="base" hangingPunct="0">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456" indent="-285561"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236" indent="-22844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134" indent="-22844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035" indent="-22844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2931"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982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6722"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361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solidFill>
                  <a:srgbClr val="482400"/>
                </a:solidFill>
              </a: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252705"/>
      </p:ext>
    </p:extLst>
  </p:cSld>
  <p:clrMap bg1="lt1" tx1="dk1" bg2="lt2" tx2="dk2" accent1="accent1" accent2="accent2" accent3="accent3" accent4="accent4" accent5="accent5" accent6="accent6" hlink="hlink" folHlink="folHlink"/>
  <p:sldLayoutIdLst>
    <p:sldLayoutId id="2147486208" r:id="rId1"/>
    <p:sldLayoutId id="2147486209" r:id="rId2"/>
    <p:sldLayoutId id="2147486210" r:id="rId3"/>
    <p:sldLayoutId id="2147486211" r:id="rId4"/>
    <p:sldLayoutId id="2147486212" r:id="rId5"/>
    <p:sldLayoutId id="2147486213" r:id="rId6"/>
    <p:sldLayoutId id="2147486214" r:id="rId7"/>
    <p:sldLayoutId id="2147486215" r:id="rId8"/>
    <p:sldLayoutId id="2147486216" r:id="rId9"/>
    <p:sldLayoutId id="2147486217" r:id="rId10"/>
    <p:sldLayoutId id="214748621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7/5/20</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890358"/>
      </p:ext>
    </p:extLst>
  </p:cSld>
  <p:clrMap bg1="lt1" tx1="dk1" bg2="lt2" tx2="dk2" accent1="accent1" accent2="accent2" accent3="accent3" accent4="accent4" accent5="accent5" accent6="accent6" hlink="hlink" folHlink="folHlink"/>
  <p:sldLayoutIdLst>
    <p:sldLayoutId id="214748623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58" tIns="45981" rIns="91958" bIns="4598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26" tIns="45664" rIns="91326"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073546"/>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25" algn="ctr" rtl="0" fontAlgn="base">
        <a:spcBef>
          <a:spcPct val="0"/>
        </a:spcBef>
        <a:spcAft>
          <a:spcPct val="0"/>
        </a:spcAft>
        <a:defRPr sz="4400">
          <a:solidFill>
            <a:schemeClr val="tx2"/>
          </a:solidFill>
          <a:latin typeface="Times New Roman" pitchFamily="-110" charset="0"/>
        </a:defRPr>
      </a:lvl6pPr>
      <a:lvl7pPr marL="913257" algn="ctr" rtl="0" fontAlgn="base">
        <a:spcBef>
          <a:spcPct val="0"/>
        </a:spcBef>
        <a:spcAft>
          <a:spcPct val="0"/>
        </a:spcAft>
        <a:defRPr sz="4400">
          <a:solidFill>
            <a:schemeClr val="tx2"/>
          </a:solidFill>
          <a:latin typeface="Times New Roman" pitchFamily="-110" charset="0"/>
        </a:defRPr>
      </a:lvl7pPr>
      <a:lvl8pPr marL="1369889" algn="ctr" rtl="0" fontAlgn="base">
        <a:spcBef>
          <a:spcPct val="0"/>
        </a:spcBef>
        <a:spcAft>
          <a:spcPct val="0"/>
        </a:spcAft>
        <a:defRPr sz="4400">
          <a:solidFill>
            <a:schemeClr val="tx2"/>
          </a:solidFill>
          <a:latin typeface="Times New Roman" pitchFamily="-110" charset="0"/>
        </a:defRPr>
      </a:lvl8pPr>
      <a:lvl9pPr marL="1826515" algn="ctr" rtl="0" fontAlgn="base">
        <a:spcBef>
          <a:spcPct val="0"/>
        </a:spcBef>
        <a:spcAft>
          <a:spcPct val="0"/>
        </a:spcAft>
        <a:defRPr sz="4400">
          <a:solidFill>
            <a:schemeClr val="tx2"/>
          </a:solidFill>
          <a:latin typeface="Times New Roman" pitchFamily="-110" charset="0"/>
        </a:defRPr>
      </a:lvl9pPr>
    </p:titleStyle>
    <p:bodyStyle>
      <a:lvl1pPr marL="342474" indent="-342474"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021" indent="-285397"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574" indent="-22831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198"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4832"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458" indent="-228311" algn="l" rtl="0" fontAlgn="base">
        <a:spcBef>
          <a:spcPct val="20000"/>
        </a:spcBef>
        <a:spcAft>
          <a:spcPct val="0"/>
        </a:spcAft>
        <a:buChar char="•"/>
        <a:defRPr sz="2000">
          <a:solidFill>
            <a:schemeClr val="tx1"/>
          </a:solidFill>
          <a:latin typeface="+mn-lt"/>
          <a:ea typeface="ＭＳ Ｐゴシック" pitchFamily="-110" charset="-128"/>
        </a:defRPr>
      </a:lvl6pPr>
      <a:lvl7pPr marL="2968088" indent="-228311" algn="l" rtl="0" fontAlgn="base">
        <a:spcBef>
          <a:spcPct val="20000"/>
        </a:spcBef>
        <a:spcAft>
          <a:spcPct val="0"/>
        </a:spcAft>
        <a:buChar char="•"/>
        <a:defRPr sz="2000">
          <a:solidFill>
            <a:schemeClr val="tx1"/>
          </a:solidFill>
          <a:latin typeface="+mn-lt"/>
          <a:ea typeface="ＭＳ Ｐゴシック" pitchFamily="-110" charset="-128"/>
        </a:defRPr>
      </a:lvl7pPr>
      <a:lvl8pPr marL="3424719" indent="-228311" algn="l" rtl="0" fontAlgn="base">
        <a:spcBef>
          <a:spcPct val="20000"/>
        </a:spcBef>
        <a:spcAft>
          <a:spcPct val="0"/>
        </a:spcAft>
        <a:buChar char="•"/>
        <a:defRPr sz="2000">
          <a:solidFill>
            <a:schemeClr val="tx1"/>
          </a:solidFill>
          <a:latin typeface="+mn-lt"/>
          <a:ea typeface="ＭＳ Ｐゴシック" pitchFamily="-110" charset="-128"/>
        </a:defRPr>
      </a:lvl8pPr>
      <a:lvl9pPr marL="3881341" indent="-22831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7" algn="l" defTabSz="456625" rtl="0" eaLnBrk="1" latinLnBrk="0" hangingPunct="1">
        <a:defRPr sz="1800" kern="1200">
          <a:solidFill>
            <a:schemeClr val="tx1"/>
          </a:solidFill>
          <a:latin typeface="+mn-lt"/>
          <a:ea typeface="+mn-ea"/>
          <a:cs typeface="+mn-cs"/>
        </a:defRPr>
      </a:lvl3pPr>
      <a:lvl4pPr marL="1369889" algn="l" defTabSz="456625" rtl="0" eaLnBrk="1" latinLnBrk="0" hangingPunct="1">
        <a:defRPr sz="1800" kern="1200">
          <a:solidFill>
            <a:schemeClr val="tx1"/>
          </a:solidFill>
          <a:latin typeface="+mn-lt"/>
          <a:ea typeface="+mn-ea"/>
          <a:cs typeface="+mn-cs"/>
        </a:defRPr>
      </a:lvl4pPr>
      <a:lvl5pPr marL="1826515" algn="l" defTabSz="456625" rtl="0" eaLnBrk="1" latinLnBrk="0" hangingPunct="1">
        <a:defRPr sz="1800" kern="1200">
          <a:solidFill>
            <a:schemeClr val="tx1"/>
          </a:solidFill>
          <a:latin typeface="+mn-lt"/>
          <a:ea typeface="+mn-ea"/>
          <a:cs typeface="+mn-cs"/>
        </a:defRPr>
      </a:lvl5pPr>
      <a:lvl6pPr marL="2283144" algn="l" defTabSz="456625" rtl="0" eaLnBrk="1" latinLnBrk="0" hangingPunct="1">
        <a:defRPr sz="1800" kern="1200">
          <a:solidFill>
            <a:schemeClr val="tx1"/>
          </a:solidFill>
          <a:latin typeface="+mn-lt"/>
          <a:ea typeface="+mn-ea"/>
          <a:cs typeface="+mn-cs"/>
        </a:defRPr>
      </a:lvl6pPr>
      <a:lvl7pPr marL="2739774" algn="l" defTabSz="456625" rtl="0" eaLnBrk="1" latinLnBrk="0" hangingPunct="1">
        <a:defRPr sz="1800" kern="1200">
          <a:solidFill>
            <a:schemeClr val="tx1"/>
          </a:solidFill>
          <a:latin typeface="+mn-lt"/>
          <a:ea typeface="+mn-ea"/>
          <a:cs typeface="+mn-cs"/>
        </a:defRPr>
      </a:lvl7pPr>
      <a:lvl8pPr marL="3196404" algn="l" defTabSz="456625" rtl="0" eaLnBrk="1" latinLnBrk="0" hangingPunct="1">
        <a:defRPr sz="1800" kern="1200">
          <a:solidFill>
            <a:schemeClr val="tx1"/>
          </a:solidFill>
          <a:latin typeface="+mn-lt"/>
          <a:ea typeface="+mn-ea"/>
          <a:cs typeface="+mn-cs"/>
        </a:defRPr>
      </a:lvl8pPr>
      <a:lvl9pPr marL="3653029" algn="l" defTabSz="456625"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8576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3" name="Rectangle 3"/>
          <p:cNvSpPr>
            <a:spLocks noGrp="1" noChangeArrowheads="1"/>
          </p:cNvSpPr>
          <p:nvPr>
            <p:ph type="title"/>
          </p:nvPr>
        </p:nvSpPr>
        <p:spPr bwMode="auto">
          <a:xfrm>
            <a:off x="1067102" y="380628"/>
            <a:ext cx="77721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0" compatLnSpc="1">
            <a:prstTxWarp prst="textNoShape">
              <a:avLst/>
            </a:prstTxWarp>
          </a:bodyPr>
          <a:lstStyle/>
          <a:p>
            <a:pPr lvl="0"/>
            <a:r>
              <a:rPr lang="en-US" altLang="zh-CN"/>
              <a:t>Click to edit Master title style</a:t>
            </a:r>
          </a:p>
        </p:txBody>
      </p:sp>
      <p:sp>
        <p:nvSpPr>
          <p:cNvPr id="6148" name="Rectangle 4"/>
          <p:cNvSpPr>
            <a:spLocks noGrp="1" noChangeArrowheads="1"/>
          </p:cNvSpPr>
          <p:nvPr>
            <p:ph type="dt" sz="half" idx="2"/>
          </p:nvPr>
        </p:nvSpPr>
        <p:spPr bwMode="auto">
          <a:xfrm>
            <a:off x="838275" y="6400354"/>
            <a:ext cx="1905372"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defTabSz="913208">
              <a:defRPr sz="1400">
                <a:solidFill>
                  <a:schemeClr val="tx2"/>
                </a:solidFill>
                <a:latin typeface="Arial" charset="0"/>
                <a:cs typeface="ＭＳ Ｐゴシック" charset="0"/>
              </a:defRPr>
            </a:lvl1pPr>
          </a:lstStyle>
          <a:p>
            <a:pPr algn="l">
              <a:defRPr/>
            </a:pPr>
            <a:endParaRPr lang="zh-CN" altLang="en-US" b="0">
              <a:solidFill>
                <a:srgbClr val="482400"/>
              </a:solidFill>
              <a:sym typeface="Times New Roman" charset="0"/>
            </a:endParaRPr>
          </a:p>
        </p:txBody>
      </p:sp>
      <p:sp>
        <p:nvSpPr>
          <p:cNvPr id="6149" name="Rectangle 5"/>
          <p:cNvSpPr>
            <a:spLocks noGrp="1" noChangeArrowheads="1"/>
          </p:cNvSpPr>
          <p:nvPr>
            <p:ph type="ftr" sz="quarter" idx="3"/>
          </p:nvPr>
        </p:nvSpPr>
        <p:spPr bwMode="auto">
          <a:xfrm>
            <a:off x="3429004" y="6400354"/>
            <a:ext cx="2895451"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algn="ctr" defTabSz="913208">
              <a:defRPr sz="1400">
                <a:solidFill>
                  <a:schemeClr val="tx2"/>
                </a:solidFill>
                <a:latin typeface="Arial" charset="0"/>
                <a:cs typeface="ＭＳ Ｐゴシック" charset="0"/>
              </a:defRPr>
            </a:lvl1pPr>
          </a:lstStyle>
          <a:p>
            <a:pPr>
              <a:defRPr/>
            </a:pPr>
            <a:endParaRPr lang="zh-CN" altLang="en-US" b="0">
              <a:solidFill>
                <a:srgbClr val="482400"/>
              </a:solidFill>
              <a:sym typeface="Times New Roman" charset="0"/>
            </a:endParaRPr>
          </a:p>
        </p:txBody>
      </p:sp>
      <p:sp>
        <p:nvSpPr>
          <p:cNvPr id="6150" name="Rectangle 6"/>
          <p:cNvSpPr>
            <a:spLocks noGrp="1" noChangeArrowheads="1"/>
          </p:cNvSpPr>
          <p:nvPr>
            <p:ph type="sldNum" sz="quarter" idx="4"/>
          </p:nvPr>
        </p:nvSpPr>
        <p:spPr bwMode="auto">
          <a:xfrm>
            <a:off x="7010922" y="6400354"/>
            <a:ext cx="1904256"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algn="r" defTabSz="913208">
              <a:defRPr sz="1400">
                <a:solidFill>
                  <a:schemeClr val="tx2"/>
                </a:solidFill>
                <a:latin typeface="Arial" charset="0"/>
                <a:cs typeface="ＭＳ Ｐゴシック" charset="0"/>
              </a:defRPr>
            </a:lvl1pPr>
          </a:lstStyle>
          <a:p>
            <a:pPr>
              <a:defRPr/>
            </a:pPr>
            <a:fld id="{C9C37AFE-B7A8-9442-A61A-599B0C6715EA}" type="slidenum">
              <a:rPr lang="zh-CN" altLang="en-US" b="0">
                <a:solidFill>
                  <a:srgbClr val="482400"/>
                </a:solidFill>
                <a:sym typeface="Times New Roman" charset="0"/>
              </a:rPr>
              <a:pPr>
                <a:defRPr/>
              </a:pPr>
              <a:t>‹#›</a:t>
            </a:fld>
            <a:endParaRPr lang="en-US" altLang="zh-CN" b="0">
              <a:solidFill>
                <a:srgbClr val="482400"/>
              </a:solidFill>
              <a:sym typeface="Times New Roman" charset="0"/>
            </a:endParaRPr>
          </a:p>
        </p:txBody>
      </p:sp>
      <p:pic>
        <p:nvPicPr>
          <p:cNvPr id="88576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7102" y="1574974"/>
            <a:ext cx="7772177" cy="1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8" name="Rectangle 8"/>
          <p:cNvSpPr>
            <a:spLocks noGrp="1" noChangeArrowheads="1"/>
          </p:cNvSpPr>
          <p:nvPr>
            <p:ph type="body" idx="1"/>
          </p:nvPr>
        </p:nvSpPr>
        <p:spPr bwMode="auto">
          <a:xfrm>
            <a:off x="1061517" y="1766967"/>
            <a:ext cx="7769944" cy="41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774643336"/>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Lst>
  <p:hf hdr="0" ftr="0" dt="0"/>
  <p:txStyles>
    <p:titleStyle>
      <a:lvl1pPr algn="l" defTabSz="912841" rtl="0" eaLnBrk="0" fontAlgn="base" hangingPunct="0">
        <a:spcBef>
          <a:spcPct val="0"/>
        </a:spcBef>
        <a:spcAft>
          <a:spcPct val="0"/>
        </a:spcAft>
        <a:defRPr sz="4400">
          <a:solidFill>
            <a:schemeClr val="tx2"/>
          </a:solidFill>
          <a:latin typeface="+mj-lt"/>
          <a:ea typeface="ＭＳ Ｐゴシック" charset="0"/>
          <a:cs typeface="+mj-cs"/>
        </a:defRPr>
      </a:lvl1pPr>
      <a:lvl2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2pPr>
      <a:lvl3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3pPr>
      <a:lvl4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4pPr>
      <a:lvl5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5pPr>
      <a:lvl6pPr marL="321125" algn="l" defTabSz="913208" rtl="0" fontAlgn="base">
        <a:spcBef>
          <a:spcPct val="0"/>
        </a:spcBef>
        <a:spcAft>
          <a:spcPct val="0"/>
        </a:spcAft>
        <a:defRPr sz="4400">
          <a:solidFill>
            <a:schemeClr val="tx2"/>
          </a:solidFill>
          <a:latin typeface="Times New Roman" charset="0"/>
          <a:ea typeface="宋体" charset="0"/>
          <a:cs typeface="宋体" charset="0"/>
        </a:defRPr>
      </a:lvl6pPr>
      <a:lvl7pPr marL="642255" algn="l" defTabSz="913208" rtl="0" fontAlgn="base">
        <a:spcBef>
          <a:spcPct val="0"/>
        </a:spcBef>
        <a:spcAft>
          <a:spcPct val="0"/>
        </a:spcAft>
        <a:defRPr sz="4400">
          <a:solidFill>
            <a:schemeClr val="tx2"/>
          </a:solidFill>
          <a:latin typeface="Times New Roman" charset="0"/>
          <a:ea typeface="宋体" charset="0"/>
          <a:cs typeface="宋体" charset="0"/>
        </a:defRPr>
      </a:lvl7pPr>
      <a:lvl8pPr marL="963382" algn="l" defTabSz="913208" rtl="0" fontAlgn="base">
        <a:spcBef>
          <a:spcPct val="0"/>
        </a:spcBef>
        <a:spcAft>
          <a:spcPct val="0"/>
        </a:spcAft>
        <a:defRPr sz="4400">
          <a:solidFill>
            <a:schemeClr val="tx2"/>
          </a:solidFill>
          <a:latin typeface="Times New Roman" charset="0"/>
          <a:ea typeface="宋体" charset="0"/>
          <a:cs typeface="宋体" charset="0"/>
        </a:defRPr>
      </a:lvl8pPr>
      <a:lvl9pPr marL="1284513" algn="l" defTabSz="913208" rtl="0" fontAlgn="base">
        <a:spcBef>
          <a:spcPct val="0"/>
        </a:spcBef>
        <a:spcAft>
          <a:spcPct val="0"/>
        </a:spcAft>
        <a:defRPr sz="4400">
          <a:solidFill>
            <a:schemeClr val="tx2"/>
          </a:solidFill>
          <a:latin typeface="Times New Roman" charset="0"/>
          <a:ea typeface="宋体" charset="0"/>
          <a:cs typeface="宋体" charset="0"/>
        </a:defRPr>
      </a:lvl9pPr>
    </p:titleStyle>
    <p:bodyStyle>
      <a:lvl1pPr marL="341479" indent="-341479" algn="l" defTabSz="912841" rtl="0" eaLnBrk="0" fontAlgn="base" hangingPunct="0">
        <a:spcBef>
          <a:spcPct val="20000"/>
        </a:spcBef>
        <a:spcAft>
          <a:spcPct val="0"/>
        </a:spcAft>
        <a:buBlip>
          <a:blip r:embed="rId16"/>
        </a:buBlip>
        <a:defRPr sz="3200">
          <a:solidFill>
            <a:schemeClr val="tx1"/>
          </a:solidFill>
          <a:latin typeface="+mn-lt"/>
          <a:ea typeface="ＭＳ Ｐゴシック" charset="0"/>
          <a:cs typeface="+mn-cs"/>
        </a:defRPr>
      </a:lvl1pPr>
      <a:lvl2pPr marL="742102" indent="-284566" algn="l" defTabSz="912841"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cs typeface="+mn-cs"/>
        </a:defRPr>
      </a:lvl2pPr>
      <a:lvl3pPr marL="1141612" indent="-227653" algn="l" defTabSz="912841" rtl="0" eaLnBrk="0" fontAlgn="base" hangingPunct="0">
        <a:spcBef>
          <a:spcPct val="20000"/>
        </a:spcBef>
        <a:spcAft>
          <a:spcPct val="0"/>
        </a:spcAft>
        <a:buChar char="•"/>
        <a:defRPr sz="2400">
          <a:solidFill>
            <a:schemeClr val="tx1"/>
          </a:solidFill>
          <a:latin typeface="+mn-lt"/>
          <a:ea typeface="+mn-ea"/>
          <a:cs typeface="+mn-cs"/>
        </a:defRPr>
      </a:lvl3pPr>
      <a:lvl4pPr marL="1598029"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4452"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376124"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6pPr>
      <a:lvl7pPr marL="2697258"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7pPr>
      <a:lvl8pPr marL="301839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8pPr>
      <a:lvl9pPr marL="333951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9pPr>
    </p:bodyStyle>
    <p:otherStyle>
      <a:defPPr>
        <a:defRPr lang="en-US"/>
      </a:defPPr>
      <a:lvl1pPr marL="0" algn="l" defTabSz="321125" rtl="0" eaLnBrk="1" latinLnBrk="0" hangingPunct="1">
        <a:defRPr sz="1300" kern="1200">
          <a:solidFill>
            <a:schemeClr val="tx1"/>
          </a:solidFill>
          <a:latin typeface="+mn-lt"/>
          <a:ea typeface="+mn-ea"/>
          <a:cs typeface="+mn-cs"/>
        </a:defRPr>
      </a:lvl1pPr>
      <a:lvl2pPr marL="321125" algn="l" defTabSz="321125" rtl="0" eaLnBrk="1" latinLnBrk="0" hangingPunct="1">
        <a:defRPr sz="1300" kern="1200">
          <a:solidFill>
            <a:schemeClr val="tx1"/>
          </a:solidFill>
          <a:latin typeface="+mn-lt"/>
          <a:ea typeface="+mn-ea"/>
          <a:cs typeface="+mn-cs"/>
        </a:defRPr>
      </a:lvl2pPr>
      <a:lvl3pPr marL="642255" algn="l" defTabSz="321125" rtl="0" eaLnBrk="1" latinLnBrk="0" hangingPunct="1">
        <a:defRPr sz="1300" kern="1200">
          <a:solidFill>
            <a:schemeClr val="tx1"/>
          </a:solidFill>
          <a:latin typeface="+mn-lt"/>
          <a:ea typeface="+mn-ea"/>
          <a:cs typeface="+mn-cs"/>
        </a:defRPr>
      </a:lvl3pPr>
      <a:lvl4pPr marL="963382" algn="l" defTabSz="321125" rtl="0" eaLnBrk="1" latinLnBrk="0" hangingPunct="1">
        <a:defRPr sz="1300" kern="1200">
          <a:solidFill>
            <a:schemeClr val="tx1"/>
          </a:solidFill>
          <a:latin typeface="+mn-lt"/>
          <a:ea typeface="+mn-ea"/>
          <a:cs typeface="+mn-cs"/>
        </a:defRPr>
      </a:lvl4pPr>
      <a:lvl5pPr marL="1284513" algn="l" defTabSz="321125" rtl="0" eaLnBrk="1" latinLnBrk="0" hangingPunct="1">
        <a:defRPr sz="1300" kern="1200">
          <a:solidFill>
            <a:schemeClr val="tx1"/>
          </a:solidFill>
          <a:latin typeface="+mn-lt"/>
          <a:ea typeface="+mn-ea"/>
          <a:cs typeface="+mn-cs"/>
        </a:defRPr>
      </a:lvl5pPr>
      <a:lvl6pPr marL="1605642" algn="l" defTabSz="321125" rtl="0" eaLnBrk="1" latinLnBrk="0" hangingPunct="1">
        <a:defRPr sz="1300" kern="1200">
          <a:solidFill>
            <a:schemeClr val="tx1"/>
          </a:solidFill>
          <a:latin typeface="+mn-lt"/>
          <a:ea typeface="+mn-ea"/>
          <a:cs typeface="+mn-cs"/>
        </a:defRPr>
      </a:lvl6pPr>
      <a:lvl7pPr marL="1926770" algn="l" defTabSz="321125" rtl="0" eaLnBrk="1" latinLnBrk="0" hangingPunct="1">
        <a:defRPr sz="1300" kern="1200">
          <a:solidFill>
            <a:schemeClr val="tx1"/>
          </a:solidFill>
          <a:latin typeface="+mn-lt"/>
          <a:ea typeface="+mn-ea"/>
          <a:cs typeface="+mn-cs"/>
        </a:defRPr>
      </a:lvl7pPr>
      <a:lvl8pPr marL="2247901" algn="l" defTabSz="321125" rtl="0" eaLnBrk="1" latinLnBrk="0" hangingPunct="1">
        <a:defRPr sz="1300" kern="1200">
          <a:solidFill>
            <a:schemeClr val="tx1"/>
          </a:solidFill>
          <a:latin typeface="+mn-lt"/>
          <a:ea typeface="+mn-ea"/>
          <a:cs typeface="+mn-cs"/>
        </a:defRPr>
      </a:lvl8pPr>
      <a:lvl9pPr marL="2569028" algn="l" defTabSz="321125"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18D0F39A-F33A-034B-9A4C-F31889355D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7499867"/>
      </p:ext>
    </p:extLst>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803058"/>
      </p:ext>
    </p:extLst>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442571"/>
      </p:ext>
    </p:extLst>
  </p:cSld>
  <p:clrMap bg1="lt1" tx1="dk1" bg2="lt2" tx2="dk2" accent1="accent1" accent2="accent2" accent3="accent3" accent4="accent4" accent5="accent5" accent6="accent6" hlink="hlink" folHlink="folHlink"/>
  <p:sldLayoutIdLst>
    <p:sldLayoutId id="2147486282" r:id="rId1"/>
    <p:sldLayoutId id="2147486283" r:id="rId2"/>
    <p:sldLayoutId id="2147486284" r:id="rId3"/>
    <p:sldLayoutId id="2147486285" r:id="rId4"/>
    <p:sldLayoutId id="2147486286" r:id="rId5"/>
    <p:sldLayoutId id="2147486287" r:id="rId6"/>
    <p:sldLayoutId id="2147486288" r:id="rId7"/>
    <p:sldLayoutId id="2147486289" r:id="rId8"/>
    <p:sldLayoutId id="2147486290" r:id="rId9"/>
    <p:sldLayoutId id="2147486291" r:id="rId10"/>
    <p:sldLayoutId id="21474862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67084"/>
      </p:ext>
    </p:extLst>
  </p:cSld>
  <p:clrMap bg1="lt1" tx1="dk1" bg2="lt2" tx2="dk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7762540"/>
      </p:ext>
    </p:extLst>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357084"/>
      </p:ext>
    </p:extLst>
  </p:cSld>
  <p:clrMap bg1="lt1" tx1="dk1" bg2="lt2" tx2="dk2" accent1="accent1" accent2="accent2" accent3="accent3" accent4="accent4" accent5="accent5" accent6="accent6" hlink="hlink" folHlink="folHlink"/>
  <p:sldLayoutIdLst>
    <p:sldLayoutId id="2147486318" r:id="rId1"/>
    <p:sldLayoutId id="2147486319" r:id="rId2"/>
    <p:sldLayoutId id="2147486320" r:id="rId3"/>
    <p:sldLayoutId id="2147486321" r:id="rId4"/>
    <p:sldLayoutId id="2147486322" r:id="rId5"/>
    <p:sldLayoutId id="2147486323" r:id="rId6"/>
    <p:sldLayoutId id="2147486324" r:id="rId7"/>
    <p:sldLayoutId id="2147486325" r:id="rId8"/>
    <p:sldLayoutId id="2147486326" r:id="rId9"/>
    <p:sldLayoutId id="2147486327" r:id="rId10"/>
    <p:sldLayoutId id="214748632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614194"/>
      </p:ext>
    </p:extLst>
  </p:cSld>
  <p:clrMap bg1="lt1" tx1="dk1" bg2="lt2" tx2="dk2" accent1="accent1" accent2="accent2" accent3="accent3" accent4="accent4" accent5="accent5" accent6="accent6" hlink="hlink" folHlink="folHlink"/>
  <p:sldLayoutIdLst>
    <p:sldLayoutId id="2147486330" r:id="rId1"/>
    <p:sldLayoutId id="2147486331" r:id="rId2"/>
    <p:sldLayoutId id="2147486332" r:id="rId3"/>
    <p:sldLayoutId id="2147486333" r:id="rId4"/>
    <p:sldLayoutId id="2147486334" r:id="rId5"/>
    <p:sldLayoutId id="2147486335" r:id="rId6"/>
    <p:sldLayoutId id="2147486336" r:id="rId7"/>
    <p:sldLayoutId id="2147486337" r:id="rId8"/>
    <p:sldLayoutId id="2147486338" r:id="rId9"/>
    <p:sldLayoutId id="2147486339" r:id="rId10"/>
    <p:sldLayoutId id="21474863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9882239"/>
      </p:ext>
    </p:extLst>
  </p:cSld>
  <p:clrMap bg1="lt1" tx1="dk1" bg2="lt2" tx2="dk2" accent1="accent1" accent2="accent2" accent3="accent3" accent4="accent4" accent5="accent5" accent6="accent6" hlink="hlink" folHlink="folHlink"/>
  <p:sldLayoutIdLst>
    <p:sldLayoutId id="2147486342" r:id="rId1"/>
    <p:sldLayoutId id="2147486343" r:id="rId2"/>
    <p:sldLayoutId id="2147486344" r:id="rId3"/>
    <p:sldLayoutId id="2147486345" r:id="rId4"/>
    <p:sldLayoutId id="2147486346" r:id="rId5"/>
    <p:sldLayoutId id="2147486347" r:id="rId6"/>
    <p:sldLayoutId id="2147486348" r:id="rId7"/>
    <p:sldLayoutId id="2147486349" r:id="rId8"/>
    <p:sldLayoutId id="2147486350" r:id="rId9"/>
    <p:sldLayoutId id="2147486351" r:id="rId10"/>
    <p:sldLayoutId id="21474863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539493"/>
      </p:ext>
    </p:extLst>
  </p:cSld>
  <p:clrMap bg1="lt1" tx1="dk1" bg2="lt2" tx2="dk2" accent1="accent1" accent2="accent2" accent3="accent3" accent4="accent4" accent5="accent5" accent6="accent6" hlink="hlink" folHlink="folHlink"/>
  <p:sldLayoutIdLst>
    <p:sldLayoutId id="2147486354" r:id="rId1"/>
    <p:sldLayoutId id="2147486355" r:id="rId2"/>
    <p:sldLayoutId id="2147486356" r:id="rId3"/>
    <p:sldLayoutId id="2147486357" r:id="rId4"/>
    <p:sldLayoutId id="2147486358" r:id="rId5"/>
    <p:sldLayoutId id="2147486359" r:id="rId6"/>
    <p:sldLayoutId id="2147486360" r:id="rId7"/>
    <p:sldLayoutId id="2147486361" r:id="rId8"/>
    <p:sldLayoutId id="2147486362" r:id="rId9"/>
    <p:sldLayoutId id="2147486363" r:id="rId10"/>
    <p:sldLayoutId id="21474863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b="0">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b="0">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b="0">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2453896830"/>
      </p:ext>
    </p:extLst>
  </p:cSld>
  <p:clrMap bg1="dk2" tx1="lt1" bg2="dk1" tx2="lt2" accent1="accent1" accent2="accent2" accent3="accent3" accent4="accent4" accent5="accent5" accent6="accent6" hlink="hlink" folHlink="folHlink"/>
  <p:sldLayoutIdLst>
    <p:sldLayoutId id="2147486366" r:id="rId1"/>
    <p:sldLayoutId id="2147486367" r:id="rId2"/>
    <p:sldLayoutId id="2147486368" r:id="rId3"/>
    <p:sldLayoutId id="2147486369" r:id="rId4"/>
    <p:sldLayoutId id="2147486370" r:id="rId5"/>
    <p:sldLayoutId id="2147486371" r:id="rId6"/>
    <p:sldLayoutId id="2147486372" r:id="rId7"/>
    <p:sldLayoutId id="2147486373" r:id="rId8"/>
    <p:sldLayoutId id="2147486374" r:id="rId9"/>
    <p:sldLayoutId id="2147486375" r:id="rId10"/>
    <p:sldLayoutId id="214748637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8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83.xml"/><Relationship Id="rId1" Type="http://schemas.openxmlformats.org/officeDocument/2006/relationships/themeOverride" Target="../theme/themeOverride4.xml"/><Relationship Id="rId4" Type="http://schemas.openxmlformats.org/officeDocument/2006/relationships/image" Target="../media/image10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8.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9.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0.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1.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2.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96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3.xml"/><Relationship Id="rId1" Type="http://schemas.openxmlformats.org/officeDocument/2006/relationships/slideLayout" Target="../slideLayouts/slideLayout6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03.xml"/><Relationship Id="rId4" Type="http://schemas.openxmlformats.org/officeDocument/2006/relationships/image" Target="../media/image11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4.xml"/><Relationship Id="rId1" Type="http://schemas.openxmlformats.org/officeDocument/2006/relationships/slideLayout" Target="../slideLayouts/slideLayout6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5.xml"/><Relationship Id="rId1" Type="http://schemas.openxmlformats.org/officeDocument/2006/relationships/slideLayout" Target="../slideLayouts/slideLayout6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0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88.xml"/><Relationship Id="rId5" Type="http://schemas.openxmlformats.org/officeDocument/2006/relationships/image" Target="../media/image120.jpeg"/><Relationship Id="rId4" Type="http://schemas.openxmlformats.org/officeDocument/2006/relationships/image" Target="../media/image116.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4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89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7.xml"/><Relationship Id="rId1" Type="http://schemas.openxmlformats.org/officeDocument/2006/relationships/slideLayout" Target="../slideLayouts/slideLayout145.xml"/><Relationship Id="rId4" Type="http://schemas.openxmlformats.org/officeDocument/2006/relationships/image" Target="../media/image12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8.xml"/><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9.xml"/><Relationship Id="rId1" Type="http://schemas.openxmlformats.org/officeDocument/2006/relationships/slideLayout" Target="../slideLayouts/slideLayout13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0.xml"/><Relationship Id="rId1" Type="http://schemas.openxmlformats.org/officeDocument/2006/relationships/slideLayout" Target="../slideLayouts/slideLayout12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8.xml"/></Relationships>
</file>

<file path=ppt/slides/_rels/slide12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28.xml"/></Relationships>
</file>

<file path=ppt/slides/_rels/slide12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2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5.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2.xml"/><Relationship Id="rId1" Type="http://schemas.openxmlformats.org/officeDocument/2006/relationships/slideLayout" Target="../slideLayouts/slideLayout139.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3.xml"/><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89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4.xml"/><Relationship Id="rId1" Type="http://schemas.openxmlformats.org/officeDocument/2006/relationships/slideLayout" Target="../slideLayouts/slideLayout139.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5.xml"/><Relationship Id="rId1" Type="http://schemas.openxmlformats.org/officeDocument/2006/relationships/slideLayout" Target="../slideLayouts/slideLayout139.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6.xml"/><Relationship Id="rId1" Type="http://schemas.openxmlformats.org/officeDocument/2006/relationships/slideLayout" Target="../slideLayouts/slideLayout172.xml"/><Relationship Id="rId4" Type="http://schemas.openxmlformats.org/officeDocument/2006/relationships/image" Target="../media/image135.png"/></Relationships>
</file>

<file path=ppt/slides/_rels/slide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7.xml"/><Relationship Id="rId1" Type="http://schemas.openxmlformats.org/officeDocument/2006/relationships/slideLayout" Target="../slideLayouts/slideLayout1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139.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9.xml"/><Relationship Id="rId1" Type="http://schemas.openxmlformats.org/officeDocument/2006/relationships/slideLayout" Target="../slideLayouts/slideLayout139.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0.xml"/><Relationship Id="rId1" Type="http://schemas.openxmlformats.org/officeDocument/2006/relationships/slideLayout" Target="../slideLayouts/slideLayout50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1.xml"/><Relationship Id="rId1" Type="http://schemas.openxmlformats.org/officeDocument/2006/relationships/slideLayout" Target="../slideLayouts/slideLayout139.xml"/></Relationships>
</file>

<file path=ppt/slides/_rels/slide13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2.xml"/><Relationship Id="rId1" Type="http://schemas.openxmlformats.org/officeDocument/2006/relationships/slideLayout" Target="../slideLayouts/slideLayout17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3.xml"/><Relationship Id="rId1" Type="http://schemas.openxmlformats.org/officeDocument/2006/relationships/slideLayout" Target="../slideLayouts/slideLayout17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89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4.xml"/><Relationship Id="rId1" Type="http://schemas.openxmlformats.org/officeDocument/2006/relationships/slideLayout" Target="../slideLayouts/slideLayout139.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15.xml"/><Relationship Id="rId1" Type="http://schemas.openxmlformats.org/officeDocument/2006/relationships/slideLayout" Target="../slideLayouts/slideLayout507.xml"/><Relationship Id="rId4" Type="http://schemas.openxmlformats.org/officeDocument/2006/relationships/image" Target="../media/image145.png"/></Relationships>
</file>

<file path=ppt/slides/_rels/slide14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6.xml"/><Relationship Id="rId1" Type="http://schemas.openxmlformats.org/officeDocument/2006/relationships/slideLayout" Target="../slideLayouts/slideLayout507.xml"/><Relationship Id="rId4" Type="http://schemas.openxmlformats.org/officeDocument/2006/relationships/image" Target="../media/image147.png"/></Relationships>
</file>

<file path=ppt/slides/_rels/slide1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524.xml"/></Relationships>
</file>

<file path=ppt/slides/_rels/slide14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8.xml"/></Relationships>
</file>

<file path=ppt/slides/_rels/slide14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28.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7.xml"/><Relationship Id="rId1" Type="http://schemas.openxmlformats.org/officeDocument/2006/relationships/slideLayout" Target="../slideLayouts/slideLayout12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969.xml"/></Relationships>
</file>

<file path=ppt/slides/_rels/slide15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9.xml"/><Relationship Id="rId1" Type="http://schemas.openxmlformats.org/officeDocument/2006/relationships/slideLayout" Target="../slideLayouts/slideLayout19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0.xml"/><Relationship Id="rId1" Type="http://schemas.openxmlformats.org/officeDocument/2006/relationships/slideLayout" Target="../slideLayouts/slideLayout53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0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1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05.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4.xml"/><Relationship Id="rId1" Type="http://schemas.openxmlformats.org/officeDocument/2006/relationships/slideLayout" Target="../slideLayouts/slideLayout55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5.xml"/><Relationship Id="rId1" Type="http://schemas.openxmlformats.org/officeDocument/2006/relationships/slideLayout" Target="../slideLayouts/slideLayout535.xml"/></Relationships>
</file>

<file path=ppt/slides/_rels/slide1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6.xml"/><Relationship Id="rId1" Type="http://schemas.openxmlformats.org/officeDocument/2006/relationships/slideLayout" Target="../slideLayouts/slideLayout535.xml"/><Relationship Id="rId5" Type="http://schemas.openxmlformats.org/officeDocument/2006/relationships/image" Target="../media/image158.png"/><Relationship Id="rId4" Type="http://schemas.openxmlformats.org/officeDocument/2006/relationships/image" Target="../media/image157.png"/></Relationships>
</file>

<file path=ppt/slides/_rels/slide1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7.xml"/><Relationship Id="rId1" Type="http://schemas.openxmlformats.org/officeDocument/2006/relationships/slideLayout" Target="../slideLayouts/slideLayout535.xml"/></Relationships>
</file>

<file path=ppt/slides/_rels/slide15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8.xml"/><Relationship Id="rId1" Type="http://schemas.openxmlformats.org/officeDocument/2006/relationships/slideLayout" Target="../slideLayouts/slideLayout54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979.xml"/><Relationship Id="rId5" Type="http://schemas.openxmlformats.org/officeDocument/2006/relationships/image" Target="../media/image39.png"/><Relationship Id="rId4" Type="http://schemas.openxmlformats.org/officeDocument/2006/relationships/image" Target="../media/image38.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3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35.xml"/></Relationships>
</file>

<file path=ppt/slides/_rels/slide1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1.xml"/><Relationship Id="rId1" Type="http://schemas.openxmlformats.org/officeDocument/2006/relationships/slideLayout" Target="../slideLayouts/slideLayout89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24.xml"/></Relationships>
</file>

<file path=ppt/slides/_rels/slide16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2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2.xml"/><Relationship Id="rId1" Type="http://schemas.openxmlformats.org/officeDocument/2006/relationships/slideLayout" Target="../slideLayouts/slideLayout233.xml"/></Relationships>
</file>

<file path=ppt/slides/_rels/slide1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3.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1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4.xml"/><Relationship Id="rId1" Type="http://schemas.openxmlformats.org/officeDocument/2006/relationships/slideLayout" Target="../slideLayouts/slideLayout700.xml"/></Relationships>
</file>

<file path=ppt/slides/_rels/slide1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5.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1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6.xml"/><Relationship Id="rId1" Type="http://schemas.openxmlformats.org/officeDocument/2006/relationships/slideLayout" Target="../slideLayouts/slideLayout70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897.xml"/></Relationships>
</file>

<file path=ppt/slides/_rels/slide1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7.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71.xml"/></Relationships>
</file>

<file path=ppt/slides/_rels/slide1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9.xml"/><Relationship Id="rId1" Type="http://schemas.openxmlformats.org/officeDocument/2006/relationships/slideLayout" Target="../slideLayouts/slideLayout238.xml"/></Relationships>
</file>

<file path=ppt/slides/_rels/slide1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0.xml"/><Relationship Id="rId1" Type="http://schemas.openxmlformats.org/officeDocument/2006/relationships/slideLayout" Target="../slideLayouts/slideLayout243.xml"/></Relationships>
</file>

<file path=ppt/slides/_rels/slide17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43.xml"/></Relationships>
</file>

<file path=ppt/slides/_rels/slide17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1.xml"/><Relationship Id="rId1" Type="http://schemas.openxmlformats.org/officeDocument/2006/relationships/slideLayout" Target="../slideLayouts/slideLayout248.xml"/></Relationships>
</file>

<file path=ppt/slides/_rels/slide17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2.xml"/><Relationship Id="rId1" Type="http://schemas.openxmlformats.org/officeDocument/2006/relationships/slideLayout" Target="../slideLayouts/slideLayout243.xml"/></Relationships>
</file>

<file path=ppt/slides/_rels/slide17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3.xml"/><Relationship Id="rId1" Type="http://schemas.openxmlformats.org/officeDocument/2006/relationships/slideLayout" Target="../slideLayouts/slideLayout259.xml"/><Relationship Id="rId4" Type="http://schemas.openxmlformats.org/officeDocument/2006/relationships/image" Target="../media/image167.jpeg"/></Relationships>
</file>

<file path=ppt/slides/_rels/slide178.xml.rels><?xml version="1.0" encoding="UTF-8" standalone="yes"?>
<Relationships xmlns="http://schemas.openxmlformats.org/package/2006/relationships"><Relationship Id="rId3"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2" Type="http://schemas.openxmlformats.org/officeDocument/2006/relationships/notesSlide" Target="../notesSlides/notesSlide144.xml"/><Relationship Id="rId1" Type="http://schemas.openxmlformats.org/officeDocument/2006/relationships/slideLayout" Target="../slideLayouts/slideLayout255.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7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5.xml"/><Relationship Id="rId1" Type="http://schemas.openxmlformats.org/officeDocument/2006/relationships/slideLayout" Target="../slideLayouts/slideLayout25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897.xml"/></Relationships>
</file>

<file path=ppt/slides/_rels/slide180.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7" Type="http://schemas.openxmlformats.org/officeDocument/2006/relationships/hyperlink" Target="http://www.foodsubs.com/Photos/yeast-breadmachine.jpg" TargetMode="External"/><Relationship Id="rId2" Type="http://schemas.openxmlformats.org/officeDocument/2006/relationships/notesSlide" Target="../notesSlides/notesSlide146.xml"/><Relationship Id="rId1" Type="http://schemas.openxmlformats.org/officeDocument/2006/relationships/slideLayout" Target="../slideLayouts/slideLayout255.xml"/><Relationship Id="rId6" Type="http://schemas.openxmlformats.org/officeDocument/2006/relationships/image" Target="../media/image173.png"/><Relationship Id="rId11" Type="http://schemas.openxmlformats.org/officeDocument/2006/relationships/image" Target="../media/image176.jpeg"/><Relationship Id="rId5" Type="http://schemas.openxmlformats.org/officeDocument/2006/relationships/hyperlink" Target="http://www.globalgourmet.com/food/foodday/fd0397/art/bdyeast.gif" TargetMode="External"/><Relationship Id="rId10" Type="http://schemas.openxmlformats.org/officeDocument/2006/relationships/image" Target="../media/image175.jpeg"/><Relationship Id="rId4" Type="http://schemas.openxmlformats.org/officeDocument/2006/relationships/image" Target="../media/image172.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7.xml"/><Relationship Id="rId1" Type="http://schemas.openxmlformats.org/officeDocument/2006/relationships/slideLayout" Target="../slideLayouts/slideLayout243.xml"/></Relationships>
</file>

<file path=ppt/slides/_rels/slide18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8.xml"/><Relationship Id="rId1" Type="http://schemas.openxmlformats.org/officeDocument/2006/relationships/slideLayout" Target="../slideLayouts/slideLayout573.xml"/></Relationships>
</file>

<file path=ppt/slides/_rels/slide1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9.xml"/><Relationship Id="rId1" Type="http://schemas.openxmlformats.org/officeDocument/2006/relationships/slideLayout" Target="../slideLayouts/slideLayout573.xml"/></Relationships>
</file>

<file path=ppt/slides/_rels/slide18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0.xml"/><Relationship Id="rId1" Type="http://schemas.openxmlformats.org/officeDocument/2006/relationships/slideLayout" Target="../slideLayouts/slideLayout573.xml"/></Relationships>
</file>

<file path=ppt/slides/_rels/slide18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1.xml"/><Relationship Id="rId1" Type="http://schemas.openxmlformats.org/officeDocument/2006/relationships/slideLayout" Target="../slideLayouts/slideLayout266.xml"/></Relationships>
</file>

<file path=ppt/slides/_rels/slide1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2.xml"/><Relationship Id="rId1" Type="http://schemas.openxmlformats.org/officeDocument/2006/relationships/slideLayout" Target="../slideLayouts/slideLayout243.xml"/></Relationships>
</file>

<file path=ppt/slides/_rels/slide18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8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35.xml"/></Relationships>
</file>

<file path=ppt/slides/_rels/slide18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3.xml"/><Relationship Id="rId1" Type="http://schemas.openxmlformats.org/officeDocument/2006/relationships/slideLayout" Target="../slideLayouts/slideLayout28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897.xml"/></Relationships>
</file>

<file path=ppt/slides/_rels/slide19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4.xml"/><Relationship Id="rId1" Type="http://schemas.openxmlformats.org/officeDocument/2006/relationships/slideLayout" Target="../slideLayouts/slideLayout28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98.xml"/></Relationships>
</file>

<file path=ppt/slides/_rels/slide19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6.xml"/><Relationship Id="rId1" Type="http://schemas.openxmlformats.org/officeDocument/2006/relationships/slideLayout" Target="../slideLayouts/slideLayout288.xml"/></Relationships>
</file>

<file path=ppt/slides/_rels/slide19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7.xml"/><Relationship Id="rId1" Type="http://schemas.openxmlformats.org/officeDocument/2006/relationships/slideLayout" Target="../slideLayouts/slideLayout31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20.xml"/></Relationships>
</file>

<file path=ppt/slides/_rels/slide19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9.xml"/><Relationship Id="rId1" Type="http://schemas.openxmlformats.org/officeDocument/2006/relationships/slideLayout" Target="../slideLayouts/slideLayout287.xml"/></Relationships>
</file>

<file path=ppt/slides/_rels/slide19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0.xml"/><Relationship Id="rId1" Type="http://schemas.openxmlformats.org/officeDocument/2006/relationships/slideLayout" Target="../slideLayouts/slideLayout28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41.xml"/></Relationships>
</file>

<file path=ppt/slides/_rels/slide19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2.xml"/><Relationship Id="rId1" Type="http://schemas.openxmlformats.org/officeDocument/2006/relationships/slideLayout" Target="../slideLayouts/slideLayout287.xml"/></Relationships>
</file>

<file path=ppt/slides/_rels/slide1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3.xml"/><Relationship Id="rId1" Type="http://schemas.openxmlformats.org/officeDocument/2006/relationships/slideLayout" Target="../slideLayouts/slideLayout3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3.xml"/></Relationships>
</file>

<file path=ppt/slides/_rels/slide20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4.xml"/><Relationship Id="rId1" Type="http://schemas.openxmlformats.org/officeDocument/2006/relationships/slideLayout" Target="../slideLayouts/slideLayout884.xml"/></Relationships>
</file>

<file path=ppt/slides/_rels/slide20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5.xml"/><Relationship Id="rId1" Type="http://schemas.openxmlformats.org/officeDocument/2006/relationships/slideLayout" Target="../slideLayouts/slideLayout89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46.xml"/></Relationships>
</file>

<file path=ppt/slides/_rels/slide20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6.xml"/><Relationship Id="rId1" Type="http://schemas.openxmlformats.org/officeDocument/2006/relationships/slideLayout" Target="../slideLayouts/slideLayout589.xml"/><Relationship Id="rId5" Type="http://schemas.openxmlformats.org/officeDocument/2006/relationships/image" Target="../media/image194.jpeg"/><Relationship Id="rId4" Type="http://schemas.openxmlformats.org/officeDocument/2006/relationships/image" Target="../media/image193.jpeg"/></Relationships>
</file>

<file path=ppt/slides/_rels/slide20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67.xml"/><Relationship Id="rId1" Type="http://schemas.openxmlformats.org/officeDocument/2006/relationships/slideLayout" Target="../slideLayouts/slideLayout601.xml"/><Relationship Id="rId4" Type="http://schemas.openxmlformats.org/officeDocument/2006/relationships/image" Target="../media/image196.jpeg"/></Relationships>
</file>

<file path=ppt/slides/_rels/slide20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8.xml"/><Relationship Id="rId1" Type="http://schemas.openxmlformats.org/officeDocument/2006/relationships/slideLayout" Target="../slideLayouts/slideLayout601.xml"/></Relationships>
</file>

<file path=ppt/slides/_rels/slide20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9.xml"/><Relationship Id="rId1" Type="http://schemas.openxmlformats.org/officeDocument/2006/relationships/slideLayout" Target="../slideLayouts/slideLayout606.xml"/></Relationships>
</file>

<file path=ppt/slides/_rels/slide20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70.xml"/><Relationship Id="rId1" Type="http://schemas.openxmlformats.org/officeDocument/2006/relationships/slideLayout" Target="../slideLayouts/slideLayout61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71.xml"/></Relationships>
</file>

<file path=ppt/slides/_rels/slide20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72.xml"/><Relationship Id="rId1" Type="http://schemas.openxmlformats.org/officeDocument/2006/relationships/slideLayout" Target="../slideLayouts/slideLayout64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58.xml"/><Relationship Id="rId1" Type="http://schemas.openxmlformats.org/officeDocument/2006/relationships/themeOverride" Target="../theme/themeOverride2.xml"/><Relationship Id="rId4" Type="http://schemas.openxmlformats.org/officeDocument/2006/relationships/image" Target="../media/image43.png"/></Relationships>
</file>

<file path=ppt/slides/_rels/slide21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3.xml"/><Relationship Id="rId1" Type="http://schemas.openxmlformats.org/officeDocument/2006/relationships/slideLayout" Target="../slideLayouts/slideLayout57.xml"/></Relationships>
</file>

<file path=ppt/slides/_rels/slide21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74.xml"/><Relationship Id="rId1" Type="http://schemas.openxmlformats.org/officeDocument/2006/relationships/slideLayout" Target="../slideLayouts/slideLayout57.xml"/></Relationships>
</file>

<file path=ppt/slides/_rels/slide21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5.xml"/><Relationship Id="rId1" Type="http://schemas.openxmlformats.org/officeDocument/2006/relationships/slideLayout" Target="../slideLayouts/slideLayout656.xml"/></Relationships>
</file>

<file path=ppt/slides/_rels/slide21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76.xml"/><Relationship Id="rId1" Type="http://schemas.openxmlformats.org/officeDocument/2006/relationships/slideLayout" Target="../slideLayouts/slideLayout656.xml"/></Relationships>
</file>

<file path=ppt/slides/_rels/slide21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77.xml"/><Relationship Id="rId1" Type="http://schemas.openxmlformats.org/officeDocument/2006/relationships/slideLayout" Target="../slideLayouts/slideLayout656.xml"/></Relationships>
</file>

<file path=ppt/slides/_rels/slide21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8.xml"/><Relationship Id="rId1" Type="http://schemas.openxmlformats.org/officeDocument/2006/relationships/slideLayout" Target="../slideLayouts/slideLayout55.xml"/><Relationship Id="rId4" Type="http://schemas.openxmlformats.org/officeDocument/2006/relationships/image" Target="../media/image207.jpeg"/></Relationships>
</file>

<file path=ppt/slides/_rels/slide21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79.xml"/><Relationship Id="rId1" Type="http://schemas.openxmlformats.org/officeDocument/2006/relationships/slideLayout" Target="../slideLayouts/slideLayout56.xml"/><Relationship Id="rId4" Type="http://schemas.openxmlformats.org/officeDocument/2006/relationships/image" Target="../media/image209.jpeg"/></Relationships>
</file>

<file path=ppt/slides/_rels/slide21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0.xml"/><Relationship Id="rId1" Type="http://schemas.openxmlformats.org/officeDocument/2006/relationships/slideLayout" Target="../slideLayouts/slideLayout58.xml"/></Relationships>
</file>

<file path=ppt/slides/_rels/slide21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81.xml"/><Relationship Id="rId1" Type="http://schemas.openxmlformats.org/officeDocument/2006/relationships/slideLayout" Target="../slideLayouts/slideLayout57.xml"/></Relationships>
</file>

<file path=ppt/slides/_rels/slide21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2.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69.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60.xml"/></Relationships>
</file>

<file path=ppt/slides/_rels/slide221.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184.xml"/><Relationship Id="rId1" Type="http://schemas.openxmlformats.org/officeDocument/2006/relationships/slideLayout" Target="../slideLayouts/slideLayout59.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 Id="rId9" Type="http://schemas.openxmlformats.org/officeDocument/2006/relationships/image" Target="../media/image219.png"/></Relationships>
</file>

<file path=ppt/slides/_rels/slide22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5.xml"/><Relationship Id="rId1" Type="http://schemas.openxmlformats.org/officeDocument/2006/relationships/slideLayout" Target="../slideLayouts/slideLayout661.xml"/></Relationships>
</file>

<file path=ppt/slides/_rels/slide22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6.xml"/><Relationship Id="rId1" Type="http://schemas.openxmlformats.org/officeDocument/2006/relationships/slideLayout" Target="../slideLayouts/slideLayout661.xml"/></Relationships>
</file>

<file path=ppt/slides/_rels/slide22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87.xml"/><Relationship Id="rId1" Type="http://schemas.openxmlformats.org/officeDocument/2006/relationships/slideLayout" Target="../slideLayouts/slideLayout678.xml"/></Relationships>
</file>

<file path=ppt/slides/_rels/slide22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88.xml"/><Relationship Id="rId1" Type="http://schemas.openxmlformats.org/officeDocument/2006/relationships/slideLayout" Target="../slideLayouts/slideLayout61.xml"/></Relationships>
</file>

<file path=ppt/slides/_rels/slide22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89.xml"/><Relationship Id="rId1" Type="http://schemas.openxmlformats.org/officeDocument/2006/relationships/slideLayout" Target="../slideLayouts/slideLayout62.xml"/></Relationships>
</file>

<file path=ppt/slides/_rels/slide22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90.xml"/><Relationship Id="rId1" Type="http://schemas.openxmlformats.org/officeDocument/2006/relationships/slideLayout" Target="../slideLayouts/slideLayout64.xml"/></Relationships>
</file>

<file path=ppt/slides/_rels/slide22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1.xml"/><Relationship Id="rId1" Type="http://schemas.openxmlformats.org/officeDocument/2006/relationships/slideLayout" Target="../slideLayouts/slideLayout61.xml"/></Relationships>
</file>

<file path=ppt/slides/_rels/slide22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2.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15.xml"/></Relationships>
</file>

<file path=ppt/slides/_rels/slide23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93.xml"/><Relationship Id="rId1" Type="http://schemas.openxmlformats.org/officeDocument/2006/relationships/slideLayout" Target="../slideLayouts/slideLayout6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61.xml"/></Relationships>
</file>

<file path=ppt/slides/_rels/slide23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95.xml"/><Relationship Id="rId1" Type="http://schemas.openxmlformats.org/officeDocument/2006/relationships/slideLayout" Target="../slideLayouts/slideLayout61.xml"/></Relationships>
</file>

<file path=ppt/slides/_rels/slide23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96.xml"/><Relationship Id="rId1" Type="http://schemas.openxmlformats.org/officeDocument/2006/relationships/slideLayout" Target="../slideLayouts/slideLayout61.xml"/></Relationships>
</file>

<file path=ppt/slides/_rels/slide234.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notesSlide" Target="../notesSlides/notesSlide197.xml"/><Relationship Id="rId1" Type="http://schemas.openxmlformats.org/officeDocument/2006/relationships/slideLayout" Target="../slideLayouts/slideLayout61.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 Id="rId9" Type="http://schemas.openxmlformats.org/officeDocument/2006/relationships/image" Target="../media/image236.jpeg"/></Relationships>
</file>

<file path=ppt/slides/_rels/slide23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98.xml"/><Relationship Id="rId1" Type="http://schemas.openxmlformats.org/officeDocument/2006/relationships/slideLayout" Target="../slideLayouts/slideLayout61.xml"/><Relationship Id="rId6" Type="http://schemas.openxmlformats.org/officeDocument/2006/relationships/image" Target="../media/image240.png"/><Relationship Id="rId5" Type="http://schemas.openxmlformats.org/officeDocument/2006/relationships/image" Target="../media/image239.jpeg"/><Relationship Id="rId4" Type="http://schemas.openxmlformats.org/officeDocument/2006/relationships/image" Target="../media/image238.png"/></Relationships>
</file>

<file path=ppt/slides/_rels/slide23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99.xml"/><Relationship Id="rId1" Type="http://schemas.openxmlformats.org/officeDocument/2006/relationships/slideLayout" Target="../slideLayouts/slideLayout61.xml"/></Relationships>
</file>

<file path=ppt/slides/_rels/slide23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00.xml"/><Relationship Id="rId1" Type="http://schemas.openxmlformats.org/officeDocument/2006/relationships/slideLayout" Target="../slideLayouts/slideLayout61.xml"/></Relationships>
</file>

<file path=ppt/slides/_rels/slide23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01.xml"/><Relationship Id="rId1" Type="http://schemas.openxmlformats.org/officeDocument/2006/relationships/slideLayout" Target="../slideLayouts/slideLayout65.xml"/></Relationships>
</file>

<file path=ppt/slides/_rels/slide23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02.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03.xml"/><Relationship Id="rId1" Type="http://schemas.openxmlformats.org/officeDocument/2006/relationships/slideLayout" Target="../slideLayouts/slideLayout65.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241.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04.xml"/><Relationship Id="rId1" Type="http://schemas.openxmlformats.org/officeDocument/2006/relationships/slideLayout" Target="../slideLayouts/slideLayout65.xml"/><Relationship Id="rId5" Type="http://schemas.openxmlformats.org/officeDocument/2006/relationships/image" Target="../media/image251.jpeg"/><Relationship Id="rId4" Type="http://schemas.openxmlformats.org/officeDocument/2006/relationships/image" Target="../media/image250.jpeg"/></Relationships>
</file>

<file path=ppt/slides/_rels/slide24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5.xml"/><Relationship Id="rId1" Type="http://schemas.openxmlformats.org/officeDocument/2006/relationships/slideLayout" Target="../slideLayouts/slideLayout61.xml"/></Relationships>
</file>

<file path=ppt/slides/_rels/slide24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6.xml"/><Relationship Id="rId1" Type="http://schemas.openxmlformats.org/officeDocument/2006/relationships/slideLayout" Target="../slideLayouts/slideLayout61.xml"/></Relationships>
</file>

<file path=ppt/slides/_rels/slide24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07.xml"/><Relationship Id="rId1" Type="http://schemas.openxmlformats.org/officeDocument/2006/relationships/slideLayout" Target="../slideLayouts/slideLayout61.xml"/></Relationships>
</file>

<file path=ppt/slides/_rels/slide245.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8.xml"/><Relationship Id="rId1" Type="http://schemas.openxmlformats.org/officeDocument/2006/relationships/slideLayout" Target="../slideLayouts/slideLayout61.xml"/></Relationships>
</file>

<file path=ppt/slides/_rels/slide246.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9.xml"/><Relationship Id="rId1" Type="http://schemas.openxmlformats.org/officeDocument/2006/relationships/slideLayout" Target="../slideLayouts/slideLayout61.xml"/></Relationships>
</file>

<file path=ppt/slides/_rels/slide24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10.xml"/><Relationship Id="rId1" Type="http://schemas.openxmlformats.org/officeDocument/2006/relationships/slideLayout" Target="../slideLayouts/slideLayout61.xml"/></Relationships>
</file>

<file path=ppt/slides/_rels/slide24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11.xml"/><Relationship Id="rId1" Type="http://schemas.openxmlformats.org/officeDocument/2006/relationships/slideLayout" Target="../slideLayouts/slideLayout61.xml"/></Relationships>
</file>

<file path=ppt/slides/_rels/slide24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12.xml"/><Relationship Id="rId1" Type="http://schemas.openxmlformats.org/officeDocument/2006/relationships/slideLayout" Target="../slideLayouts/slideLayout65.xml"/><Relationship Id="rId5" Type="http://schemas.openxmlformats.org/officeDocument/2006/relationships/image" Target="../media/image261.jpeg"/><Relationship Id="rId4" Type="http://schemas.openxmlformats.org/officeDocument/2006/relationships/image" Target="../media/image260.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13.xml"/><Relationship Id="rId1" Type="http://schemas.openxmlformats.org/officeDocument/2006/relationships/slideLayout" Target="../slideLayouts/slideLayout63.xml"/><Relationship Id="rId4" Type="http://schemas.openxmlformats.org/officeDocument/2006/relationships/image" Target="../media/image263.jpeg"/></Relationships>
</file>

<file path=ppt/slides/_rels/slide251.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14.xml"/><Relationship Id="rId1" Type="http://schemas.openxmlformats.org/officeDocument/2006/relationships/slideLayout" Target="../slideLayouts/slideLayout61.xml"/><Relationship Id="rId4" Type="http://schemas.openxmlformats.org/officeDocument/2006/relationships/image" Target="../media/image265.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857.xml"/></Relationships>
</file>

<file path=ppt/slides/_rels/slide2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5.xml"/><Relationship Id="rId1" Type="http://schemas.openxmlformats.org/officeDocument/2006/relationships/slideLayout" Target="../slideLayouts/slideLayout358.xml"/></Relationships>
</file>

<file path=ppt/slides/_rels/slide25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16.xml"/><Relationship Id="rId1" Type="http://schemas.openxmlformats.org/officeDocument/2006/relationships/slideLayout" Target="../slideLayouts/slideLayout363.xml"/></Relationships>
</file>

<file path=ppt/slides/_rels/slide2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7.xml"/><Relationship Id="rId1" Type="http://schemas.openxmlformats.org/officeDocument/2006/relationships/slideLayout" Target="../slideLayouts/slideLayout358.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58.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58.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58.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5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58.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6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58.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402.xml"/></Relationships>
</file>

<file path=ppt/slides/_rels/slide2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6.xml"/><Relationship Id="rId1" Type="http://schemas.openxmlformats.org/officeDocument/2006/relationships/slideLayout" Target="../slideLayouts/slideLayout380.xml"/><Relationship Id="rId4" Type="http://schemas.openxmlformats.org/officeDocument/2006/relationships/image" Target="../media/image135.png"/></Relationships>
</file>

<file path=ppt/slides/_rels/slide265.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27.xml"/><Relationship Id="rId1" Type="http://schemas.openxmlformats.org/officeDocument/2006/relationships/slideLayout" Target="../slideLayouts/slideLayout358.xml"/><Relationship Id="rId5" Type="http://schemas.openxmlformats.org/officeDocument/2006/relationships/image" Target="../media/image269.jpeg"/><Relationship Id="rId4" Type="http://schemas.openxmlformats.org/officeDocument/2006/relationships/image" Target="../media/image268.jpeg"/></Relationships>
</file>

<file path=ppt/slides/_rels/slide26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28.xml"/><Relationship Id="rId1" Type="http://schemas.openxmlformats.org/officeDocument/2006/relationships/slideLayout" Target="../slideLayouts/slideLayout363.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40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02.xml"/></Relationships>
</file>

<file path=ppt/slides/_rels/slide26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31.xml"/><Relationship Id="rId1" Type="http://schemas.openxmlformats.org/officeDocument/2006/relationships/slideLayout" Target="../slideLayouts/slideLayout36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419.xml"/></Relationships>
</file>

<file path=ppt/slides/_rels/slide27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33.xml"/><Relationship Id="rId1" Type="http://schemas.openxmlformats.org/officeDocument/2006/relationships/slideLayout" Target="../slideLayouts/slideLayout40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868.xml"/></Relationships>
</file>

<file path=ppt/slides/_rels/slide27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34.xml"/><Relationship Id="rId1" Type="http://schemas.openxmlformats.org/officeDocument/2006/relationships/slideLayout" Target="../slideLayouts/slideLayout39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40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402.xml"/></Relationships>
</file>

<file path=ppt/slides/_rels/slide27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37.xml"/><Relationship Id="rId1" Type="http://schemas.openxmlformats.org/officeDocument/2006/relationships/slideLayout" Target="../slideLayouts/slideLayout396.xml"/></Relationships>
</file>

<file path=ppt/slides/_rels/slide27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38.xml"/><Relationship Id="rId1" Type="http://schemas.openxmlformats.org/officeDocument/2006/relationships/slideLayout" Target="../slideLayouts/slideLayout39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40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40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407.xml"/></Relationships>
</file>

<file path=ppt/slides/_rels/slide28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42.xml"/><Relationship Id="rId1" Type="http://schemas.openxmlformats.org/officeDocument/2006/relationships/slideLayout" Target="../slideLayouts/slideLayout40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407.xml"/></Relationships>
</file>

<file path=ppt/slides/_rels/slide283.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44.xml"/><Relationship Id="rId1" Type="http://schemas.openxmlformats.org/officeDocument/2006/relationships/slideLayout" Target="../slideLayouts/slideLayout407.xml"/></Relationships>
</file>

<file path=ppt/slides/_rels/slide28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45.xml"/><Relationship Id="rId1" Type="http://schemas.openxmlformats.org/officeDocument/2006/relationships/slideLayout" Target="../slideLayouts/slideLayout407.xml"/></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430.xml"/><Relationship Id="rId1" Type="http://schemas.openxmlformats.org/officeDocument/2006/relationships/themeOverride" Target="../theme/themeOverride5.xml"/><Relationship Id="rId4" Type="http://schemas.openxmlformats.org/officeDocument/2006/relationships/image" Target="../media/image276.jpeg"/></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40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02.xml"/></Relationships>
</file>

<file path=ppt/slides/_rels/slide2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9.xml"/><Relationship Id="rId1" Type="http://schemas.openxmlformats.org/officeDocument/2006/relationships/slideLayout" Target="../slideLayouts/slideLayout897.xml"/></Relationships>
</file>

<file path=ppt/slides/_rels/slide2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0.xml"/><Relationship Id="rId1" Type="http://schemas.openxmlformats.org/officeDocument/2006/relationships/slideLayout" Target="../slideLayouts/slideLayout89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1.xml"/><Relationship Id="rId1" Type="http://schemas.openxmlformats.org/officeDocument/2006/relationships/slideLayout" Target="../slideLayouts/slideLayout897.xml"/></Relationships>
</file>

<file path=ppt/slides/_rels/slide2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2.xml"/><Relationship Id="rId1" Type="http://schemas.openxmlformats.org/officeDocument/2006/relationships/slideLayout" Target="../slideLayouts/slideLayout897.xml"/></Relationships>
</file>

<file path=ppt/slides/_rels/slide2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3.xml"/><Relationship Id="rId1" Type="http://schemas.openxmlformats.org/officeDocument/2006/relationships/slideLayout" Target="../slideLayouts/slideLayout89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903.xml"/></Relationships>
</file>

<file path=ppt/slides/_rels/slide29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54.xml"/><Relationship Id="rId1" Type="http://schemas.openxmlformats.org/officeDocument/2006/relationships/slideLayout" Target="../slideLayouts/slideLayout897.xml"/><Relationship Id="rId4" Type="http://schemas.openxmlformats.org/officeDocument/2006/relationships/image" Target="../media/image278.png"/></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396.xml"/></Relationships>
</file>

<file path=ppt/slides/_rels/slide29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56.xml"/><Relationship Id="rId1" Type="http://schemas.openxmlformats.org/officeDocument/2006/relationships/slideLayout" Target="../slideLayouts/slideLayout883.xml"/><Relationship Id="rId4" Type="http://schemas.openxmlformats.org/officeDocument/2006/relationships/image" Target="../media/image27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9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46.xml"/></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44.xml"/><Relationship Id="rId5" Type="http://schemas.openxmlformats.org/officeDocument/2006/relationships/image" Target="../media/image54.gif"/><Relationship Id="rId4" Type="http://schemas.openxmlformats.org/officeDocument/2006/relationships/image" Target="../media/image53.emf"/></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2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70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0.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06.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4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897.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897.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45.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897.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897.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897.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897.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89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897.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89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920.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45.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700.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706.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897.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89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8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27.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5.xml"/><Relationship Id="rId1" Type="http://schemas.openxmlformats.org/officeDocument/2006/relationships/slideLayout" Target="../slideLayouts/slideLayout897.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45.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49.xml"/><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463.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45.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52.xml"/><Relationship Id="rId4" Type="http://schemas.openxmlformats.org/officeDocument/2006/relationships/image" Target="../media/image95.jpeg"/></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9.xml"/><Relationship Id="rId1" Type="http://schemas.openxmlformats.org/officeDocument/2006/relationships/slideLayout" Target="../slideLayouts/slideLayout52.xml"/><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791.xml"/><Relationship Id="rId1" Type="http://schemas.openxmlformats.org/officeDocument/2006/relationships/themeOverride" Target="../theme/themeOverride3.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3.xml"/><Relationship Id="rId1" Type="http://schemas.openxmlformats.org/officeDocument/2006/relationships/slideLayout" Target="../slideLayouts/slideLayout44.xml"/><Relationship Id="rId5" Type="http://schemas.openxmlformats.org/officeDocument/2006/relationships/image" Target="../media/image103.jpeg"/><Relationship Id="rId4" Type="http://schemas.openxmlformats.org/officeDocument/2006/relationships/image" Target="../media/image102.jpeg"/></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4.xml"/><Relationship Id="rId1" Type="http://schemas.openxmlformats.org/officeDocument/2006/relationships/slideLayout" Target="../slideLayouts/slideLayout474.xml"/><Relationship Id="rId4"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A3E398-63CE-5B4A-81AC-A0C9A274DDEE}"/>
              </a:ext>
            </a:extLst>
          </p:cNvPr>
          <p:cNvGrpSpPr/>
          <p:nvPr/>
        </p:nvGrpSpPr>
        <p:grpSpPr>
          <a:xfrm>
            <a:off x="-24777" y="468534"/>
            <a:ext cx="9168778" cy="5970489"/>
            <a:chOff x="-24777" y="468534"/>
            <a:chExt cx="9168778" cy="5970489"/>
          </a:xfrm>
        </p:grpSpPr>
        <p:pic>
          <p:nvPicPr>
            <p:cNvPr id="4" name="Picture 3"/>
            <p:cNvPicPr>
              <a:picLocks noChangeAspect="1"/>
            </p:cNvPicPr>
            <p:nvPr/>
          </p:nvPicPr>
          <p:blipFill rotWithShape="1">
            <a:blip r:embed="rId2"/>
            <a:srcRect r="13534"/>
            <a:stretch/>
          </p:blipFill>
          <p:spPr>
            <a:xfrm>
              <a:off x="-24777" y="468534"/>
              <a:ext cx="9168778" cy="5970489"/>
            </a:xfrm>
            <a:prstGeom prst="rect">
              <a:avLst/>
            </a:prstGeom>
            <a:ln>
              <a:noFill/>
            </a:ln>
            <a:effectLst>
              <a:softEdge rad="112500"/>
            </a:effectLst>
          </p:spPr>
        </p:pic>
        <p:sp>
          <p:nvSpPr>
            <p:cNvPr id="3" name="Rounded Rectangle 2">
              <a:extLst>
                <a:ext uri="{FF2B5EF4-FFF2-40B4-BE49-F238E27FC236}">
                  <a16:creationId xmlns:a16="http://schemas.microsoft.com/office/drawing/2014/main" id="{0A2D3396-765A-454E-9A10-C69DCA8E8C07}"/>
                </a:ext>
              </a:extLst>
            </p:cNvPr>
            <p:cNvSpPr/>
            <p:nvPr/>
          </p:nvSpPr>
          <p:spPr bwMode="auto">
            <a:xfrm>
              <a:off x="539552" y="3212976"/>
              <a:ext cx="5976664" cy="513191"/>
            </a:xfrm>
            <a:prstGeom prst="round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 name="Title 1"/>
          <p:cNvSpPr>
            <a:spLocks noGrp="1"/>
          </p:cNvSpPr>
          <p:nvPr>
            <p:ph type="title"/>
          </p:nvPr>
        </p:nvSpPr>
        <p:spPr>
          <a:xfrm>
            <a:off x="544383" y="3212975"/>
            <a:ext cx="5711274" cy="2229881"/>
          </a:xfrm>
          <a:solidFill>
            <a:srgbClr val="000000"/>
          </a:solidFill>
        </p:spPr>
        <p:txBody>
          <a:bodyPr/>
          <a:lstStyle/>
          <a:p>
            <a:r>
              <a:rPr lang="zh-SG" altLang="en-US" sz="6000" b="1" dirty="0">
                <a:latin typeface="Microsoft YaHei UI" panose="020B0503020204020204" pitchFamily="34" charset="-122"/>
                <a:ea typeface="Microsoft YaHei UI" panose="020B0503020204020204" pitchFamily="34" charset="-122"/>
              </a:rPr>
              <a:t>哥林多前书</a:t>
            </a:r>
            <a:endParaRPr lang="en-US" sz="6000" b="1" dirty="0">
              <a:latin typeface="Microsoft YaHei UI" panose="020B0503020204020204" pitchFamily="34" charset="-122"/>
              <a:ea typeface="Microsoft YaHei UI" panose="020B0503020204020204" pitchFamily="34" charset="-122"/>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Text Box 3">
            <a:extLst>
              <a:ext uri="{FF2B5EF4-FFF2-40B4-BE49-F238E27FC236}">
                <a16:creationId xmlns:a16="http://schemas.microsoft.com/office/drawing/2014/main" id="{E35D3A90-135E-C34B-81A9-152D293ECE94}"/>
              </a:ext>
            </a:extLst>
          </p:cNvPr>
          <p:cNvSpPr txBox="1">
            <a:spLocks noChangeArrowheads="1"/>
          </p:cNvSpPr>
          <p:nvPr/>
        </p:nvSpPr>
        <p:spPr bwMode="auto">
          <a:xfrm>
            <a:off x="-35496" y="7243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新约时代最有肉欲的教会</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endPar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6808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xEl>
                                              <p:charRg st="4294967295" end="4294967295"/>
                                            </p:txEl>
                                          </p:spTgt>
                                        </p:tgtEl>
                                        <p:attrNameLst>
                                          <p:attrName>style.visibility</p:attrName>
                                        </p:attrNameLst>
                                      </p:cBhvr>
                                      <p:to>
                                        <p:strVal val="visible"/>
                                      </p:to>
                                    </p:set>
                                    <p:set>
                                      <p:cBhvr>
                                        <p:cTn id="7" dur="455" fill="hold">
                                          <p:stCondLst>
                                            <p:cond delay="0"/>
                                          </p:stCondLst>
                                        </p:cTn>
                                        <p:tgtEl>
                                          <p:spTgt spid="2">
                                            <p:txEl>
                                              <p:charRg st="4294967295" end="4294967295"/>
                                            </p:txEl>
                                          </p:spTgt>
                                        </p:tgtEl>
                                        <p:attrNameLst>
                                          <p:attrName>style.rotation</p:attrName>
                                        </p:attrNameLst>
                                      </p:cBhvr>
                                      <p:to>
                                        <p:strVal val="-45.0"/>
                                      </p:to>
                                    </p:set>
                                    <p:anim calcmode="lin" valueType="num">
                                      <p:cBhvr>
                                        <p:cTn id="8" dur="455" fill="hold">
                                          <p:stCondLst>
                                            <p:cond delay="455"/>
                                          </p:stCondLst>
                                        </p:cTn>
                                        <p:tgtEl>
                                          <p:spTgt spid="2">
                                            <p:txEl>
                                              <p:charRg st="4294967295" end="4294967295"/>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xEl>
                                              <p:charRg st="4294967295" end="4294967295"/>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xEl>
                                              <p:charRg st="4294967295" end="4294967295"/>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xEl>
                                              <p:charRg st="4294967295" end="4294967295"/>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rPr>
              <a:t>哥林多前书</a:t>
            </a:r>
            <a:endParaRPr 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endParaRPr>
          </a:p>
        </p:txBody>
      </p:sp>
      <p:sp>
        <p:nvSpPr>
          <p:cNvPr id="50212" name="Text Box 94"/>
          <p:cNvSpPr txBox="1">
            <a:spLocks noChangeArrowheads="1"/>
          </p:cNvSpPr>
          <p:nvPr/>
        </p:nvSpPr>
        <p:spPr bwMode="auto">
          <a:xfrm>
            <a:off x="8275873" y="76212"/>
            <a:ext cx="752004" cy="461604"/>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128"/>
              </a:rPr>
              <a:t>156</a:t>
            </a:r>
          </a:p>
        </p:txBody>
      </p:sp>
      <p:graphicFrame>
        <p:nvGraphicFramePr>
          <p:cNvPr id="95" name="Table 94"/>
          <p:cNvGraphicFramePr>
            <a:graphicFrameLocks noGrp="1"/>
          </p:cNvGraphicFramePr>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837519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
            <a:ext cx="9144000" cy="6880225"/>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2"/>
          <p:cNvSpPr>
            <a:spLocks noGrp="1" noChangeArrowheads="1"/>
          </p:cNvSpPr>
          <p:nvPr>
            <p:ph type="title"/>
          </p:nvPr>
        </p:nvSpPr>
        <p:spPr>
          <a:xfrm>
            <a:off x="533400" y="914400"/>
            <a:ext cx="8153400" cy="2819400"/>
          </a:xfrm>
          <a:effectLst>
            <a:outerShdw blurRad="63500" dist="35921" dir="2700000" algn="ctr" rotWithShape="0">
              <a:schemeClr val="tx1">
                <a:alpha val="74998"/>
              </a:schemeClr>
            </a:outerShdw>
          </a:effectLst>
        </p:spPr>
        <p:txBody>
          <a:bodyPr/>
          <a:lstStyle/>
          <a:p>
            <a:r>
              <a:rPr lang="en-US" b="1" dirty="0">
                <a:solidFill>
                  <a:srgbClr val="000000"/>
                </a:solidFill>
                <a:latin typeface="Arial"/>
                <a:cs typeface="Arial"/>
              </a:rPr>
              <a:t>I. </a:t>
            </a:r>
            <a:r>
              <a:rPr lang="zh-CN" altLang="en-US" b="1" dirty="0">
                <a:solidFill>
                  <a:srgbClr val="000000"/>
                </a:solidFill>
                <a:latin typeface="Arial"/>
                <a:cs typeface="Arial"/>
              </a:rPr>
              <a:t>上帝福音的大能的奥秘是这世界所弃绝的</a:t>
            </a:r>
            <a:r>
              <a:rPr lang="zh-CN" altLang="en-US" b="1" dirty="0">
                <a:solidFill>
                  <a:srgbClr val="FF0000"/>
                </a:solidFill>
                <a:latin typeface="Arial"/>
                <a:cs typeface="Arial"/>
              </a:rPr>
              <a:t>智慧 </a:t>
            </a:r>
            <a:r>
              <a:rPr lang="en-US" b="1" dirty="0">
                <a:solidFill>
                  <a:srgbClr val="000000"/>
                </a:solidFill>
                <a:latin typeface="Arial"/>
                <a:cs typeface="Arial"/>
              </a:rPr>
              <a:t>(2:6-10).</a:t>
            </a:r>
            <a:endParaRPr lang="en-US" dirty="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51" y="3259138"/>
            <a:ext cx="3006725" cy="344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38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700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ctrTitle"/>
          </p:nvPr>
        </p:nvSpPr>
        <p:spPr>
          <a:xfrm>
            <a:off x="0" y="0"/>
            <a:ext cx="9296400" cy="1600200"/>
          </a:xfrm>
        </p:spPr>
        <p:txBody>
          <a:bodyPr>
            <a:normAutofit/>
          </a:bodyPr>
          <a:lstStyle/>
          <a:p>
            <a:r>
              <a:rPr lang="en-US" sz="4000" b="1" dirty="0">
                <a:solidFill>
                  <a:schemeClr val="bg1"/>
                </a:solidFill>
              </a:rPr>
              <a:t>A. </a:t>
            </a:r>
            <a:r>
              <a:rPr lang="zh-CN" altLang="en-US" sz="4000" b="1" dirty="0">
                <a:solidFill>
                  <a:schemeClr val="bg1"/>
                </a:solidFill>
              </a:rPr>
              <a:t>上帝的子民的智慧</a:t>
            </a:r>
            <a:r>
              <a:rPr lang="en-US" altLang="zh-CN" sz="4000" b="1" dirty="0">
                <a:solidFill>
                  <a:schemeClr val="bg1"/>
                </a:solidFill>
              </a:rPr>
              <a:t>-</a:t>
            </a:r>
            <a:r>
              <a:rPr lang="zh-CN" altLang="en-US" sz="4000" b="1" dirty="0">
                <a:solidFill>
                  <a:schemeClr val="bg1"/>
                </a:solidFill>
              </a:rPr>
              <a:t>属神的智慧 </a:t>
            </a:r>
            <a:r>
              <a:rPr lang="en-US" sz="4000" b="1" dirty="0">
                <a:solidFill>
                  <a:schemeClr val="bg1"/>
                </a:solidFill>
              </a:rPr>
              <a:t>(2:6)</a:t>
            </a:r>
            <a:endParaRPr lang="en-US" sz="4800" dirty="0">
              <a:solidFill>
                <a:schemeClr val="bg1"/>
              </a:solidFill>
            </a:endParaRPr>
          </a:p>
        </p:txBody>
      </p:sp>
      <p:pic>
        <p:nvPicPr>
          <p:cNvPr id="20482" name="Picture 2" descr="http://images01.olx.ca/ui/6/21/44/1274829022_96121744_3-DOWNTOWN-High-Rise-CONDO-10th-Street-SW-Houses-Apartments-for-Rent-127482902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5802" y="1763059"/>
            <a:ext cx="7810031" cy="4840942"/>
          </a:xfrm>
          <a:prstGeom prst="rect">
            <a:avLst/>
          </a:prstGeom>
          <a:noFill/>
        </p:spPr>
      </p:pic>
      <p:sp>
        <p:nvSpPr>
          <p:cNvPr id="6" name="Rectangle 5"/>
          <p:cNvSpPr/>
          <p:nvPr/>
        </p:nvSpPr>
        <p:spPr>
          <a:xfrm>
            <a:off x="1101688" y="3429013"/>
            <a:ext cx="7093024" cy="2554545"/>
          </a:xfrm>
          <a:prstGeom prst="rect">
            <a:avLst/>
          </a:prstGeom>
        </p:spPr>
        <p:txBody>
          <a:bodyPr wrap="square" lIns="91378" tIns="45690" rIns="91378" bIns="45690">
            <a:spAutoFit/>
          </a:bodyPr>
          <a:lstStyle/>
          <a:p>
            <a:pPr fontAlgn="auto">
              <a:spcBef>
                <a:spcPts val="0"/>
              </a:spcBef>
              <a:spcAft>
                <a:spcPts val="0"/>
              </a:spcAft>
            </a:pPr>
            <a:r>
              <a:rPr lang="en-US" sz="4000" dirty="0">
                <a:solidFill>
                  <a:srgbClr val="FFFFFF"/>
                </a:solidFill>
                <a:effectLst>
                  <a:glow rad="190500">
                    <a:srgbClr val="000000">
                      <a:alpha val="98000"/>
                    </a:srgbClr>
                  </a:glow>
                </a:effectLst>
                <a:latin typeface="Arial"/>
                <a:ea typeface="Osaka"/>
                <a:cs typeface="Osaka"/>
              </a:rPr>
              <a:t>“</a:t>
            </a:r>
            <a:r>
              <a:rPr lang="zh-CN" altLang="en-US" sz="4000" dirty="0">
                <a:solidFill>
                  <a:srgbClr val="FFFFFF"/>
                </a:solidFill>
                <a:effectLst>
                  <a:glow rad="190500">
                    <a:srgbClr val="000000">
                      <a:alpha val="98000"/>
                    </a:srgbClr>
                  </a:glow>
                </a:effectLst>
                <a:latin typeface="Arial"/>
                <a:ea typeface="Osaka"/>
                <a:cs typeface="Osaka"/>
              </a:rPr>
              <a:t>房屋的建造是凭着智慧，</a:t>
            </a:r>
          </a:p>
          <a:p>
            <a:pPr fontAlgn="auto">
              <a:spcBef>
                <a:spcPts val="0"/>
              </a:spcBef>
              <a:spcAft>
                <a:spcPts val="0"/>
              </a:spcAft>
            </a:pPr>
            <a:endParaRPr lang="zh-CN" altLang="en-US" sz="4000" dirty="0">
              <a:solidFill>
                <a:srgbClr val="FFFFFF"/>
              </a:solidFill>
              <a:effectLst>
                <a:glow rad="190500">
                  <a:srgbClr val="000000">
                    <a:alpha val="98000"/>
                  </a:srgbClr>
                </a:glow>
              </a:effectLst>
              <a:latin typeface="Arial"/>
              <a:ea typeface="Osaka"/>
              <a:cs typeface="Osaka"/>
            </a:endParaRPr>
          </a:p>
          <a:p>
            <a:pPr fontAlgn="auto">
              <a:spcBef>
                <a:spcPts val="0"/>
              </a:spcBef>
              <a:spcAft>
                <a:spcPts val="0"/>
              </a:spcAft>
            </a:pPr>
            <a:r>
              <a:rPr lang="zh-CN" altLang="en-US" sz="4000" dirty="0">
                <a:solidFill>
                  <a:srgbClr val="FFFFFF"/>
                </a:solidFill>
                <a:effectLst>
                  <a:glow rad="190500">
                    <a:srgbClr val="000000">
                      <a:alpha val="98000"/>
                    </a:srgbClr>
                  </a:glow>
                </a:effectLst>
                <a:latin typeface="Arial"/>
                <a:ea typeface="Osaka"/>
                <a:cs typeface="Osaka"/>
              </a:rPr>
              <a:t>又借着聪明得到坚立</a:t>
            </a:r>
            <a:r>
              <a:rPr lang="en-US" sz="4000" dirty="0">
                <a:solidFill>
                  <a:srgbClr val="FFFFFF"/>
                </a:solidFill>
                <a:effectLst>
                  <a:glow rad="190500">
                    <a:srgbClr val="000000">
                      <a:alpha val="98000"/>
                    </a:srgbClr>
                  </a:glow>
                </a:effectLst>
                <a:latin typeface="Arial"/>
                <a:ea typeface="Osaka"/>
                <a:cs typeface="Osaka"/>
              </a:rPr>
              <a:t>” </a:t>
            </a:r>
            <a:br>
              <a:rPr lang="en-US" sz="4000" dirty="0">
                <a:solidFill>
                  <a:srgbClr val="FFFFFF"/>
                </a:solidFill>
                <a:effectLst>
                  <a:glow rad="190500">
                    <a:srgbClr val="000000">
                      <a:alpha val="98000"/>
                    </a:srgbClr>
                  </a:glow>
                </a:effectLst>
                <a:latin typeface="Arial"/>
                <a:ea typeface="Osaka"/>
                <a:cs typeface="Osaka"/>
              </a:rPr>
            </a:br>
            <a:r>
              <a:rPr lang="en-US" sz="4000" dirty="0">
                <a:solidFill>
                  <a:srgbClr val="FFFFFF"/>
                </a:solidFill>
                <a:effectLst>
                  <a:glow rad="190500">
                    <a:srgbClr val="000000">
                      <a:alpha val="98000"/>
                    </a:srgbClr>
                  </a:glow>
                </a:effectLst>
                <a:latin typeface="Arial"/>
                <a:ea typeface="Osaka"/>
                <a:cs typeface="Osaka"/>
              </a:rPr>
              <a:t>(</a:t>
            </a:r>
            <a:r>
              <a:rPr lang="zh-CN" altLang="en-US" sz="4000" dirty="0">
                <a:solidFill>
                  <a:srgbClr val="FFFFFF"/>
                </a:solidFill>
                <a:effectLst>
                  <a:glow rad="190500">
                    <a:srgbClr val="000000">
                      <a:alpha val="98000"/>
                    </a:srgbClr>
                  </a:glow>
                </a:effectLst>
                <a:latin typeface="Arial"/>
                <a:ea typeface="Osaka"/>
                <a:cs typeface="Osaka"/>
              </a:rPr>
              <a:t>箴言</a:t>
            </a:r>
            <a:r>
              <a:rPr lang="en-US" sz="4000" dirty="0">
                <a:solidFill>
                  <a:srgbClr val="FFFFFF"/>
                </a:solidFill>
                <a:effectLst>
                  <a:glow rad="190500">
                    <a:srgbClr val="000000">
                      <a:alpha val="98000"/>
                    </a:srgbClr>
                  </a:glow>
                </a:effectLst>
                <a:latin typeface="Arial"/>
                <a:ea typeface="Osaka"/>
                <a:cs typeface="Osaka"/>
              </a:rPr>
              <a:t> 24:3) </a:t>
            </a:r>
            <a:endParaRPr lang="en-US" sz="2000" b="0" dirty="0">
              <a:solidFill>
                <a:srgbClr val="FFFFFF"/>
              </a:solidFill>
              <a:effectLst>
                <a:glow rad="190500">
                  <a:srgbClr val="000000">
                    <a:alpha val="98000"/>
                  </a:srgbClr>
                </a:glow>
              </a:effectLst>
              <a:latin typeface="Arial"/>
              <a:ea typeface="Osaka"/>
              <a:cs typeface="Osaka"/>
            </a:endParaRPr>
          </a:p>
        </p:txBody>
      </p:sp>
    </p:spTree>
    <p:extLst>
      <p:ext uri="{BB962C8B-B14F-4D97-AF65-F5344CB8AC3E}">
        <p14:creationId xmlns:p14="http://schemas.microsoft.com/office/powerpoint/2010/main" val="3304000224"/>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85800" y="228600"/>
            <a:ext cx="7772400" cy="990600"/>
          </a:xfrm>
        </p:spPr>
        <p:txBody>
          <a:bodyPr/>
          <a:lstStyle/>
          <a:p>
            <a:r>
              <a:rPr lang="zh-CN" altLang="en-US" sz="5400" b="1" dirty="0">
                <a:solidFill>
                  <a:schemeClr val="tx1"/>
                </a:solidFill>
              </a:rPr>
              <a:t>智慧的类型</a:t>
            </a:r>
            <a:endParaRPr lang="en-US" sz="5400" dirty="0">
              <a:solidFill>
                <a:schemeClr val="tx1"/>
              </a:solidFill>
            </a:endParaRPr>
          </a:p>
        </p:txBody>
      </p:sp>
      <p:pic>
        <p:nvPicPr>
          <p:cNvPr id="26931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6931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69317" name="WordArt 5"/>
          <p:cNvSpPr>
            <a:spLocks noChangeArrowheads="1" noChangeShapeType="1" noTextEdit="1"/>
          </p:cNvSpPr>
          <p:nvPr/>
        </p:nvSpPr>
        <p:spPr bwMode="auto">
          <a:xfrm>
            <a:off x="539552" y="2336801"/>
            <a:ext cx="2584648"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69318" name="WordArt 6"/>
          <p:cNvSpPr>
            <a:spLocks noChangeArrowheads="1" noChangeShapeType="1" noTextEdit="1"/>
          </p:cNvSpPr>
          <p:nvPr/>
        </p:nvSpPr>
        <p:spPr bwMode="auto">
          <a:xfrm>
            <a:off x="5868144" y="2336801"/>
            <a:ext cx="2437657"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6931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5400" b="0" dirty="0">
                <a:solidFill>
                  <a:srgbClr val="000000"/>
                </a:solidFill>
                <a:ea typeface="Osaka" charset="0"/>
                <a:cs typeface="Osaka" charset="0"/>
              </a:rPr>
              <a:t>与</a:t>
            </a:r>
            <a:endParaRPr lang="en-US" sz="5400" b="0" dirty="0">
              <a:solidFill>
                <a:srgbClr val="000000"/>
              </a:solidFill>
              <a:ea typeface="Osaka" charset="0"/>
              <a:cs typeface="Osaka" charset="0"/>
            </a:endParaRPr>
          </a:p>
        </p:txBody>
      </p:sp>
      <p:sp>
        <p:nvSpPr>
          <p:cNvPr id="26932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000000"/>
                </a:solidFill>
                <a:ea typeface="Osaka" charset="0"/>
                <a:cs typeface="Osaka" charset="0"/>
              </a:rPr>
              <a:t>救恩是上帝白白赐给我们的礼物</a:t>
            </a:r>
          </a:p>
        </p:txBody>
      </p:sp>
      <p:sp>
        <p:nvSpPr>
          <p:cNvPr id="26932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000000"/>
                </a:solidFill>
                <a:ea typeface="Osaka" charset="0"/>
                <a:cs typeface="Osaka" charset="0"/>
              </a:rPr>
              <a:t>“天下没有白吃的午餐”</a:t>
            </a:r>
          </a:p>
        </p:txBody>
      </p:sp>
    </p:spTree>
    <p:extLst>
      <p:ext uri="{BB962C8B-B14F-4D97-AF65-F5344CB8AC3E}">
        <p14:creationId xmlns:p14="http://schemas.microsoft.com/office/powerpoint/2010/main" val="63725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26931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69319">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69316"/>
                                        </p:tgtEl>
                                        <p:attrNameLst>
                                          <p:attrName>style.visibility</p:attrName>
                                        </p:attrNameLst>
                                      </p:cBhvr>
                                      <p:to>
                                        <p:strVal val="visible"/>
                                      </p:to>
                                    </p:set>
                                  </p:childTnLst>
                                </p:cTn>
                              </p:par>
                            </p:childTnLst>
                          </p:cTn>
                        </p:par>
                        <p:par>
                          <p:cTn id="16" fill="hold" nodeType="afterGroup">
                            <p:stCondLst>
                              <p:cond delay="2000"/>
                            </p:stCondLst>
                            <p:childTnLst>
                              <p:par>
                                <p:cTn id="17" presetID="3" presetClass="entr" presetSubtype="0" fill="hold" grpId="0" nodeType="afterEffect">
                                  <p:stCondLst>
                                    <p:cond delay="0"/>
                                  </p:stCondLst>
                                  <p:childTnLst>
                                    <p:set>
                                      <p:cBhvr>
                                        <p:cTn id="18" dur="1" fill="hold">
                                          <p:stCondLst>
                                            <p:cond delay="499"/>
                                          </p:stCondLst>
                                        </p:cTn>
                                        <p:tgtEl>
                                          <p:spTgt spid="269318"/>
                                        </p:tgtEl>
                                        <p:attrNameLst>
                                          <p:attrName>style.visibility</p:attrName>
                                        </p:attrNameLst>
                                      </p:cBhvr>
                                      <p:to>
                                        <p:strVal val="visible"/>
                                      </p:to>
                                    </p:se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269320">
                                            <p:txEl>
                                              <p:pRg st="0" end="0"/>
                                            </p:txEl>
                                          </p:spTgt>
                                        </p:tgtEl>
                                        <p:attrNameLst>
                                          <p:attrName>style.visibility</p:attrName>
                                        </p:attrNameLst>
                                      </p:cBhvr>
                                      <p:to>
                                        <p:strVal val="visible"/>
                                      </p:to>
                                    </p:set>
                                    <p:animEffect transition="in" filter="dissolve">
                                      <p:cBhvr>
                                        <p:cTn id="22" dur="500"/>
                                        <p:tgtEl>
                                          <p:spTgt spid="26932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9321">
                                            <p:txEl>
                                              <p:pRg st="0" end="0"/>
                                            </p:txEl>
                                          </p:spTgt>
                                        </p:tgtEl>
                                        <p:attrNameLst>
                                          <p:attrName>style.visibility</p:attrName>
                                        </p:attrNameLst>
                                      </p:cBhvr>
                                      <p:to>
                                        <p:strVal val="visible"/>
                                      </p:to>
                                    </p:set>
                                    <p:animEffect transition="in" filter="dissolve">
                                      <p:cBhvr>
                                        <p:cTn id="27" dur="500"/>
                                        <p:tgtEl>
                                          <p:spTgt spid="269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8" grpId="0" animBg="1"/>
      <p:bldP spid="269319" grpId="0" build="p" autoUpdateAnimBg="0" advAuto="0"/>
      <p:bldP spid="269320" grpId="0" build="p" autoUpdateAnimBg="0" advAuto="0"/>
      <p:bldP spid="269321" grpId="0" build="p" autoUpdateAnimBg="0" advAuto="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54980" name="Picture 4"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54981" name="Picture 5"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54982" name="WordArt 6"/>
          <p:cNvSpPr>
            <a:spLocks noChangeArrowheads="1" noChangeShapeType="1" noTextEdit="1"/>
          </p:cNvSpPr>
          <p:nvPr/>
        </p:nvSpPr>
        <p:spPr bwMode="auto">
          <a:xfrm>
            <a:off x="539552" y="2336801"/>
            <a:ext cx="2584648"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54983" name="WordArt 7"/>
          <p:cNvSpPr>
            <a:spLocks noChangeArrowheads="1" noChangeShapeType="1" noTextEdit="1"/>
          </p:cNvSpPr>
          <p:nvPr/>
        </p:nvSpPr>
        <p:spPr bwMode="auto">
          <a:xfrm>
            <a:off x="5652120" y="2336801"/>
            <a:ext cx="2653681"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54984" name="Rectangle 8"/>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54990" name="Rectangle 14"/>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lgn="l"/>
            <a:r>
              <a:rPr lang="zh-CN" altLang="en-US" sz="3600" dirty="0">
                <a:solidFill>
                  <a:srgbClr val="000000"/>
                </a:solidFill>
                <a:ea typeface="Osaka" charset="0"/>
                <a:cs typeface="Osaka" charset="0"/>
              </a:rPr>
              <a:t>上帝道成肉身</a:t>
            </a:r>
          </a:p>
        </p:txBody>
      </p:sp>
      <p:sp>
        <p:nvSpPr>
          <p:cNvPr id="254991" name="Rectangle 15"/>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lgn="l"/>
            <a:r>
              <a:rPr lang="zh-CN" altLang="en-US" sz="3600" dirty="0">
                <a:solidFill>
                  <a:srgbClr val="000000"/>
                </a:solidFill>
                <a:ea typeface="Osaka" charset="0"/>
                <a:cs typeface="Osaka" charset="0"/>
              </a:rPr>
              <a:t>上帝不能成为人的样式</a:t>
            </a:r>
          </a:p>
        </p:txBody>
      </p:sp>
    </p:spTree>
    <p:extLst>
      <p:ext uri="{BB962C8B-B14F-4D97-AF65-F5344CB8AC3E}">
        <p14:creationId xmlns:p14="http://schemas.microsoft.com/office/powerpoint/2010/main" val="1897607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4990">
                                            <p:txEl>
                                              <p:pRg st="0" end="0"/>
                                            </p:txEl>
                                          </p:spTgt>
                                        </p:tgtEl>
                                        <p:attrNameLst>
                                          <p:attrName>style.visibility</p:attrName>
                                        </p:attrNameLst>
                                      </p:cBhvr>
                                      <p:to>
                                        <p:strVal val="visible"/>
                                      </p:to>
                                    </p:set>
                                    <p:animEffect transition="in" filter="dissolve">
                                      <p:cBhvr>
                                        <p:cTn id="7" dur="500"/>
                                        <p:tgtEl>
                                          <p:spTgt spid="2549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4991">
                                            <p:txEl>
                                              <p:pRg st="0" end="0"/>
                                            </p:txEl>
                                          </p:spTgt>
                                        </p:tgtEl>
                                        <p:attrNameLst>
                                          <p:attrName>style.visibility</p:attrName>
                                        </p:attrNameLst>
                                      </p:cBhvr>
                                      <p:to>
                                        <p:strVal val="visible"/>
                                      </p:to>
                                    </p:set>
                                    <p:animEffect transition="in" filter="dissolve">
                                      <p:cBhvr>
                                        <p:cTn id="12" dur="500"/>
                                        <p:tgtEl>
                                          <p:spTgt spid="2549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0" grpId="0" build="p" autoUpdateAnimBg="0" advAuto="0"/>
      <p:bldP spid="254991" grpId="0" build="p" autoUpdateAnimBg="0"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533400" y="304800"/>
            <a:ext cx="8001000" cy="838200"/>
          </a:xfrm>
          <a:solidFill>
            <a:schemeClr val="accent2"/>
          </a:solidFill>
        </p:spPr>
        <p:txBody>
          <a:bodyPr/>
          <a:lstStyle/>
          <a:p>
            <a:r>
              <a:rPr lang="zh-CN" altLang="en-US" dirty="0">
                <a:solidFill>
                  <a:schemeClr val="bg1"/>
                </a:solidFill>
              </a:rPr>
              <a:t>约翰尼</a:t>
            </a:r>
            <a:r>
              <a:rPr lang="en-US" altLang="zh-CN" dirty="0">
                <a:solidFill>
                  <a:schemeClr val="bg1"/>
                </a:solidFill>
              </a:rPr>
              <a:t>·</a:t>
            </a:r>
            <a:r>
              <a:rPr lang="zh-CN" altLang="en-US" dirty="0">
                <a:solidFill>
                  <a:schemeClr val="bg1"/>
                </a:solidFill>
              </a:rPr>
              <a:t>哈特的语录</a:t>
            </a:r>
            <a:endParaRPr lang="en-US" dirty="0"/>
          </a:p>
        </p:txBody>
      </p:sp>
      <p:sp>
        <p:nvSpPr>
          <p:cNvPr id="278532" name="Rectangle 4"/>
          <p:cNvSpPr>
            <a:spLocks noChangeArrowheads="1"/>
          </p:cNvSpPr>
          <p:nvPr/>
        </p:nvSpPr>
        <p:spPr bwMode="auto">
          <a:xfrm>
            <a:off x="0" y="1371600"/>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r>
              <a:rPr lang="zh-CN" altLang="en-US" sz="3200" dirty="0">
                <a:solidFill>
                  <a:srgbClr val="000000"/>
                </a:solidFill>
                <a:ea typeface="Osaka" charset="0"/>
                <a:cs typeface="Osaka" charset="0"/>
              </a:rPr>
              <a:t>在我看来人类在堕落之后</a:t>
            </a:r>
          </a:p>
          <a:p>
            <a:pPr>
              <a:spcBef>
                <a:spcPct val="20000"/>
              </a:spcBef>
            </a:pPr>
            <a:r>
              <a:rPr lang="zh-CN" altLang="en-US" sz="3200" dirty="0">
                <a:solidFill>
                  <a:srgbClr val="000000"/>
                </a:solidFill>
                <a:ea typeface="Osaka" charset="0"/>
                <a:cs typeface="Osaka" charset="0"/>
              </a:rPr>
              <a:t>他们已经把自己当成神了。</a:t>
            </a:r>
          </a:p>
          <a:p>
            <a:pPr>
              <a:spcBef>
                <a:spcPct val="20000"/>
              </a:spcBef>
            </a:pPr>
            <a:endParaRPr lang="en-US" sz="3200" dirty="0">
              <a:solidFill>
                <a:srgbClr val="000000"/>
              </a:solidFill>
              <a:ea typeface="Osaka" charset="0"/>
              <a:cs typeface="Osaka" charset="0"/>
            </a:endParaRPr>
          </a:p>
        </p:txBody>
      </p:sp>
      <p:sp>
        <p:nvSpPr>
          <p:cNvPr id="278545" name="Rectangle 17"/>
          <p:cNvSpPr>
            <a:spLocks noChangeArrowheads="1"/>
          </p:cNvSpPr>
          <p:nvPr/>
        </p:nvSpPr>
        <p:spPr bwMode="auto">
          <a:xfrm>
            <a:off x="0" y="4191001"/>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r>
              <a:rPr lang="zh-CN" altLang="en-US" sz="3200" dirty="0">
                <a:solidFill>
                  <a:srgbClr val="000000"/>
                </a:solidFill>
                <a:ea typeface="Osaka" charset="0"/>
                <a:cs typeface="Osaka" charset="0"/>
              </a:rPr>
              <a:t>他们如何能这样理解，我无法想象</a:t>
            </a:r>
            <a:r>
              <a:rPr lang="en-US" altLang="zh-CN" sz="3200" dirty="0">
                <a:solidFill>
                  <a:srgbClr val="000000"/>
                </a:solidFill>
                <a:ea typeface="Osaka" charset="0"/>
                <a:cs typeface="Osaka" charset="0"/>
              </a:rPr>
              <a:t>,</a:t>
            </a:r>
          </a:p>
          <a:p>
            <a:pPr>
              <a:spcBef>
                <a:spcPct val="20000"/>
              </a:spcBef>
            </a:pPr>
            <a:r>
              <a:rPr lang="zh-CN" altLang="en-US" sz="3200" dirty="0">
                <a:solidFill>
                  <a:srgbClr val="000000"/>
                </a:solidFill>
                <a:ea typeface="Osaka" charset="0"/>
                <a:cs typeface="Osaka" charset="0"/>
              </a:rPr>
              <a:t>但是奇怪的是，他们却始终无法相信上帝可以成为人的样式。</a:t>
            </a:r>
          </a:p>
        </p:txBody>
      </p:sp>
    </p:spTree>
    <p:extLst>
      <p:ext uri="{BB962C8B-B14F-4D97-AF65-F5344CB8AC3E}">
        <p14:creationId xmlns:p14="http://schemas.microsoft.com/office/powerpoint/2010/main" val="3739100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85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45"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7955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7955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79557"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79558"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7955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7956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en-US" sz="3600">
                <a:solidFill>
                  <a:srgbClr val="000000"/>
                </a:solidFill>
                <a:ea typeface="Osaka" charset="0"/>
                <a:cs typeface="Osaka" charset="0"/>
              </a:rPr>
              <a:t>You cannot visualize things into reality</a:t>
            </a:r>
          </a:p>
        </p:txBody>
      </p:sp>
      <p:sp>
        <p:nvSpPr>
          <p:cNvPr id="27956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en-US" altLang="ja-JP" sz="3600" dirty="0">
                <a:solidFill>
                  <a:srgbClr val="000000"/>
                </a:solidFill>
                <a:ea typeface="Osaka" charset="0"/>
                <a:cs typeface="Osaka" charset="0"/>
              </a:rPr>
              <a:t>"</a:t>
            </a:r>
            <a:r>
              <a:rPr lang="en-US" sz="3600" dirty="0">
                <a:solidFill>
                  <a:srgbClr val="000000"/>
                </a:solidFill>
                <a:ea typeface="Osaka" charset="0"/>
                <a:cs typeface="Osaka" charset="0"/>
              </a:rPr>
              <a:t>Just Imagine!</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1272069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9560">
                                            <p:txEl>
                                              <p:pRg st="0" end="0"/>
                                            </p:txEl>
                                          </p:spTgt>
                                        </p:tgtEl>
                                        <p:attrNameLst>
                                          <p:attrName>style.visibility</p:attrName>
                                        </p:attrNameLst>
                                      </p:cBhvr>
                                      <p:to>
                                        <p:strVal val="visible"/>
                                      </p:to>
                                    </p:set>
                                    <p:animEffect transition="in" filter="dissolve">
                                      <p:cBhvr>
                                        <p:cTn id="7" dur="500"/>
                                        <p:tgtEl>
                                          <p:spTgt spid="2795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61">
                                            <p:txEl>
                                              <p:pRg st="0" end="0"/>
                                            </p:txEl>
                                          </p:spTgt>
                                        </p:tgtEl>
                                        <p:attrNameLst>
                                          <p:attrName>style.visibility</p:attrName>
                                        </p:attrNameLst>
                                      </p:cBhvr>
                                      <p:to>
                                        <p:strVal val="visible"/>
                                      </p:to>
                                    </p:set>
                                    <p:animEffect transition="in" filter="dissolve">
                                      <p:cBhvr>
                                        <p:cTn id="12" dur="500"/>
                                        <p:tgtEl>
                                          <p:spTgt spid="2795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0" grpId="0" build="p" autoUpdateAnimBg="0" advAuto="0"/>
      <p:bldP spid="279561" grpId="0" build="p" autoUpdateAnimBg="0" advAuto="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81603"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81604"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81607"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81608"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爆炸</a:t>
            </a:r>
          </a:p>
          <a:p>
            <a:r>
              <a:rPr lang="zh-CN" altLang="en-US" sz="3600" dirty="0">
                <a:solidFill>
                  <a:srgbClr val="000000"/>
                </a:solidFill>
                <a:ea typeface="Osaka" charset="0"/>
                <a:cs typeface="Osaka" charset="0"/>
              </a:rPr>
              <a:t> 制造混乱</a:t>
            </a:r>
            <a:br>
              <a:rPr lang="zh-CN" altLang="en-US" sz="3600" dirty="0">
                <a:solidFill>
                  <a:srgbClr val="000000"/>
                </a:solidFill>
                <a:ea typeface="Osaka" charset="0"/>
                <a:cs typeface="Osaka" charset="0"/>
              </a:rPr>
            </a:br>
            <a:r>
              <a:rPr lang="en-US" altLang="zh-CN" sz="3600" dirty="0">
                <a:solidFill>
                  <a:srgbClr val="000000"/>
                </a:solidFill>
                <a:ea typeface="Osaka" charset="0"/>
                <a:cs typeface="Osaka" charset="0"/>
              </a:rPr>
              <a:t>--</a:t>
            </a:r>
            <a:r>
              <a:rPr lang="zh-CN" altLang="en-US" sz="3600" dirty="0">
                <a:solidFill>
                  <a:srgbClr val="000000"/>
                </a:solidFill>
                <a:ea typeface="Osaka" charset="0"/>
                <a:cs typeface="Osaka" charset="0"/>
              </a:rPr>
              <a:t>不是秩序</a:t>
            </a:r>
          </a:p>
        </p:txBody>
      </p:sp>
      <p:sp>
        <p:nvSpPr>
          <p:cNvPr id="281609"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“宇宙爆炸论</a:t>
            </a:r>
            <a:r>
              <a:rPr lang="en-US" altLang="zh-CN" sz="3600" dirty="0">
                <a:solidFill>
                  <a:srgbClr val="000000"/>
                </a:solidFill>
                <a:ea typeface="Osaka" charset="0"/>
                <a:cs typeface="Osaka" charset="0"/>
              </a:rPr>
              <a:t>!”</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808246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1608">
                                            <p:txEl>
                                              <p:pRg st="0" end="0"/>
                                            </p:txEl>
                                          </p:spTgt>
                                        </p:tgtEl>
                                        <p:attrNameLst>
                                          <p:attrName>style.visibility</p:attrName>
                                        </p:attrNameLst>
                                      </p:cBhvr>
                                      <p:to>
                                        <p:strVal val="visible"/>
                                      </p:to>
                                    </p:set>
                                    <p:animEffect transition="in" filter="dissolve">
                                      <p:cBhvr>
                                        <p:cTn id="7" dur="500"/>
                                        <p:tgtEl>
                                          <p:spTgt spid="28160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1608">
                                            <p:txEl>
                                              <p:pRg st="1" end="1"/>
                                            </p:txEl>
                                          </p:spTgt>
                                        </p:tgtEl>
                                        <p:attrNameLst>
                                          <p:attrName>style.visibility</p:attrName>
                                        </p:attrNameLst>
                                      </p:cBhvr>
                                      <p:to>
                                        <p:strVal val="visible"/>
                                      </p:to>
                                    </p:set>
                                    <p:animEffect transition="in" filter="dissolve">
                                      <p:cBhvr>
                                        <p:cTn id="11" dur="500"/>
                                        <p:tgtEl>
                                          <p:spTgt spid="28160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81609">
                                            <p:txEl>
                                              <p:pRg st="0" end="0"/>
                                            </p:txEl>
                                          </p:spTgt>
                                        </p:tgtEl>
                                        <p:attrNameLst>
                                          <p:attrName>style.visibility</p:attrName>
                                        </p:attrNameLst>
                                      </p:cBhvr>
                                      <p:to>
                                        <p:strVal val="visible"/>
                                      </p:to>
                                    </p:set>
                                    <p:animEffect transition="in" filter="dissolve">
                                      <p:cBhvr>
                                        <p:cTn id="16" dur="500"/>
                                        <p:tgtEl>
                                          <p:spTgt spid="281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8" grpId="0" build="p" autoUpdateAnimBg="0" advAuto="0"/>
      <p:bldP spid="281609" grpId="0" build="p" autoUpdateAnimBg="0" advAuto="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83651"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83652"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83655"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83656"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婚外性行为会伤害许多的人</a:t>
            </a:r>
          </a:p>
        </p:txBody>
      </p:sp>
      <p:sp>
        <p:nvSpPr>
          <p:cNvPr id="283657"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“滥交”</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109611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3656">
                                            <p:txEl>
                                              <p:pRg st="0" end="0"/>
                                            </p:txEl>
                                          </p:spTgt>
                                        </p:tgtEl>
                                        <p:attrNameLst>
                                          <p:attrName>style.visibility</p:attrName>
                                        </p:attrNameLst>
                                      </p:cBhvr>
                                      <p:to>
                                        <p:strVal val="visible"/>
                                      </p:to>
                                    </p:set>
                                    <p:animEffect transition="in" filter="dissolve">
                                      <p:cBhvr>
                                        <p:cTn id="7" dur="500"/>
                                        <p:tgtEl>
                                          <p:spTgt spid="2836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657">
                                            <p:txEl>
                                              <p:pRg st="0" end="0"/>
                                            </p:txEl>
                                          </p:spTgt>
                                        </p:tgtEl>
                                        <p:attrNameLst>
                                          <p:attrName>style.visibility</p:attrName>
                                        </p:attrNameLst>
                                      </p:cBhvr>
                                      <p:to>
                                        <p:strVal val="visible"/>
                                      </p:to>
                                    </p:set>
                                    <p:animEffect transition="in" filter="dissolve">
                                      <p:cBhvr>
                                        <p:cTn id="12" dur="500"/>
                                        <p:tgtEl>
                                          <p:spTgt spid="2836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build="p" autoUpdateAnimBg="0" advAuto="0"/>
      <p:bldP spid="283657" grpId="0" build="p" autoUpdateAnimBg="0" advAuto="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359427"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359428"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359431"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359432"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良好的品格是我们最大的资产</a:t>
            </a:r>
          </a:p>
        </p:txBody>
      </p:sp>
      <p:sp>
        <p:nvSpPr>
          <p:cNvPr id="359433"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教育是我们最大的资产</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2536731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9432">
                                            <p:txEl>
                                              <p:pRg st="0" end="0"/>
                                            </p:txEl>
                                          </p:spTgt>
                                        </p:tgtEl>
                                        <p:attrNameLst>
                                          <p:attrName>style.visibility</p:attrName>
                                        </p:attrNameLst>
                                      </p:cBhvr>
                                      <p:to>
                                        <p:strVal val="visible"/>
                                      </p:to>
                                    </p:set>
                                    <p:animEffect transition="in" filter="dissolve">
                                      <p:cBhvr>
                                        <p:cTn id="7" dur="500"/>
                                        <p:tgtEl>
                                          <p:spTgt spid="3594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9433">
                                            <p:txEl>
                                              <p:pRg st="0" end="0"/>
                                            </p:txEl>
                                          </p:spTgt>
                                        </p:tgtEl>
                                        <p:attrNameLst>
                                          <p:attrName>style.visibility</p:attrName>
                                        </p:attrNameLst>
                                      </p:cBhvr>
                                      <p:to>
                                        <p:strVal val="visible"/>
                                      </p:to>
                                    </p:set>
                                    <p:animEffect transition="in" filter="dissolve">
                                      <p:cBhvr>
                                        <p:cTn id="12" dur="500"/>
                                        <p:tgtEl>
                                          <p:spTgt spid="359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build="p" autoUpdateAnimBg="0" advAuto="0"/>
      <p:bldP spid="359433" grpId="0" build="p" autoUpdateAnimBg="0"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altLang="zh-CN" sz="3600" b="1" dirty="0">
                <a:solidFill>
                  <a:schemeClr val="tx1"/>
                </a:solidFill>
                <a:latin typeface="Tahoma" charset="0"/>
                <a:ea typeface="宋体" charset="0"/>
                <a:cs typeface="宋体" charset="0"/>
              </a:rPr>
              <a:t>B. </a:t>
            </a:r>
            <a:r>
              <a:rPr lang="zh-CN" altLang="en-US" sz="3600" b="1" dirty="0">
                <a:solidFill>
                  <a:schemeClr val="tx1"/>
                </a:solidFill>
                <a:latin typeface="Tahoma" charset="0"/>
                <a:ea typeface="宋体" charset="0"/>
                <a:cs typeface="宋体" charset="0"/>
              </a:rPr>
              <a:t>唯有 </a:t>
            </a:r>
            <a:r>
              <a:rPr lang="zh-CN" altLang="en-US" sz="3600" b="1" dirty="0">
                <a:solidFill>
                  <a:srgbClr val="FFFF00"/>
                </a:solidFill>
                <a:latin typeface="Tahoma" charset="0"/>
                <a:ea typeface="宋体" charset="0"/>
                <a:cs typeface="宋体" charset="0"/>
              </a:rPr>
              <a:t>属神的人</a:t>
            </a:r>
            <a:r>
              <a:rPr lang="zh-CN" altLang="en-US" sz="3600" b="1" dirty="0">
                <a:solidFill>
                  <a:schemeClr val="tx1"/>
                </a:solidFill>
                <a:latin typeface="Tahoma" charset="0"/>
                <a:ea typeface="宋体" charset="0"/>
                <a:cs typeface="宋体" charset="0"/>
              </a:rPr>
              <a:t> 才了解上帝的智慧 </a:t>
            </a:r>
            <a:r>
              <a:rPr lang="en-US" altLang="zh-CN" sz="3600" b="1" dirty="0">
                <a:solidFill>
                  <a:schemeClr val="tx1"/>
                </a:solidFill>
                <a:latin typeface="Tahoma" charset="0"/>
                <a:ea typeface="宋体" charset="0"/>
                <a:cs typeface="宋体" charset="0"/>
              </a:rPr>
              <a:t>(7-10) </a:t>
            </a:r>
            <a:endParaRPr lang="en-US" sz="3600" b="1" dirty="0">
              <a:solidFill>
                <a:schemeClr val="tx1"/>
              </a:solidFill>
            </a:endParaRP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奥秘 </a:t>
            </a:r>
            <a:r>
              <a:rPr lang="en-US" altLang="zh-CN" sz="3200" dirty="0">
                <a:solidFill>
                  <a:srgbClr val="FFFFFF"/>
                </a:solidFill>
                <a:latin typeface="Tahoma" charset="0"/>
                <a:cs typeface="Arial" charset="0"/>
              </a:rPr>
              <a:t>(7</a:t>
            </a:r>
            <a:r>
              <a:rPr lang="en-US" sz="3200" dirty="0">
                <a:solidFill>
                  <a:srgbClr val="FFFFFF"/>
                </a:solidFill>
                <a:latin typeface="Tahoma" charset="0"/>
                <a:cs typeface="Arial" charset="0"/>
              </a:rPr>
              <a:t>a)</a:t>
            </a:r>
          </a:p>
        </p:txBody>
      </p:sp>
      <p:sp>
        <p:nvSpPr>
          <p:cNvPr id="201735" name="Rectangle 7"/>
          <p:cNvSpPr>
            <a:spLocks noChangeArrowheads="1"/>
          </p:cNvSpPr>
          <p:nvPr/>
        </p:nvSpPr>
        <p:spPr bwMode="auto">
          <a:xfrm>
            <a:off x="0" y="1447801"/>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buClr>
                <a:srgbClr val="720000"/>
              </a:buClr>
              <a:buSzPct val="80000"/>
              <a:buFont typeface="Wingdings" charset="0"/>
              <a:buNone/>
            </a:pPr>
            <a:r>
              <a:rPr lang="zh-CN" altLang="en-US" sz="3200" dirty="0">
                <a:solidFill>
                  <a:srgbClr val="000000"/>
                </a:solidFill>
                <a:effectLst>
                  <a:outerShdw blurRad="38100" dist="38100" dir="2700000" algn="tl">
                    <a:srgbClr val="FFFFFF"/>
                  </a:outerShdw>
                </a:effectLst>
                <a:latin typeface="Arial"/>
                <a:cs typeface="Arial" charset="0"/>
              </a:rPr>
              <a:t>“我们讲的，乃是从前所隐藏、神奥秘的智慧</a:t>
            </a:r>
            <a:r>
              <a:rPr lang="en-US" altLang="zh-CN" sz="3200" dirty="0">
                <a:solidFill>
                  <a:srgbClr val="000000"/>
                </a:solidFill>
                <a:effectLst>
                  <a:outerShdw blurRad="38100" dist="38100" dir="2700000" algn="tl">
                    <a:srgbClr val="FFFFFF"/>
                  </a:outerShdw>
                </a:effectLst>
                <a:latin typeface="Arial"/>
                <a:cs typeface="Arial" charset="0"/>
              </a:rPr>
              <a:t>…” (</a:t>
            </a:r>
            <a:r>
              <a:rPr lang="zh-CN" altLang="en-US" sz="3200" dirty="0">
                <a:solidFill>
                  <a:srgbClr val="000000"/>
                </a:solidFill>
                <a:effectLst>
                  <a:outerShdw blurRad="38100" dist="38100" dir="2700000" algn="tl">
                    <a:srgbClr val="FFFFFF"/>
                  </a:outerShdw>
                </a:effectLst>
                <a:latin typeface="Arial"/>
                <a:cs typeface="Arial" charset="0"/>
              </a:rPr>
              <a:t>林前二</a:t>
            </a:r>
            <a:r>
              <a:rPr lang="en-US" altLang="zh-CN" sz="3200" dirty="0">
                <a:solidFill>
                  <a:srgbClr val="000000"/>
                </a:solidFill>
                <a:effectLst>
                  <a:outerShdw blurRad="38100" dist="38100" dir="2700000" algn="tl">
                    <a:srgbClr val="FFFFFF"/>
                  </a:outerShdw>
                </a:effectLst>
                <a:latin typeface="Arial"/>
                <a:cs typeface="Arial" charset="0"/>
              </a:rPr>
              <a:t>7)</a:t>
            </a:r>
          </a:p>
        </p:txBody>
      </p:sp>
      <p:sp>
        <p:nvSpPr>
          <p:cNvPr id="201738" name="Rectangle 10"/>
          <p:cNvSpPr>
            <a:spLocks noChangeArrowheads="1"/>
          </p:cNvSpPr>
          <p:nvPr/>
        </p:nvSpPr>
        <p:spPr bwMode="auto">
          <a:xfrm>
            <a:off x="609600" y="5562601"/>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隐藏 </a:t>
            </a:r>
            <a:r>
              <a:rPr lang="en-US" altLang="zh-CN" sz="3200" dirty="0">
                <a:solidFill>
                  <a:srgbClr val="FFFFFF"/>
                </a:solidFill>
                <a:latin typeface="Tahoma" charset="0"/>
                <a:cs typeface="Arial" charset="0"/>
              </a:rPr>
              <a:t>(7</a:t>
            </a:r>
            <a:r>
              <a:rPr lang="en-US" sz="3200" dirty="0">
                <a:solidFill>
                  <a:srgbClr val="FFFFFF"/>
                </a:solidFill>
                <a:latin typeface="Tahoma" charset="0"/>
                <a:cs typeface="Arial" charset="0"/>
              </a:rPr>
              <a:t>b)</a:t>
            </a:r>
          </a:p>
        </p:txBody>
      </p:sp>
      <p:sp>
        <p:nvSpPr>
          <p:cNvPr id="201739" name="Rectangle 11"/>
          <p:cNvSpPr>
            <a:spLocks noChangeArrowheads="1"/>
          </p:cNvSpPr>
          <p:nvPr/>
        </p:nvSpPr>
        <p:spPr bwMode="auto">
          <a:xfrm>
            <a:off x="4191000" y="50292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万世以前预定 </a:t>
            </a:r>
            <a:r>
              <a:rPr lang="en-US" altLang="zh-CN" sz="3200" dirty="0">
                <a:solidFill>
                  <a:srgbClr val="FFFFFF"/>
                </a:solidFill>
                <a:latin typeface="Tahoma" charset="0"/>
                <a:cs typeface="Arial" charset="0"/>
              </a:rPr>
              <a:t>(7c)</a:t>
            </a:r>
          </a:p>
        </p:txBody>
      </p:sp>
      <p:sp>
        <p:nvSpPr>
          <p:cNvPr id="201741" name="Rectangle 13"/>
          <p:cNvSpPr>
            <a:spLocks noChangeArrowheads="1"/>
          </p:cNvSpPr>
          <p:nvPr/>
        </p:nvSpPr>
        <p:spPr bwMode="auto">
          <a:xfrm>
            <a:off x="4191000" y="5562601"/>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没有一个知道的 </a:t>
            </a:r>
            <a:r>
              <a:rPr lang="en-US" altLang="zh-CN" sz="3200" dirty="0">
                <a:solidFill>
                  <a:srgbClr val="FFFFFF"/>
                </a:solidFill>
                <a:latin typeface="Tahoma" charset="0"/>
                <a:cs typeface="Arial" charset="0"/>
              </a:rPr>
              <a:t>(8)</a:t>
            </a:r>
          </a:p>
        </p:txBody>
      </p:sp>
      <p:sp>
        <p:nvSpPr>
          <p:cNvPr id="201742" name="Rectangle 14"/>
          <p:cNvSpPr>
            <a:spLocks noChangeArrowheads="1"/>
          </p:cNvSpPr>
          <p:nvPr/>
        </p:nvSpPr>
        <p:spPr bwMode="auto">
          <a:xfrm>
            <a:off x="1219201" y="6096000"/>
            <a:ext cx="73914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人心未曾想到的 </a:t>
            </a:r>
            <a:r>
              <a:rPr lang="en-US" altLang="zh-CN" sz="3200" dirty="0">
                <a:solidFill>
                  <a:srgbClr val="FFFFFF"/>
                </a:solidFill>
                <a:latin typeface="Tahoma" charset="0"/>
                <a:cs typeface="Arial" charset="0"/>
              </a:rPr>
              <a:t>(9-10)</a:t>
            </a:r>
          </a:p>
        </p:txBody>
      </p:sp>
    </p:spTree>
    <p:extLst>
      <p:ext uri="{BB962C8B-B14F-4D97-AF65-F5344CB8AC3E}">
        <p14:creationId xmlns:p14="http://schemas.microsoft.com/office/powerpoint/2010/main" val="854288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1734">
                                            <p:txEl>
                                              <p:pRg st="0" end="0"/>
                                            </p:txEl>
                                          </p:spTgt>
                                        </p:tgtEl>
                                        <p:attrNameLst>
                                          <p:attrName>style.visibility</p:attrName>
                                        </p:attrNameLst>
                                      </p:cBhvr>
                                      <p:to>
                                        <p:strVal val="visible"/>
                                      </p:to>
                                    </p:set>
                                    <p:animEffect transition="in" filter="wipe(left)">
                                      <p:cBhvr>
                                        <p:cTn id="16" dur="500"/>
                                        <p:tgtEl>
                                          <p:spTgt spid="20173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1738">
                                            <p:txEl>
                                              <p:pRg st="0" end="0"/>
                                            </p:txEl>
                                          </p:spTgt>
                                        </p:tgtEl>
                                        <p:attrNameLst>
                                          <p:attrName>style.visibility</p:attrName>
                                        </p:attrNameLst>
                                      </p:cBhvr>
                                      <p:to>
                                        <p:strVal val="visible"/>
                                      </p:to>
                                    </p:set>
                                    <p:animEffect transition="in" filter="wipe(left)">
                                      <p:cBhvr>
                                        <p:cTn id="21" dur="500"/>
                                        <p:tgtEl>
                                          <p:spTgt spid="20173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1739">
                                            <p:txEl>
                                              <p:pRg st="0" end="0"/>
                                            </p:txEl>
                                          </p:spTgt>
                                        </p:tgtEl>
                                        <p:attrNameLst>
                                          <p:attrName>style.visibility</p:attrName>
                                        </p:attrNameLst>
                                      </p:cBhvr>
                                      <p:to>
                                        <p:strVal val="visible"/>
                                      </p:to>
                                    </p:set>
                                    <p:animEffect transition="in" filter="wipe(left)">
                                      <p:cBhvr>
                                        <p:cTn id="26" dur="500"/>
                                        <p:tgtEl>
                                          <p:spTgt spid="20173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1741">
                                            <p:txEl>
                                              <p:pRg st="0" end="0"/>
                                            </p:txEl>
                                          </p:spTgt>
                                        </p:tgtEl>
                                        <p:attrNameLst>
                                          <p:attrName>style.visibility</p:attrName>
                                        </p:attrNameLst>
                                      </p:cBhvr>
                                      <p:to>
                                        <p:strVal val="visible"/>
                                      </p:to>
                                    </p:set>
                                    <p:animEffect transition="in" filter="wipe(left)">
                                      <p:cBhvr>
                                        <p:cTn id="31" dur="500"/>
                                        <p:tgtEl>
                                          <p:spTgt spid="201741">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1742">
                                            <p:txEl>
                                              <p:pRg st="0" end="0"/>
                                            </p:txEl>
                                          </p:spTgt>
                                        </p:tgtEl>
                                        <p:attrNameLst>
                                          <p:attrName>style.visibility</p:attrName>
                                        </p:attrNameLst>
                                      </p:cBhvr>
                                      <p:to>
                                        <p:strVal val="visible"/>
                                      </p:to>
                                    </p:set>
                                    <p:animEffect transition="in" filter="wipe(left)">
                                      <p:cBhvr>
                                        <p:cTn id="36"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P spid="201738" grpId="0" build="p" autoUpdateAnimBg="0" advAuto="4000"/>
      <p:bldP spid="201739" grpId="0" build="p" autoUpdateAnimBg="0" advAuto="4000"/>
      <p:bldP spid="201741" grpId="0" build="p" autoUpdateAnimBg="0" advAuto="4000"/>
      <p:bldP spid="201742" grpId="0" build="p" autoUpdateAnimBg="0" advAuto="400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20998" t="37192" r="985" b="1994"/>
          <a:stretch/>
        </p:blipFill>
        <p:spPr bwMode="auto">
          <a:xfrm>
            <a:off x="20881" y="197497"/>
            <a:ext cx="6244468" cy="6858000"/>
          </a:xfrm>
          <a:prstGeom prst="rect">
            <a:avLst/>
          </a:prstGeom>
          <a:noFill/>
          <a:ln>
            <a:noFill/>
          </a:ln>
        </p:spPr>
      </p:pic>
      <p:pic>
        <p:nvPicPr>
          <p:cNvPr id="10" name="Picture 9"/>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378" t="19116" r="11493" b="59930"/>
          <a:stretch/>
        </p:blipFill>
        <p:spPr bwMode="auto">
          <a:xfrm>
            <a:off x="5059080" y="3319938"/>
            <a:ext cx="3472115" cy="3735559"/>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2" name="Title 1"/>
          <p:cNvSpPr>
            <a:spLocks noGrp="1"/>
          </p:cNvSpPr>
          <p:nvPr>
            <p:ph type="title" idx="4294967295"/>
          </p:nvPr>
        </p:nvSpPr>
        <p:spPr>
          <a:xfrm>
            <a:off x="-10160" y="0"/>
            <a:ext cx="5446256" cy="908720"/>
          </a:xfrm>
        </p:spPr>
        <p:txBody>
          <a:bodyPr/>
          <a:lstStyle/>
          <a:p>
            <a:r>
              <a:rPr lang="zh-SG" altLang="en-US"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哥林多前书</a:t>
            </a:r>
          </a:p>
        </p:txBody>
      </p:sp>
      <p:pic>
        <p:nvPicPr>
          <p:cNvPr id="6" name="Picture 5">
            <a:extLst>
              <a:ext uri="{FF2B5EF4-FFF2-40B4-BE49-F238E27FC236}">
                <a16:creationId xmlns:a16="http://schemas.microsoft.com/office/drawing/2014/main" id="{57E0A24B-FEDA-FD4A-92CB-23996FB311CF}"/>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19116" r="47858" b="59930"/>
          <a:stretch/>
        </p:blipFill>
        <p:spPr bwMode="auto">
          <a:xfrm>
            <a:off x="3635896" y="-109062"/>
            <a:ext cx="4875957" cy="3735559"/>
          </a:xfrm>
          <a:prstGeom prst="rect">
            <a:avLst/>
          </a:prstGeom>
          <a:noFill/>
          <a:ln>
            <a:noFill/>
          </a:ln>
        </p:spPr>
      </p:pic>
      <p:sp>
        <p:nvSpPr>
          <p:cNvPr id="7" name="TextBox 7"/>
          <p:cNvSpPr txBox="1">
            <a:spLocks noChangeArrowheads="1"/>
          </p:cNvSpPr>
          <p:nvPr/>
        </p:nvSpPr>
        <p:spPr bwMode="auto">
          <a:xfrm>
            <a:off x="5189393" y="-1"/>
            <a:ext cx="3954606" cy="4009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对基督徒合一的劝勉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人的反应</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基督徒的属人性的理由</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观查保罗的事奉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谴责教会不道德的行为</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行在身体上的罪</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7.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给</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婚姻</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配偶的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教导</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不要成为别人的拌脚石</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
        <p:nvSpPr>
          <p:cNvPr id="8" name="TextBox 9"/>
          <p:cNvSpPr txBox="1">
            <a:spLocks noChangeArrowheads="1"/>
          </p:cNvSpPr>
          <p:nvPr/>
        </p:nvSpPr>
        <p:spPr bwMode="auto">
          <a:xfrm>
            <a:off x="5189392" y="3429223"/>
            <a:ext cx="3954607" cy="29012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9.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信徒的权利</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10. </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期待</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试探的胜力</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如何对待圣</a:t>
            </a:r>
            <a:r>
              <a:rPr kumimoji="0" 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在主里的恩赐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真爱的美德</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使用方言的教导</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复活的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秩序</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提醒关于属灵的同工</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Tree>
    <p:extLst>
      <p:ext uri="{BB962C8B-B14F-4D97-AF65-F5344CB8AC3E}">
        <p14:creationId xmlns:p14="http://schemas.microsoft.com/office/powerpoint/2010/main" val="1624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a:effectLst/>
        </p:spPr>
        <p:txBody>
          <a:bodyPr/>
          <a:lstStyle/>
          <a:p>
            <a:pPr eaLnBrk="1" hangingPunct="1">
              <a:defRPr/>
            </a:pPr>
            <a:r>
              <a:rPr lang="en-US" b="1" dirty="0">
                <a:solidFill>
                  <a:schemeClr val="bg1"/>
                </a:solidFill>
                <a:effectLst>
                  <a:glow rad="254000">
                    <a:schemeClr val="accent6">
                      <a:alpha val="75000"/>
                    </a:schemeClr>
                  </a:glow>
                </a:effectLst>
              </a:rPr>
              <a:t>II. </a:t>
            </a:r>
            <a:r>
              <a:rPr lang="zh-CN" altLang="en-US" b="1" dirty="0">
                <a:solidFill>
                  <a:schemeClr val="bg1"/>
                </a:solidFill>
                <a:effectLst>
                  <a:glow rad="254000">
                    <a:schemeClr val="accent6">
                      <a:alpha val="75000"/>
                    </a:schemeClr>
                  </a:glow>
                </a:effectLst>
              </a:rPr>
              <a:t>唯有属神的人才能拥有上帝的智慧，因为我们有 </a:t>
            </a:r>
            <a:r>
              <a:rPr lang="zh-CN" altLang="en-US" b="1" dirty="0">
                <a:solidFill>
                  <a:srgbClr val="FFFF00"/>
                </a:solidFill>
                <a:effectLst>
                  <a:glow rad="254000">
                    <a:schemeClr val="accent6">
                      <a:alpha val="75000"/>
                    </a:schemeClr>
                  </a:glow>
                </a:effectLst>
              </a:rPr>
              <a:t>神的灵</a:t>
            </a:r>
            <a:br>
              <a:rPr lang="en-US" altLang="zh-CN" b="1" dirty="0">
                <a:solidFill>
                  <a:schemeClr val="bg1"/>
                </a:solidFill>
                <a:effectLst>
                  <a:glow rad="254000">
                    <a:schemeClr val="accent6">
                      <a:alpha val="75000"/>
                    </a:schemeClr>
                  </a:glow>
                </a:effectLst>
              </a:rPr>
            </a:br>
            <a:r>
              <a:rPr lang="en-US" b="1" dirty="0">
                <a:solidFill>
                  <a:schemeClr val="bg1"/>
                </a:solidFill>
                <a:effectLst>
                  <a:glow rad="254000">
                    <a:schemeClr val="accent6">
                      <a:alpha val="75000"/>
                    </a:schemeClr>
                  </a:glow>
                </a:effectLst>
              </a:rPr>
              <a:t>(2:11-16).</a:t>
            </a:r>
            <a:endParaRPr lang="en-US" b="1" dirty="0">
              <a:effectLst>
                <a:glow rad="254000">
                  <a:schemeClr val="accent6">
                    <a:alpha val="75000"/>
                  </a:schemeClr>
                </a:glow>
              </a:effectLst>
            </a:endParaRPr>
          </a:p>
        </p:txBody>
      </p:sp>
    </p:spTree>
    <p:extLst>
      <p:ext uri="{BB962C8B-B14F-4D97-AF65-F5344CB8AC3E}">
        <p14:creationId xmlns:p14="http://schemas.microsoft.com/office/powerpoint/2010/main" val="42541735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0948"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10946" name="Rectangle 2"/>
          <p:cNvSpPr>
            <a:spLocks noGrp="1" noChangeArrowheads="1"/>
          </p:cNvSpPr>
          <p:nvPr>
            <p:ph type="ctrTitle"/>
          </p:nvPr>
        </p:nvSpPr>
        <p:spPr>
          <a:xfrm>
            <a:off x="762000" y="5562600"/>
            <a:ext cx="7772400" cy="1143000"/>
          </a:xfrm>
        </p:spPr>
        <p:txBody>
          <a:bodyPr/>
          <a:lstStyle/>
          <a:p>
            <a:r>
              <a:rPr lang="zh-CN" altLang="en-US" dirty="0">
                <a:solidFill>
                  <a:schemeClr val="tx1"/>
                </a:solidFill>
              </a:rPr>
              <a:t>谁坐在你的椅子上</a:t>
            </a:r>
            <a:br>
              <a:rPr lang="en-US" altLang="zh-CN" dirty="0">
                <a:solidFill>
                  <a:schemeClr val="tx1"/>
                </a:solidFill>
              </a:rPr>
            </a:br>
            <a:r>
              <a:rPr lang="zh-CN" altLang="en-US" dirty="0">
                <a:solidFill>
                  <a:schemeClr val="tx1"/>
                </a:solidFill>
              </a:rPr>
              <a:t>（参见四律）？</a:t>
            </a:r>
            <a:endParaRPr lang="en-US" dirty="0">
              <a:solidFill>
                <a:schemeClr val="tx1"/>
              </a:solidFill>
            </a:endParaRPr>
          </a:p>
        </p:txBody>
      </p:sp>
    </p:spTree>
    <p:extLst>
      <p:ext uri="{BB962C8B-B14F-4D97-AF65-F5344CB8AC3E}">
        <p14:creationId xmlns:p14="http://schemas.microsoft.com/office/powerpoint/2010/main" val="1324077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232402" y="1889125"/>
            <a:ext cx="3048000" cy="4583113"/>
            <a:chOff x="3312" y="922"/>
            <a:chExt cx="1920" cy="2887"/>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sp>
          <p:nvSpPr>
            <p:cNvPr id="85025" name="Text Box 22"/>
            <p:cNvSpPr txBox="1">
              <a:spLocks noChangeArrowheads="1"/>
            </p:cNvSpPr>
            <p:nvPr/>
          </p:nvSpPr>
          <p:spPr bwMode="auto">
            <a:xfrm>
              <a:off x="3712" y="2937"/>
              <a:ext cx="1249" cy="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dirty="0"/>
                <a:t>“</a:t>
              </a:r>
              <a:r>
                <a:rPr lang="zh-CN" altLang="en-US" sz="2800" dirty="0"/>
                <a:t>树龄的人</a:t>
              </a:r>
              <a:r>
                <a:rPr lang="en-US" altLang="ja-JP" sz="2800" dirty="0"/>
                <a:t>"</a:t>
              </a:r>
              <a:endParaRPr lang="en-US" sz="2800" dirty="0"/>
            </a:p>
            <a:p>
              <a:pPr algn="ctr"/>
              <a:r>
                <a:rPr lang="en-US" sz="2800" dirty="0"/>
                <a:t>(</a:t>
              </a:r>
              <a:r>
                <a:rPr lang="zh-CN" altLang="en-US" sz="2800" dirty="0"/>
                <a:t>基督徒</a:t>
              </a:r>
              <a:r>
                <a:rPr lang="en-US" sz="2800" dirty="0"/>
                <a:t>)</a:t>
              </a:r>
            </a:p>
            <a:p>
              <a:pPr algn="ctr"/>
              <a:r>
                <a:rPr lang="en-US" sz="2800" dirty="0"/>
                <a:t>2:15</a:t>
              </a:r>
            </a:p>
          </p:txBody>
        </p:sp>
      </p:grpSp>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37846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zh-CN" altLang="en-US" sz="4800" b="1" dirty="0"/>
              <a:t>不同类型的人</a:t>
            </a:r>
            <a:endParaRPr lang="en-US" sz="3600" dirty="0"/>
          </a:p>
        </p:txBody>
      </p:sp>
      <p:sp>
        <p:nvSpPr>
          <p:cNvPr id="179206" name="Oval 6"/>
          <p:cNvSpPr>
            <a:spLocks noChangeAspect="1" noChangeArrowheads="1"/>
          </p:cNvSpPr>
          <p:nvPr/>
        </p:nvSpPr>
        <p:spPr bwMode="auto">
          <a:xfrm>
            <a:off x="838200" y="1905001"/>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defRPr/>
            </a:pPr>
            <a:endParaRPr lang="en-US"/>
          </a:p>
        </p:txBody>
      </p:sp>
      <p:pic>
        <p:nvPicPr>
          <p:cNvPr id="84998"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8"/>
          <p:cNvSpPr txBox="1">
            <a:spLocks noChangeArrowheads="1"/>
          </p:cNvSpPr>
          <p:nvPr/>
        </p:nvSpPr>
        <p:spPr bwMode="auto">
          <a:xfrm>
            <a:off x="1302303" y="5103814"/>
            <a:ext cx="2327756" cy="138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2800" dirty="0"/>
              <a:t>"</a:t>
            </a:r>
            <a:r>
              <a:rPr lang="zh-CN" altLang="en-US" sz="2800" dirty="0"/>
              <a:t>属血气的人</a:t>
            </a:r>
            <a:r>
              <a:rPr lang="en-US" altLang="ja-JP" sz="2800" dirty="0"/>
              <a:t>"</a:t>
            </a:r>
            <a:endParaRPr lang="en-US" sz="2800" dirty="0"/>
          </a:p>
          <a:p>
            <a:pPr algn="ctr"/>
            <a:r>
              <a:rPr lang="en-US" sz="2800" dirty="0"/>
              <a:t>(</a:t>
            </a:r>
            <a:r>
              <a:rPr lang="zh-CN" altLang="en-US" sz="2800" dirty="0"/>
              <a:t>费信徒</a:t>
            </a:r>
            <a:r>
              <a:rPr lang="en-US" sz="2800" dirty="0"/>
              <a:t>)</a:t>
            </a:r>
          </a:p>
          <a:p>
            <a:pPr algn="ctr"/>
            <a:r>
              <a:rPr lang="en-US" sz="2800" dirty="0"/>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endParaRPr lang="en-US"/>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endParaRPr lang="en-US"/>
          </a:p>
        </p:txBody>
      </p:sp>
      <p:sp>
        <p:nvSpPr>
          <p:cNvPr id="179212" name="Oval 12"/>
          <p:cNvSpPr>
            <a:spLocks noChangeAspect="1" noChangeArrowheads="1"/>
          </p:cNvSpPr>
          <p:nvPr/>
        </p:nvSpPr>
        <p:spPr bwMode="auto">
          <a:xfrm>
            <a:off x="1219201" y="2971800"/>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endParaRPr lang="en-US"/>
          </a:p>
        </p:txBody>
      </p:sp>
      <p:sp>
        <p:nvSpPr>
          <p:cNvPr id="179213" name="Oval 13"/>
          <p:cNvSpPr>
            <a:spLocks noChangeAspect="1" noChangeArrowheads="1"/>
          </p:cNvSpPr>
          <p:nvPr/>
        </p:nvSpPr>
        <p:spPr bwMode="auto">
          <a:xfrm>
            <a:off x="2590801" y="4191001"/>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endParaRPr lang="en-US"/>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endParaRPr lang="en-US"/>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endParaRPr lang="en-US"/>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endParaRPr lang="en-US"/>
          </a:p>
        </p:txBody>
      </p:sp>
      <p:sp>
        <p:nvSpPr>
          <p:cNvPr id="179217" name="Oval 17"/>
          <p:cNvSpPr>
            <a:spLocks noChangeAspect="1" noChangeArrowheads="1"/>
          </p:cNvSpPr>
          <p:nvPr/>
        </p:nvSpPr>
        <p:spPr bwMode="auto">
          <a:xfrm>
            <a:off x="2971800" y="3505201"/>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endParaRPr lang="en-US"/>
          </a:p>
        </p:txBody>
      </p:sp>
      <p:sp>
        <p:nvSpPr>
          <p:cNvPr id="179218" name="WordArt 18"/>
          <p:cNvSpPr>
            <a:spLocks noChangeArrowheads="1" noChangeShapeType="1" noTextEdit="1"/>
          </p:cNvSpPr>
          <p:nvPr/>
        </p:nvSpPr>
        <p:spPr bwMode="auto">
          <a:xfrm>
            <a:off x="1845277" y="2766217"/>
            <a:ext cx="1295400" cy="1018383"/>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23" name="Oval 23"/>
          <p:cNvSpPr>
            <a:spLocks noChangeAspect="1" noChangeArrowheads="1"/>
          </p:cNvSpPr>
          <p:nvPr/>
        </p:nvSpPr>
        <p:spPr bwMode="auto">
          <a:xfrm>
            <a:off x="7391400" y="3124202"/>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endParaRPr lang="en-US"/>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endParaRPr lang="en-US"/>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endParaRPr lang="en-US"/>
          </a:p>
        </p:txBody>
      </p:sp>
      <p:sp>
        <p:nvSpPr>
          <p:cNvPr id="179226" name="Oval 26"/>
          <p:cNvSpPr>
            <a:spLocks noChangeAspect="1" noChangeArrowheads="1"/>
          </p:cNvSpPr>
          <p:nvPr/>
        </p:nvSpPr>
        <p:spPr bwMode="auto">
          <a:xfrm>
            <a:off x="6781802" y="3810002"/>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endParaRPr lang="en-US"/>
          </a:p>
        </p:txBody>
      </p:sp>
      <p:sp>
        <p:nvSpPr>
          <p:cNvPr id="179227" name="Oval 27"/>
          <p:cNvSpPr>
            <a:spLocks noChangeAspect="1" noChangeArrowheads="1"/>
          </p:cNvSpPr>
          <p:nvPr/>
        </p:nvSpPr>
        <p:spPr bwMode="auto">
          <a:xfrm>
            <a:off x="6781802" y="2514601"/>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endParaRPr lang="en-US"/>
          </a:p>
        </p:txBody>
      </p:sp>
      <p:sp>
        <p:nvSpPr>
          <p:cNvPr id="179228" name="Oval 28"/>
          <p:cNvSpPr>
            <a:spLocks noChangeAspect="1" noChangeArrowheads="1"/>
          </p:cNvSpPr>
          <p:nvPr/>
        </p:nvSpPr>
        <p:spPr bwMode="auto">
          <a:xfrm>
            <a:off x="6096002" y="3657601"/>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endParaRPr lang="en-US"/>
          </a:p>
        </p:txBody>
      </p:sp>
      <p:sp>
        <p:nvSpPr>
          <p:cNvPr id="179229" name="Oval 29"/>
          <p:cNvSpPr>
            <a:spLocks noChangeAspect="1" noChangeArrowheads="1"/>
          </p:cNvSpPr>
          <p:nvPr/>
        </p:nvSpPr>
        <p:spPr bwMode="auto">
          <a:xfrm>
            <a:off x="6096002" y="2590800"/>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endParaRPr lang="en-US"/>
          </a:p>
        </p:txBody>
      </p:sp>
      <p:sp>
        <p:nvSpPr>
          <p:cNvPr id="179230" name="Oval 30"/>
          <p:cNvSpPr>
            <a:spLocks noChangeAspect="1" noChangeArrowheads="1"/>
          </p:cNvSpPr>
          <p:nvPr/>
        </p:nvSpPr>
        <p:spPr bwMode="auto">
          <a:xfrm>
            <a:off x="7315201" y="3657601"/>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endParaRPr lang="en-US"/>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Tree>
    <p:extLst>
      <p:ext uri="{BB962C8B-B14F-4D97-AF65-F5344CB8AC3E}">
        <p14:creationId xmlns:p14="http://schemas.microsoft.com/office/powerpoint/2010/main" val="1138409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79238"/>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nodeType="afterEffect">
                                  <p:stCondLst>
                                    <p:cond delay="0"/>
                                  </p:stCondLst>
                                  <p:childTnLst>
                                    <p:set>
                                      <p:cBhvr>
                                        <p:cTn id="67" dur="1" fill="hold">
                                          <p:stCondLst>
                                            <p:cond delay="0"/>
                                          </p:stCondLst>
                                        </p:cTn>
                                        <p:tgtEl>
                                          <p:spTgt spid="179221"/>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79219"/>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79234"/>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0" fill="hold" grpId="0" nodeType="clickEffect">
                                  <p:stCondLst>
                                    <p:cond delay="0"/>
                                  </p:stCondLst>
                                  <p:childTnLst>
                                    <p:set>
                                      <p:cBhvr>
                                        <p:cTn id="79" dur="1" fill="hold">
                                          <p:stCondLst>
                                            <p:cond delay="0"/>
                                          </p:stCondLst>
                                        </p:cTn>
                                        <p:tgtEl>
                                          <p:spTgt spid="179231"/>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79229"/>
                                        </p:tgtEl>
                                        <p:attrNameLst>
                                          <p:attrName>style.visibility</p:attrName>
                                        </p:attrNameLst>
                                      </p:cBhvr>
                                      <p:to>
                                        <p:strVal val="visible"/>
                                      </p:to>
                                    </p:set>
                                    <p:animEffect transition="in" filter="dissolve">
                                      <p:cBhvr>
                                        <p:cTn id="84" dur="500"/>
                                        <p:tgtEl>
                                          <p:spTgt spid="179229"/>
                                        </p:tgtEl>
                                      </p:cBhvr>
                                    </p:animEffect>
                                  </p:childTnLst>
                                </p:cTn>
                              </p:par>
                            </p:childTnLst>
                          </p:cTn>
                        </p:par>
                        <p:par>
                          <p:cTn id="85" fill="hold" nodeType="afterGroup">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79223"/>
                                        </p:tgtEl>
                                        <p:attrNameLst>
                                          <p:attrName>style.visibility</p:attrName>
                                        </p:attrNameLst>
                                      </p:cBhvr>
                                      <p:to>
                                        <p:strVal val="visible"/>
                                      </p:to>
                                    </p:set>
                                    <p:animEffect transition="in" filter="dissolve">
                                      <p:cBhvr>
                                        <p:cTn id="88" dur="500"/>
                                        <p:tgtEl>
                                          <p:spTgt spid="179223"/>
                                        </p:tgtEl>
                                      </p:cBhvr>
                                    </p:animEffect>
                                  </p:childTnLst>
                                </p:cTn>
                              </p:par>
                            </p:childTnLst>
                          </p:cTn>
                        </p:par>
                        <p:par>
                          <p:cTn id="89" fill="hold" nodeType="afterGroup">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179227"/>
                                        </p:tgtEl>
                                        <p:attrNameLst>
                                          <p:attrName>style.visibility</p:attrName>
                                        </p:attrNameLst>
                                      </p:cBhvr>
                                      <p:to>
                                        <p:strVal val="visible"/>
                                      </p:to>
                                    </p:set>
                                    <p:animEffect transition="in" filter="dissolve">
                                      <p:cBhvr>
                                        <p:cTn id="92" dur="500"/>
                                        <p:tgtEl>
                                          <p:spTgt spid="179227"/>
                                        </p:tgtEl>
                                      </p:cBhvr>
                                    </p:animEffect>
                                  </p:childTnLst>
                                </p:cTn>
                              </p:par>
                            </p:childTnLst>
                          </p:cTn>
                        </p:par>
                        <p:par>
                          <p:cTn id="93" fill="hold" nodeType="afterGroup">
                            <p:stCondLst>
                              <p:cond delay="1500"/>
                            </p:stCondLst>
                            <p:childTnLst>
                              <p:par>
                                <p:cTn id="94" presetID="9" presetClass="entr" presetSubtype="0" fill="hold" grpId="0" nodeType="afterEffect">
                                  <p:stCondLst>
                                    <p:cond delay="0"/>
                                  </p:stCondLst>
                                  <p:childTnLst>
                                    <p:set>
                                      <p:cBhvr>
                                        <p:cTn id="95" dur="1" fill="hold">
                                          <p:stCondLst>
                                            <p:cond delay="0"/>
                                          </p:stCondLst>
                                        </p:cTn>
                                        <p:tgtEl>
                                          <p:spTgt spid="179228"/>
                                        </p:tgtEl>
                                        <p:attrNameLst>
                                          <p:attrName>style.visibility</p:attrName>
                                        </p:attrNameLst>
                                      </p:cBhvr>
                                      <p:to>
                                        <p:strVal val="visible"/>
                                      </p:to>
                                    </p:set>
                                    <p:animEffect transition="in" filter="dissolve">
                                      <p:cBhvr>
                                        <p:cTn id="96" dur="500"/>
                                        <p:tgtEl>
                                          <p:spTgt spid="179228"/>
                                        </p:tgtEl>
                                      </p:cBhvr>
                                    </p:animEffect>
                                  </p:childTnLst>
                                </p:cTn>
                              </p:par>
                            </p:childTnLst>
                          </p:cTn>
                        </p:par>
                        <p:par>
                          <p:cTn id="97" fill="hold" nodeType="afterGroup">
                            <p:stCondLst>
                              <p:cond delay="2000"/>
                            </p:stCondLst>
                            <p:childTnLst>
                              <p:par>
                                <p:cTn id="98" presetID="9" presetClass="entr" presetSubtype="0" fill="hold" grpId="0" nodeType="afterEffect">
                                  <p:stCondLst>
                                    <p:cond delay="0"/>
                                  </p:stCondLst>
                                  <p:childTnLst>
                                    <p:set>
                                      <p:cBhvr>
                                        <p:cTn id="99" dur="1" fill="hold">
                                          <p:stCondLst>
                                            <p:cond delay="0"/>
                                          </p:stCondLst>
                                        </p:cTn>
                                        <p:tgtEl>
                                          <p:spTgt spid="179224"/>
                                        </p:tgtEl>
                                        <p:attrNameLst>
                                          <p:attrName>style.visibility</p:attrName>
                                        </p:attrNameLst>
                                      </p:cBhvr>
                                      <p:to>
                                        <p:strVal val="visible"/>
                                      </p:to>
                                    </p:set>
                                    <p:animEffect transition="in" filter="dissolve">
                                      <p:cBhvr>
                                        <p:cTn id="100" dur="500"/>
                                        <p:tgtEl>
                                          <p:spTgt spid="179224"/>
                                        </p:tgtEl>
                                      </p:cBhvr>
                                    </p:animEffect>
                                  </p:childTnLst>
                                </p:cTn>
                              </p:par>
                            </p:childTnLst>
                          </p:cTn>
                        </p:par>
                        <p:par>
                          <p:cTn id="101" fill="hold" nodeType="afterGroup">
                            <p:stCondLst>
                              <p:cond delay="2500"/>
                            </p:stCondLst>
                            <p:childTnLst>
                              <p:par>
                                <p:cTn id="102" presetID="9" presetClass="entr" presetSubtype="0" fill="hold" grpId="0" nodeType="afterEffect">
                                  <p:stCondLst>
                                    <p:cond delay="0"/>
                                  </p:stCondLst>
                                  <p:childTnLst>
                                    <p:set>
                                      <p:cBhvr>
                                        <p:cTn id="103" dur="1" fill="hold">
                                          <p:stCondLst>
                                            <p:cond delay="0"/>
                                          </p:stCondLst>
                                        </p:cTn>
                                        <p:tgtEl>
                                          <p:spTgt spid="179225"/>
                                        </p:tgtEl>
                                        <p:attrNameLst>
                                          <p:attrName>style.visibility</p:attrName>
                                        </p:attrNameLst>
                                      </p:cBhvr>
                                      <p:to>
                                        <p:strVal val="visible"/>
                                      </p:to>
                                    </p:set>
                                    <p:animEffect transition="in" filter="dissolve">
                                      <p:cBhvr>
                                        <p:cTn id="104" dur="500"/>
                                        <p:tgtEl>
                                          <p:spTgt spid="179225"/>
                                        </p:tgtEl>
                                      </p:cBhvr>
                                    </p:animEffect>
                                  </p:childTnLst>
                                </p:cTn>
                              </p:par>
                            </p:childTnLst>
                          </p:cTn>
                        </p:par>
                        <p:par>
                          <p:cTn id="105" fill="hold" nodeType="afterGroup">
                            <p:stCondLst>
                              <p:cond delay="3000"/>
                            </p:stCondLst>
                            <p:childTnLst>
                              <p:par>
                                <p:cTn id="106" presetID="9" presetClass="entr" presetSubtype="0" fill="hold" grpId="0" nodeType="afterEffect">
                                  <p:stCondLst>
                                    <p:cond delay="0"/>
                                  </p:stCondLst>
                                  <p:childTnLst>
                                    <p:set>
                                      <p:cBhvr>
                                        <p:cTn id="107" dur="1" fill="hold">
                                          <p:stCondLst>
                                            <p:cond delay="0"/>
                                          </p:stCondLst>
                                        </p:cTn>
                                        <p:tgtEl>
                                          <p:spTgt spid="179230"/>
                                        </p:tgtEl>
                                        <p:attrNameLst>
                                          <p:attrName>style.visibility</p:attrName>
                                        </p:attrNameLst>
                                      </p:cBhvr>
                                      <p:to>
                                        <p:strVal val="visible"/>
                                      </p:to>
                                    </p:set>
                                    <p:animEffect transition="in" filter="dissolve">
                                      <p:cBhvr>
                                        <p:cTn id="108" dur="500"/>
                                        <p:tgtEl>
                                          <p:spTgt spid="179230"/>
                                        </p:tgtEl>
                                      </p:cBhvr>
                                    </p:animEffect>
                                  </p:childTnLst>
                                </p:cTn>
                              </p:par>
                            </p:childTnLst>
                          </p:cTn>
                        </p:par>
                        <p:par>
                          <p:cTn id="109" fill="hold" nodeType="afterGroup">
                            <p:stCondLst>
                              <p:cond delay="3500"/>
                            </p:stCondLst>
                            <p:childTnLst>
                              <p:par>
                                <p:cTn id="110" presetID="9" presetClass="entr" presetSubtype="0" fill="hold" grpId="0" nodeType="afterEffect">
                                  <p:stCondLst>
                                    <p:cond delay="0"/>
                                  </p:stCondLst>
                                  <p:childTnLst>
                                    <p:set>
                                      <p:cBhvr>
                                        <p:cTn id="111" dur="1" fill="hold">
                                          <p:stCondLst>
                                            <p:cond delay="0"/>
                                          </p:stCondLst>
                                        </p:cTn>
                                        <p:tgtEl>
                                          <p:spTgt spid="179226"/>
                                        </p:tgtEl>
                                        <p:attrNameLst>
                                          <p:attrName>style.visibility</p:attrName>
                                        </p:attrNameLst>
                                      </p:cBhvr>
                                      <p:to>
                                        <p:strVal val="visible"/>
                                      </p:to>
                                    </p:set>
                                    <p:animEffect transition="in" filter="dissolve">
                                      <p:cBhvr>
                                        <p:cTn id="112"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P spid="179235" grpId="0" animBg="1"/>
      <p:bldP spid="179236" grpId="0" animBg="1"/>
      <p:bldP spid="17923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1" y="381001"/>
            <a:ext cx="8077200" cy="1524000"/>
          </a:xfrm>
        </p:spPr>
        <p:txBody>
          <a:bodyPr/>
          <a:lstStyle/>
          <a:p>
            <a:r>
              <a:rPr lang="zh-CN" altLang="en-US" sz="4800" b="1" dirty="0">
                <a:solidFill>
                  <a:schemeClr val="bg1"/>
                </a:solidFill>
              </a:rPr>
              <a:t>经文的重点：</a:t>
            </a:r>
            <a:endParaRPr lang="en-US" dirty="0">
              <a:solidFill>
                <a:schemeClr val="tx1"/>
              </a:solidFill>
              <a:latin typeface="Times" charset="0"/>
            </a:endParaRPr>
          </a:p>
        </p:txBody>
      </p:sp>
      <p:sp>
        <p:nvSpPr>
          <p:cNvPr id="326661" name="Rectangle 5"/>
          <p:cNvSpPr>
            <a:spLocks noChangeArrowheads="1"/>
          </p:cNvSpPr>
          <p:nvPr/>
        </p:nvSpPr>
        <p:spPr bwMode="auto">
          <a:xfrm>
            <a:off x="533401" y="3733800"/>
            <a:ext cx="8077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FFFFFF"/>
                </a:solidFill>
                <a:ea typeface="Osaka" charset="0"/>
                <a:cs typeface="Osaka" charset="0"/>
              </a:rPr>
              <a:t>教会把焦点放在</a:t>
            </a:r>
            <a:br>
              <a:rPr lang="zh-CN" altLang="en-US" sz="4400" dirty="0">
                <a:solidFill>
                  <a:srgbClr val="FFFFFF"/>
                </a:solidFill>
                <a:ea typeface="Osaka" charset="0"/>
                <a:cs typeface="Osaka" charset="0"/>
              </a:rPr>
            </a:br>
            <a:r>
              <a:rPr lang="zh-CN" altLang="en-US" sz="4400" u="sng" dirty="0">
                <a:solidFill>
                  <a:srgbClr val="FFFF00"/>
                </a:solidFill>
                <a:ea typeface="Osaka" charset="0"/>
                <a:cs typeface="Osaka" charset="0"/>
              </a:rPr>
              <a:t>上帝的 智慧 </a:t>
            </a:r>
          </a:p>
          <a:p>
            <a:r>
              <a:rPr lang="zh-CN" altLang="en-US" sz="4400" dirty="0">
                <a:solidFill>
                  <a:srgbClr val="FFFFFF"/>
                </a:solidFill>
                <a:ea typeface="Osaka" charset="0"/>
                <a:cs typeface="Osaka" charset="0"/>
              </a:rPr>
              <a:t>才能达成真正的合一</a:t>
            </a: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13"/>
            <a:ext cx="2954338" cy="196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zh-CN" altLang="en-US" b="1" dirty="0">
                <a:solidFill>
                  <a:schemeClr val="bg1"/>
                </a:solidFill>
              </a:rPr>
              <a:t>上帝的智慧是什么样子</a:t>
            </a:r>
            <a:r>
              <a:rPr lang="en-US" altLang="zh-CN" b="1" dirty="0">
                <a:solidFill>
                  <a:schemeClr val="bg1"/>
                </a:solidFill>
              </a:rPr>
              <a:t>?</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3600" dirty="0">
                <a:solidFill>
                  <a:srgbClr val="FFFFFF"/>
                </a:solidFill>
                <a:ea typeface="Osaka" charset="0"/>
                <a:cs typeface="Osaka" charset="0"/>
              </a:rPr>
              <a:t>合一</a:t>
            </a:r>
          </a:p>
          <a:p>
            <a:pPr>
              <a:spcBef>
                <a:spcPct val="20000"/>
              </a:spcBef>
            </a:pPr>
            <a:r>
              <a:rPr lang="zh-CN" altLang="en-US" sz="3600" dirty="0">
                <a:solidFill>
                  <a:srgbClr val="FFFFFF"/>
                </a:solidFill>
                <a:ea typeface="Osaka" charset="0"/>
                <a:cs typeface="Osaka" charset="0"/>
              </a:rPr>
              <a:t>谦卑</a:t>
            </a:r>
          </a:p>
          <a:p>
            <a:pPr>
              <a:spcBef>
                <a:spcPct val="20000"/>
              </a:spcBef>
            </a:pPr>
            <a:r>
              <a:rPr lang="zh-CN" altLang="en-US" sz="3600" dirty="0">
                <a:solidFill>
                  <a:srgbClr val="FFFFFF"/>
                </a:solidFill>
                <a:ea typeface="Osaka" charset="0"/>
                <a:cs typeface="Osaka" charset="0"/>
              </a:rPr>
              <a:t>见证</a:t>
            </a:r>
          </a:p>
          <a:p>
            <a:pPr>
              <a:spcBef>
                <a:spcPct val="20000"/>
              </a:spcBef>
            </a:pPr>
            <a:r>
              <a:rPr lang="zh-CN" altLang="en-US" sz="3600" dirty="0">
                <a:solidFill>
                  <a:srgbClr val="FFFFFF"/>
                </a:solidFill>
                <a:ea typeface="Osaka" charset="0"/>
                <a:cs typeface="Osaka" charset="0"/>
              </a:rPr>
              <a:t>教育</a:t>
            </a:r>
          </a:p>
          <a:p>
            <a:pPr>
              <a:spcBef>
                <a:spcPct val="20000"/>
              </a:spcBef>
            </a:pPr>
            <a:r>
              <a:rPr lang="zh-CN" altLang="en-US" sz="3600" dirty="0">
                <a:solidFill>
                  <a:srgbClr val="FFFFFF"/>
                </a:solidFill>
                <a:ea typeface="Osaka" charset="0"/>
                <a:cs typeface="Osaka" charset="0"/>
              </a:rPr>
              <a:t>圣经</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lIns="91378" tIns="45690" rIns="91378" bIns="45690"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947697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840228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eaLnBrk="1" hangingPunct="1"/>
            <a:r>
              <a:rPr lang="zh-CN" altLang="en-US" sz="7200" dirty="0">
                <a:solidFill>
                  <a:srgbClr val="FFFF00"/>
                </a:solidFill>
                <a:latin typeface="Arial" charset="0"/>
              </a:rPr>
              <a:t>教会的</a:t>
            </a:r>
            <a:r>
              <a:rPr lang="zh-CN" altLang="en-US" sz="7200" u="sng" dirty="0">
                <a:solidFill>
                  <a:srgbClr val="FFFF00"/>
                </a:solidFill>
                <a:latin typeface="Arial" charset="0"/>
              </a:rPr>
              <a:t>合一</a:t>
            </a:r>
            <a:endParaRPr lang="en-US" sz="6000" u="sng" dirty="0">
              <a:solidFill>
                <a:srgbClr val="FFFF00"/>
              </a:solidFill>
              <a:latin typeface="Arial" charset="0"/>
            </a:endParaRPr>
          </a:p>
        </p:txBody>
      </p:sp>
      <p:sp>
        <p:nvSpPr>
          <p:cNvPr id="333827" name="Rectangle 3"/>
          <p:cNvSpPr>
            <a:spLocks noChangeArrowheads="1"/>
          </p:cNvSpPr>
          <p:nvPr/>
        </p:nvSpPr>
        <p:spPr bwMode="auto">
          <a:xfrm>
            <a:off x="762000" y="2103451"/>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78" tIns="45690" rIns="91378" bIns="45690" anchor="ctr">
            <a:spAutoFit/>
          </a:bodyPr>
          <a:lstStyle/>
          <a:p>
            <a:r>
              <a:rPr lang="zh-CN" altLang="en-US" sz="6000" dirty="0">
                <a:solidFill>
                  <a:srgbClr val="FFFFFF"/>
                </a:solidFill>
                <a:latin typeface="Tempus Sans ITC" charset="0"/>
              </a:rPr>
              <a:t>我们应当如何行？</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76"/>
            <a:ext cx="5029200" cy="3360737"/>
          </a:xfrm>
          <a:prstGeom prst="rect">
            <a:avLst/>
          </a:prstGeom>
          <a:noFill/>
          <a:ln w="762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387076" name="Freeform 4"/>
          <p:cNvSpPr>
            <a:spLocks/>
          </p:cNvSpPr>
          <p:nvPr/>
        </p:nvSpPr>
        <p:spPr bwMode="auto">
          <a:xfrm>
            <a:off x="3905250" y="-98424"/>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119812" name="Rectangle 6"/>
          <p:cNvSpPr>
            <a:spLocks noChangeArrowheads="1"/>
          </p:cNvSpPr>
          <p:nvPr/>
        </p:nvSpPr>
        <p:spPr bwMode="auto">
          <a:xfrm>
            <a:off x="0" y="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5400" i="1" dirty="0">
                <a:solidFill>
                  <a:srgbClr val="FFFFFF"/>
                </a:solidFill>
              </a:rPr>
              <a:t>如何达成合一</a:t>
            </a:r>
            <a:r>
              <a:rPr lang="en-US" altLang="zh-CN" sz="5400" i="1" dirty="0">
                <a:solidFill>
                  <a:srgbClr val="FFFFFF"/>
                </a:solidFill>
              </a:rPr>
              <a:t>…</a:t>
            </a:r>
          </a:p>
        </p:txBody>
      </p:sp>
      <p:sp>
        <p:nvSpPr>
          <p:cNvPr id="119813" name="Rectangle 8"/>
          <p:cNvSpPr>
            <a:spLocks noGrp="1" noChangeArrowheads="1"/>
          </p:cNvSpPr>
          <p:nvPr>
            <p:ph type="ctrTitle"/>
          </p:nvPr>
        </p:nvSpPr>
        <p:spPr>
          <a:xfrm>
            <a:off x="107504" y="2286000"/>
            <a:ext cx="8964488" cy="2362200"/>
          </a:xfrm>
        </p:spPr>
        <p:txBody>
          <a:bodyPr/>
          <a:lstStyle/>
          <a:p>
            <a:pPr marL="1116858" indent="-1116858" eaLnBrk="1" hangingPunct="1"/>
            <a:r>
              <a:rPr lang="en-US" sz="5400" b="1" i="1" dirty="0">
                <a:solidFill>
                  <a:schemeClr val="bg1"/>
                </a:solidFill>
                <a:latin typeface="Arial" charset="0"/>
              </a:rPr>
              <a:t>I. </a:t>
            </a:r>
            <a:r>
              <a:rPr lang="zh-CN" altLang="en-US" sz="5400" b="1" i="1" dirty="0">
                <a:solidFill>
                  <a:schemeClr val="bg1"/>
                </a:solidFill>
                <a:latin typeface="Arial" charset="0"/>
              </a:rPr>
              <a:t>不能 </a:t>
            </a:r>
            <a:r>
              <a:rPr lang="zh-CN" altLang="en-US" sz="5400" b="1" i="1" dirty="0">
                <a:solidFill>
                  <a:srgbClr val="FFFF00"/>
                </a:solidFill>
                <a:latin typeface="Arial" charset="0"/>
              </a:rPr>
              <a:t>随从肉体</a:t>
            </a:r>
            <a:r>
              <a:rPr lang="zh-CN" altLang="en-US" sz="5400" b="1" i="1" dirty="0">
                <a:solidFill>
                  <a:schemeClr val="bg1"/>
                </a:solidFill>
                <a:latin typeface="Arial" charset="0"/>
              </a:rPr>
              <a:t> 的喜好来跟随你喜欢的 </a:t>
            </a:r>
            <a:br>
              <a:rPr lang="en-US" altLang="zh-CN" sz="5400" b="1" i="1" dirty="0">
                <a:solidFill>
                  <a:schemeClr val="bg1"/>
                </a:solidFill>
                <a:latin typeface="Arial" charset="0"/>
              </a:rPr>
            </a:br>
            <a:r>
              <a:rPr lang="zh-CN" altLang="en-US" sz="5400" b="1" i="1" dirty="0">
                <a:solidFill>
                  <a:srgbClr val="FFFF00"/>
                </a:solidFill>
                <a:latin typeface="Arial" charset="0"/>
              </a:rPr>
              <a:t>教会领袖 </a:t>
            </a:r>
            <a:r>
              <a:rPr lang="en-US" sz="5400" b="1" i="1" dirty="0">
                <a:solidFill>
                  <a:schemeClr val="bg1"/>
                </a:solidFill>
                <a:latin typeface="Arial" charset="0"/>
              </a:rPr>
              <a:t>(3:1-4)</a:t>
            </a:r>
            <a:endParaRPr lang="en-US" dirty="0">
              <a:latin typeface="Arial" charset="0"/>
            </a:endParaRPr>
          </a:p>
        </p:txBody>
      </p:sp>
    </p:spTree>
    <p:extLst>
      <p:ext uri="{BB962C8B-B14F-4D97-AF65-F5344CB8AC3E}">
        <p14:creationId xmlns:p14="http://schemas.microsoft.com/office/powerpoint/2010/main" val="360653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7076"/>
                                        </p:tgtEl>
                                        <p:attrNameLst>
                                          <p:attrName>style.visibility</p:attrName>
                                        </p:attrNameLst>
                                      </p:cBhvr>
                                      <p:to>
                                        <p:strVal val="visible"/>
                                      </p:to>
                                    </p:set>
                                    <p:animEffect transition="in" filter="wipe(up)">
                                      <p:cBhvr>
                                        <p:cTn id="7" dur="500"/>
                                        <p:tgtEl>
                                          <p:spTgt spid="387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1" y="3048012"/>
            <a:ext cx="3048000" cy="3722689"/>
            <a:chOff x="3312" y="922"/>
            <a:chExt cx="1920" cy="2345"/>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634" y="2937"/>
              <a:ext cx="140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基督徒</a:t>
              </a:r>
              <a:r>
                <a:rPr lang="en-US" sz="2800" dirty="0">
                  <a:solidFill>
                    <a:srgbClr val="333333"/>
                  </a:solidFill>
                </a:rPr>
                <a:t>(2:15)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49434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Rectangle 7"/>
          <p:cNvSpPr>
            <a:spLocks noGrp="1" noChangeArrowheads="1"/>
          </p:cNvSpPr>
          <p:nvPr>
            <p:ph type="title"/>
          </p:nvPr>
        </p:nvSpPr>
        <p:spPr>
          <a:xfrm>
            <a:off x="0" y="609601"/>
            <a:ext cx="2895600" cy="1752600"/>
          </a:xfrm>
          <a:effectLst>
            <a:outerShdw blurRad="63500" dist="107763" dir="2700000" algn="ctr" rotWithShape="0">
              <a:srgbClr val="FFFFFF">
                <a:alpha val="74998"/>
              </a:srgbClr>
            </a:outerShdw>
          </a:effectLst>
        </p:spPr>
        <p:txBody>
          <a:bodyPr/>
          <a:lstStyle/>
          <a:p>
            <a:pPr eaLnBrk="1" hangingPunct="1">
              <a:defRPr/>
            </a:pPr>
            <a:r>
              <a:rPr lang="zh-CN" altLang="en-US" sz="4800" b="1" dirty="0">
                <a:latin typeface="Arial Narrow" charset="0"/>
              </a:rPr>
              <a:t>不同类型的人</a:t>
            </a:r>
            <a:endParaRPr lang="en-US" sz="3600" dirty="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10"/>
          <p:cNvSpPr txBox="1">
            <a:spLocks noChangeArrowheads="1"/>
          </p:cNvSpPr>
          <p:nvPr/>
        </p:nvSpPr>
        <p:spPr bwMode="auto">
          <a:xfrm>
            <a:off x="1123554" y="6262688"/>
            <a:ext cx="2688431"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非基督徒</a:t>
            </a:r>
            <a:r>
              <a:rPr lang="en-US" sz="2800" dirty="0">
                <a:solidFill>
                  <a:srgbClr val="333333"/>
                </a:solidFill>
              </a:rPr>
              <a:t> (2:14)</a:t>
            </a:r>
          </a:p>
        </p:txBody>
      </p:sp>
      <p:sp>
        <p:nvSpPr>
          <p:cNvPr id="136200" name="Oval 11"/>
          <p:cNvSpPr>
            <a:spLocks noChangeAspect="1" noChangeArrowheads="1"/>
          </p:cNvSpPr>
          <p:nvPr/>
        </p:nvSpPr>
        <p:spPr bwMode="auto">
          <a:xfrm>
            <a:off x="3429000" y="4130676"/>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2" name="Oval 13"/>
          <p:cNvSpPr>
            <a:spLocks noChangeAspect="1" noChangeArrowheads="1"/>
          </p:cNvSpPr>
          <p:nvPr/>
        </p:nvSpPr>
        <p:spPr bwMode="auto">
          <a:xfrm>
            <a:off x="1219201" y="4130675"/>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3" name="Oval 14"/>
          <p:cNvSpPr>
            <a:spLocks noChangeAspect="1" noChangeArrowheads="1"/>
          </p:cNvSpPr>
          <p:nvPr/>
        </p:nvSpPr>
        <p:spPr bwMode="auto">
          <a:xfrm>
            <a:off x="2590801" y="5349875"/>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4" name="Oval 15"/>
          <p:cNvSpPr>
            <a:spLocks noChangeAspect="1" noChangeArrowheads="1"/>
          </p:cNvSpPr>
          <p:nvPr/>
        </p:nvSpPr>
        <p:spPr bwMode="auto">
          <a:xfrm>
            <a:off x="2209800" y="3140076"/>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8" name="WordArt 19"/>
          <p:cNvSpPr>
            <a:spLocks noChangeArrowheads="1" noChangeShapeType="1" noTextEdit="1"/>
          </p:cNvSpPr>
          <p:nvPr/>
        </p:nvSpPr>
        <p:spPr bwMode="auto">
          <a:xfrm>
            <a:off x="2057400" y="4130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4" name="Oval 25"/>
          <p:cNvSpPr>
            <a:spLocks noChangeAspect="1" noChangeArrowheads="1"/>
          </p:cNvSpPr>
          <p:nvPr/>
        </p:nvSpPr>
        <p:spPr bwMode="auto">
          <a:xfrm>
            <a:off x="7391400" y="3749676"/>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6" name="Oval 27"/>
          <p:cNvSpPr>
            <a:spLocks noChangeAspect="1" noChangeArrowheads="1"/>
          </p:cNvSpPr>
          <p:nvPr/>
        </p:nvSpPr>
        <p:spPr bwMode="auto">
          <a:xfrm>
            <a:off x="6781802" y="4968875"/>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7" name="Oval 28"/>
          <p:cNvSpPr>
            <a:spLocks noChangeAspect="1" noChangeArrowheads="1"/>
          </p:cNvSpPr>
          <p:nvPr/>
        </p:nvSpPr>
        <p:spPr bwMode="auto">
          <a:xfrm>
            <a:off x="6781802" y="3673476"/>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8" name="Oval 29"/>
          <p:cNvSpPr>
            <a:spLocks noChangeAspect="1" noChangeArrowheads="1"/>
          </p:cNvSpPr>
          <p:nvPr/>
        </p:nvSpPr>
        <p:spPr bwMode="auto">
          <a:xfrm>
            <a:off x="6096002" y="4816476"/>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9" name="Oval 30"/>
          <p:cNvSpPr>
            <a:spLocks noChangeAspect="1" noChangeArrowheads="1"/>
          </p:cNvSpPr>
          <p:nvPr/>
        </p:nvSpPr>
        <p:spPr bwMode="auto">
          <a:xfrm>
            <a:off x="6096002" y="3749676"/>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20" name="Oval 31"/>
          <p:cNvSpPr>
            <a:spLocks noChangeAspect="1" noChangeArrowheads="1"/>
          </p:cNvSpPr>
          <p:nvPr/>
        </p:nvSpPr>
        <p:spPr bwMode="auto">
          <a:xfrm>
            <a:off x="7315201" y="4816476"/>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grpSp>
        <p:nvGrpSpPr>
          <p:cNvPr id="3" name="Group 49"/>
          <p:cNvGrpSpPr>
            <a:grpSpLocks/>
          </p:cNvGrpSpPr>
          <p:nvPr/>
        </p:nvGrpSpPr>
        <p:grpSpPr bwMode="auto">
          <a:xfrm>
            <a:off x="2819400" y="0"/>
            <a:ext cx="5495925" cy="3048000"/>
            <a:chOff x="1776" y="0"/>
            <a:chExt cx="3462"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24" name="Text Box 39"/>
            <p:cNvSpPr txBox="1">
              <a:spLocks noChangeArrowheads="1"/>
            </p:cNvSpPr>
            <p:nvPr/>
          </p:nvSpPr>
          <p:spPr bwMode="auto">
            <a:xfrm>
              <a:off x="3531" y="528"/>
              <a:ext cx="170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属肉体的基督徒</a:t>
              </a:r>
              <a:endParaRPr lang="en-US" altLang="zh-CN" sz="2800" dirty="0">
                <a:solidFill>
                  <a:srgbClr val="333333"/>
                </a:solidFill>
              </a:endParaRPr>
            </a:p>
            <a:p>
              <a:pPr eaLnBrk="0" hangingPunct="0"/>
              <a:r>
                <a:rPr lang="en-US" sz="2800" dirty="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26" y="0"/>
            <a:ext cx="5246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zh-CN" altLang="en-US" sz="4000" b="1" dirty="0">
                <a:solidFill>
                  <a:srgbClr val="FFFFFF"/>
                </a:solidFill>
                <a:effectLst>
                  <a:outerShdw blurRad="38100" dist="38100" dir="2700000" algn="tl">
                    <a:srgbClr val="000000">
                      <a:alpha val="43137"/>
                    </a:srgbClr>
                  </a:outerShdw>
                </a:effectLst>
                <a:latin typeface="Arial Narrow" charset="0"/>
              </a:rPr>
              <a:t>“属肉体的” 的意思是 </a:t>
            </a:r>
            <a:br>
              <a:rPr lang="zh-CN" altLang="en-US" sz="4000" b="1" dirty="0">
                <a:solidFill>
                  <a:srgbClr val="FFFFFF"/>
                </a:solidFill>
                <a:effectLst>
                  <a:outerShdw blurRad="38100" dist="38100" dir="2700000" algn="tl">
                    <a:srgbClr val="000000">
                      <a:alpha val="43137"/>
                    </a:srgbClr>
                  </a:outerShdw>
                </a:effectLst>
                <a:latin typeface="Arial Narrow" charset="0"/>
              </a:rPr>
            </a:br>
            <a:r>
              <a:rPr lang="zh-CN" altLang="en-US" sz="4000" b="1" dirty="0">
                <a:solidFill>
                  <a:srgbClr val="FFFFFF"/>
                </a:solidFill>
                <a:effectLst>
                  <a:outerShdw blurRad="38100" dist="38100" dir="2700000" algn="tl">
                    <a:srgbClr val="000000">
                      <a:alpha val="43137"/>
                    </a:srgbClr>
                  </a:outerShdw>
                </a:effectLst>
                <a:latin typeface="Arial Narrow" charset="0"/>
              </a:rPr>
              <a:t>“随从自己的私欲”</a:t>
            </a:r>
            <a:endParaRPr lang="en-US" sz="2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7233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eaLnBrk="1" hangingPunct="1"/>
            <a:r>
              <a:rPr lang="zh-CN" altLang="en-US" b="1" dirty="0">
                <a:latin typeface="Arial Narrow" charset="0"/>
              </a:rPr>
              <a:t>两种属肉体的类型</a:t>
            </a:r>
            <a:endParaRPr lang="en-US" dirty="0">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13" y="1384313"/>
            <a:ext cx="3357563" cy="44799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606" name="Text Box 6"/>
          <p:cNvSpPr txBox="1">
            <a:spLocks noChangeArrowheads="1"/>
          </p:cNvSpPr>
          <p:nvPr/>
        </p:nvSpPr>
        <p:spPr bwMode="auto">
          <a:xfrm>
            <a:off x="-20162" y="6019807"/>
            <a:ext cx="426418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fi-FI" i="1" dirty="0">
                <a:solidFill>
                  <a:srgbClr val="333333"/>
                </a:solidFill>
              </a:rPr>
              <a:t>Sarkikos, “很血气，” 林前三1</a:t>
            </a:r>
          </a:p>
        </p:txBody>
      </p:sp>
      <p:sp>
        <p:nvSpPr>
          <p:cNvPr id="537607" name="Text Box 7"/>
          <p:cNvSpPr txBox="1">
            <a:spLocks noChangeArrowheads="1"/>
          </p:cNvSpPr>
          <p:nvPr/>
        </p:nvSpPr>
        <p:spPr bwMode="auto">
          <a:xfrm>
            <a:off x="4884891" y="6018375"/>
            <a:ext cx="47244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i="1" dirty="0">
                <a:solidFill>
                  <a:srgbClr val="333333"/>
                </a:solidFill>
              </a:rPr>
              <a:t>, “</a:t>
            </a:r>
            <a:r>
              <a:rPr lang="zh-CN" altLang="en-US" i="1" dirty="0">
                <a:solidFill>
                  <a:srgbClr val="333333"/>
                </a:solidFill>
              </a:rPr>
              <a:t>属肉体</a:t>
            </a:r>
            <a:r>
              <a:rPr lang="en-US" altLang="zh-CN" i="1" dirty="0">
                <a:solidFill>
                  <a:srgbClr val="333333"/>
                </a:solidFill>
              </a:rPr>
              <a:t>,” </a:t>
            </a:r>
            <a:r>
              <a:rPr lang="zh-CN" altLang="en-US" i="1" dirty="0">
                <a:solidFill>
                  <a:srgbClr val="333333"/>
                </a:solidFill>
              </a:rPr>
              <a:t>林前三</a:t>
            </a:r>
            <a:r>
              <a:rPr lang="en-US" altLang="zh-CN" i="1" dirty="0">
                <a:solidFill>
                  <a:srgbClr val="333333"/>
                </a:solidFill>
              </a:rPr>
              <a:t>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eaLnBrk="0" hangingPunct="0"/>
            <a:endParaRPr lang="en-US" b="0">
              <a:solidFill>
                <a:srgbClr val="000000"/>
              </a:solidFill>
            </a:endParaRPr>
          </a:p>
        </p:txBody>
      </p:sp>
      <p:sp>
        <p:nvSpPr>
          <p:cNvPr id="148482" name="Rectangle 2"/>
          <p:cNvSpPr>
            <a:spLocks noGrp="1" noChangeArrowheads="1"/>
          </p:cNvSpPr>
          <p:nvPr>
            <p:ph type="title" idx="4294967295"/>
          </p:nvPr>
        </p:nvSpPr>
        <p:spPr>
          <a:xfrm>
            <a:off x="533400" y="228600"/>
            <a:ext cx="7772400" cy="1143000"/>
          </a:xfrm>
          <a:effectLst>
            <a:outerShdw blurRad="63500" dist="35921" dir="2700000" algn="ctr" rotWithShape="0">
              <a:srgbClr val="000000"/>
            </a:outerShdw>
          </a:effectLst>
        </p:spPr>
        <p:txBody>
          <a:bodyPr/>
          <a:lstStyle/>
          <a:p>
            <a:pPr eaLnBrk="1" hangingPunct="1"/>
            <a:r>
              <a:rPr lang="zh-CN" altLang="en-US" b="1" i="1" dirty="0">
                <a:solidFill>
                  <a:schemeClr val="bg1"/>
                </a:solidFill>
                <a:latin typeface="Arial" charset="0"/>
                <a:ea typeface="ＭＳ Ｐゴシック" charset="0"/>
                <a:cs typeface="ＭＳ Ｐゴシック" charset="0"/>
              </a:rPr>
              <a:t>来自肉体的建议</a:t>
            </a:r>
            <a:r>
              <a:rPr lang="en-US" altLang="zh-CN" b="1" i="1"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sp>
        <p:nvSpPr>
          <p:cNvPr id="648198" name="WordArt 6"/>
          <p:cNvSpPr>
            <a:spLocks noChangeArrowheads="1" noChangeShapeType="1" noTextEdit="1"/>
          </p:cNvSpPr>
          <p:nvPr/>
        </p:nvSpPr>
        <p:spPr bwMode="auto">
          <a:xfrm>
            <a:off x="228600" y="2057400"/>
            <a:ext cx="8001000" cy="1828800"/>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你要注意的 </a:t>
            </a:r>
            <a:r>
              <a:rPr lang="en-US" altLang="zh-CN"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#1</a:t>
            </a:r>
          </a:p>
        </p:txBody>
      </p:sp>
      <p:sp>
        <p:nvSpPr>
          <p:cNvPr id="648200" name="WordArt 8"/>
          <p:cNvSpPr>
            <a:spLocks noChangeArrowheads="1" noChangeShapeType="1" noTextEdit="1"/>
          </p:cNvSpPr>
          <p:nvPr/>
        </p:nvSpPr>
        <p:spPr bwMode="auto">
          <a:xfrm>
            <a:off x="533400" y="4495801"/>
            <a:ext cx="6553200" cy="19812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你今天应该休息一下</a:t>
            </a:r>
          </a:p>
          <a:p>
            <a:pPr eaLnBrk="0" hangingPunct="0"/>
            <a:r>
              <a:rPr lang="zh-CN"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起来去一趟麦当劳吧</a:t>
            </a:r>
            <a:r>
              <a:rPr lang="en-US" altLang="zh-CN"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a:t>
            </a:r>
          </a:p>
        </p:txBody>
      </p:sp>
      <p:pic>
        <p:nvPicPr>
          <p:cNvPr id="648201" name="Picture 9" descr="macdonal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64400" y="5181600"/>
            <a:ext cx="1879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6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48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499"/>
                                          </p:stCondLst>
                                        </p:cTn>
                                        <p:tgtEl>
                                          <p:spTgt spid="6482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8" grpId="0" animBg="1"/>
      <p:bldP spid="648200"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31074" name="Picture 4" descr="040 Ascott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9826"/>
            <a:ext cx="9144000"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86" name="Rectangle 2"/>
          <p:cNvSpPr>
            <a:spLocks noGrp="1" noChangeArrowheads="1"/>
          </p:cNvSpPr>
          <p:nvPr>
            <p:ph type="ctrTitle"/>
          </p:nvPr>
        </p:nvSpPr>
        <p:spPr>
          <a:xfrm>
            <a:off x="0" y="0"/>
            <a:ext cx="9144000" cy="1143000"/>
          </a:xfrm>
        </p:spPr>
        <p:txBody>
          <a:bodyPr/>
          <a:lstStyle/>
          <a:p>
            <a:pPr eaLnBrk="1" hangingPunct="1"/>
            <a:r>
              <a:rPr lang="zh-CN" altLang="en-US" sz="3600" dirty="0">
                <a:solidFill>
                  <a:schemeClr val="tx1"/>
                </a:solidFill>
                <a:latin typeface="Arial" charset="0"/>
                <a:ea typeface="ＭＳ Ｐゴシック" charset="0"/>
                <a:cs typeface="ＭＳ Ｐゴシック" charset="0"/>
              </a:rPr>
              <a:t>“一切以自我为中心” </a:t>
            </a:r>
            <a:r>
              <a:rPr lang="en-US" altLang="zh-CN" sz="3600" dirty="0">
                <a:solidFill>
                  <a:schemeClr val="tx1"/>
                </a:solidFill>
                <a:latin typeface="Arial" charset="0"/>
                <a:ea typeface="ＭＳ Ｐゴシック" charset="0"/>
                <a:cs typeface="ＭＳ Ｐゴシック" charset="0"/>
              </a:rPr>
              <a:t>= </a:t>
            </a:r>
            <a:r>
              <a:rPr lang="zh-CN" altLang="en-US" sz="3600" dirty="0">
                <a:solidFill>
                  <a:schemeClr val="tx1"/>
                </a:solidFill>
                <a:latin typeface="Arial" charset="0"/>
                <a:ea typeface="ＭＳ Ｐゴシック" charset="0"/>
                <a:cs typeface="ＭＳ Ｐゴシック" charset="0"/>
              </a:rPr>
              <a:t>赤裸裸地随从己欲 </a:t>
            </a:r>
            <a:endParaRPr lang="en-US" sz="36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8301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car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ctrTitle"/>
          </p:nvPr>
        </p:nvSpPr>
        <p:spPr>
          <a:xfrm>
            <a:off x="0" y="0"/>
            <a:ext cx="4114800" cy="1905000"/>
          </a:xfrm>
          <a:noFill/>
        </p:spPr>
        <p:txBody>
          <a:bodyPr/>
          <a:lstStyle/>
          <a:p>
            <a:pPr algn="l" eaLnBrk="1" hangingPunct="1"/>
            <a:r>
              <a:rPr lang="zh-CN" altLang="en-US" sz="6000" b="1" dirty="0">
                <a:solidFill>
                  <a:schemeClr val="bg1"/>
                </a:solidFill>
                <a:latin typeface="Arial" charset="0"/>
              </a:rPr>
              <a:t>属肉体 </a:t>
            </a:r>
            <a:br>
              <a:rPr lang="zh-CN" altLang="en-US" sz="6000" b="1" dirty="0">
                <a:solidFill>
                  <a:schemeClr val="bg1"/>
                </a:solidFill>
                <a:latin typeface="Arial" charset="0"/>
              </a:rPr>
            </a:br>
            <a:r>
              <a:rPr lang="zh-CN" altLang="en-US" sz="6000" b="1" dirty="0">
                <a:solidFill>
                  <a:schemeClr val="bg1"/>
                </a:solidFill>
                <a:latin typeface="Arial" charset="0"/>
              </a:rPr>
              <a:t>自私</a:t>
            </a:r>
            <a:endParaRPr lang="en-US" sz="5400" dirty="0">
              <a:solidFill>
                <a:schemeClr val="bg1"/>
              </a:solidFill>
              <a:latin typeface="Arial" charset="0"/>
            </a:endParaRPr>
          </a:p>
        </p:txBody>
      </p:sp>
      <p:sp>
        <p:nvSpPr>
          <p:cNvPr id="538628" name="Freeform 4"/>
          <p:cNvSpPr>
            <a:spLocks/>
          </p:cNvSpPr>
          <p:nvPr/>
        </p:nvSpPr>
        <p:spPr bwMode="auto">
          <a:xfrm>
            <a:off x="3905250" y="-98424"/>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38631" name="Rectangle 7"/>
          <p:cNvSpPr>
            <a:spLocks noChangeArrowheads="1"/>
          </p:cNvSpPr>
          <p:nvPr/>
        </p:nvSpPr>
        <p:spPr bwMode="auto">
          <a:xfrm>
            <a:off x="0" y="2286000"/>
            <a:ext cx="411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477522" indent="-477522" algn="l">
              <a:spcBef>
                <a:spcPct val="20000"/>
              </a:spcBef>
              <a:buFontTx/>
              <a:buChar char="•"/>
            </a:pPr>
            <a:r>
              <a:rPr lang="zh-CN" altLang="en-US" sz="3600" dirty="0">
                <a:solidFill>
                  <a:srgbClr val="FFFFFF"/>
                </a:solidFill>
              </a:rPr>
              <a:t>不能理解神的奥秘 </a:t>
            </a:r>
            <a:r>
              <a:rPr lang="en-US" sz="3600" dirty="0">
                <a:solidFill>
                  <a:srgbClr val="FFFFFF"/>
                </a:solidFill>
              </a:rPr>
              <a:t>(3:2)</a:t>
            </a:r>
          </a:p>
          <a:p>
            <a:pPr marL="477522" indent="-477522" algn="l">
              <a:spcBef>
                <a:spcPct val="20000"/>
              </a:spcBef>
              <a:buFontTx/>
              <a:buChar char="•"/>
            </a:pPr>
            <a:r>
              <a:rPr lang="zh-CN" altLang="en-US" sz="3600" dirty="0">
                <a:solidFill>
                  <a:srgbClr val="FFFFFF"/>
                </a:solidFill>
              </a:rPr>
              <a:t>争权夺利 </a:t>
            </a:r>
            <a:r>
              <a:rPr lang="en-US" sz="3600" dirty="0">
                <a:solidFill>
                  <a:srgbClr val="FFFFFF"/>
                </a:solidFill>
              </a:rPr>
              <a:t>(3:3)</a:t>
            </a:r>
          </a:p>
          <a:p>
            <a:pPr marL="477522" indent="-477522" algn="l">
              <a:spcBef>
                <a:spcPct val="20000"/>
              </a:spcBef>
              <a:buFontTx/>
              <a:buChar char="•"/>
            </a:pPr>
            <a:r>
              <a:rPr lang="zh-CN" altLang="en-US" sz="3600" dirty="0">
                <a:solidFill>
                  <a:srgbClr val="FFFFFF"/>
                </a:solidFill>
              </a:rPr>
              <a:t>分门结党 </a:t>
            </a:r>
            <a:r>
              <a:rPr lang="en-US" sz="3600" dirty="0">
                <a:solidFill>
                  <a:srgbClr val="FFFFFF"/>
                </a:solidFill>
              </a:rPr>
              <a:t>(3:4)</a:t>
            </a:r>
          </a:p>
        </p:txBody>
      </p:sp>
    </p:spTree>
    <p:extLst>
      <p:ext uri="{BB962C8B-B14F-4D97-AF65-F5344CB8AC3E}">
        <p14:creationId xmlns:p14="http://schemas.microsoft.com/office/powerpoint/2010/main" val="170444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8628"/>
                                        </p:tgtEl>
                                        <p:attrNameLst>
                                          <p:attrName>style.visibility</p:attrName>
                                        </p:attrNameLst>
                                      </p:cBhvr>
                                      <p:to>
                                        <p:strVal val="visible"/>
                                      </p:to>
                                    </p:set>
                                    <p:animEffect transition="in" filter="wipe(up)">
                                      <p:cBhvr>
                                        <p:cTn id="7" dur="500"/>
                                        <p:tgtEl>
                                          <p:spTgt spid="538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38631">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3863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386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8" grpId="0" animBg="1"/>
      <p:bldP spid="538631" grpId="0" build="p" autoUpdateAnimBg="0" advAuto="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mtn&amp;stream1"/>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36" name="Rectangle 4"/>
          <p:cNvSpPr>
            <a:spLocks noGrp="1" noChangeArrowheads="1"/>
          </p:cNvSpPr>
          <p:nvPr>
            <p:ph type="title" idx="4294967295"/>
          </p:nvPr>
        </p:nvSpPr>
        <p:spPr>
          <a:xfrm>
            <a:off x="0" y="3352800"/>
            <a:ext cx="9144000" cy="2392363"/>
          </a:xfrm>
          <a:effectLst>
            <a:outerShdw blurRad="63500" dist="107763" dir="2700000" algn="ctr" rotWithShape="0">
              <a:srgbClr val="000000">
                <a:alpha val="74998"/>
              </a:srgbClr>
            </a:outerShdw>
          </a:effectLst>
        </p:spPr>
        <p:txBody>
          <a:bodyPr/>
          <a:lstStyle/>
          <a:p>
            <a:pPr eaLnBrk="1" hangingPunct="1"/>
            <a:r>
              <a:rPr lang="en-US" sz="5400" b="1" i="1" dirty="0">
                <a:solidFill>
                  <a:schemeClr val="bg1"/>
                </a:solidFill>
                <a:latin typeface="Arial" charset="0"/>
              </a:rPr>
              <a:t>II. </a:t>
            </a:r>
            <a:r>
              <a:rPr lang="zh-CN" altLang="en-US" sz="5400" b="1" i="1" dirty="0">
                <a:solidFill>
                  <a:schemeClr val="bg1"/>
                </a:solidFill>
                <a:latin typeface="Arial" charset="0"/>
              </a:rPr>
              <a:t>把所有的 </a:t>
            </a:r>
            <a:r>
              <a:rPr lang="zh-CN" altLang="en-US" sz="5400" b="1" i="1" dirty="0">
                <a:solidFill>
                  <a:srgbClr val="FFFF00"/>
                </a:solidFill>
                <a:latin typeface="Arial" charset="0"/>
              </a:rPr>
              <a:t>祝福</a:t>
            </a:r>
            <a:r>
              <a:rPr lang="zh-CN" altLang="en-US" sz="5400" b="1" i="1" dirty="0">
                <a:solidFill>
                  <a:schemeClr val="bg1"/>
                </a:solidFill>
                <a:latin typeface="Arial" charset="0"/>
              </a:rPr>
              <a:t> 看作是从 </a:t>
            </a:r>
            <a:r>
              <a:rPr lang="zh-CN" altLang="en-US" sz="5400" b="1" i="1" dirty="0">
                <a:solidFill>
                  <a:srgbClr val="FFFF00"/>
                </a:solidFill>
                <a:latin typeface="Arial" charset="0"/>
              </a:rPr>
              <a:t>上帝来的</a:t>
            </a:r>
            <a:r>
              <a:rPr lang="en-US" altLang="zh-CN" sz="5400" b="1" i="1" dirty="0">
                <a:solidFill>
                  <a:schemeClr val="bg1"/>
                </a:solidFill>
                <a:latin typeface="Arial" charset="0"/>
              </a:rPr>
              <a:t>—</a:t>
            </a:r>
            <a:r>
              <a:rPr lang="zh-CN" altLang="en-US" sz="5400" b="1" i="1" dirty="0">
                <a:solidFill>
                  <a:schemeClr val="bg1"/>
                </a:solidFill>
                <a:latin typeface="Arial" charset="0"/>
              </a:rPr>
              <a:t>而不是从领袖而来 </a:t>
            </a:r>
            <a:r>
              <a:rPr lang="en-US" sz="5400" b="1" i="1" dirty="0">
                <a:solidFill>
                  <a:schemeClr val="bg1"/>
                </a:solidFill>
                <a:latin typeface="Arial" charset="0"/>
              </a:rPr>
              <a:t> (3:5-23)</a:t>
            </a:r>
          </a:p>
        </p:txBody>
      </p:sp>
    </p:spTree>
    <p:extLst>
      <p:ext uri="{BB962C8B-B14F-4D97-AF65-F5344CB8AC3E}">
        <p14:creationId xmlns:p14="http://schemas.microsoft.com/office/powerpoint/2010/main" val="403436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36195" name="Rectangle 2"/>
          <p:cNvSpPr>
            <a:spLocks noGrp="1" noChangeArrowheads="1"/>
          </p:cNvSpPr>
          <p:nvPr>
            <p:ph type="title" idx="4294967295"/>
          </p:nvPr>
        </p:nvSpPr>
        <p:spPr>
          <a:xfrm>
            <a:off x="838200" y="76201"/>
            <a:ext cx="7848600" cy="2163763"/>
          </a:xfrm>
        </p:spPr>
        <p:txBody>
          <a:bodyPr/>
          <a:lstStyle/>
          <a:p>
            <a:pPr eaLnBrk="1" hangingPunct="1"/>
            <a:r>
              <a:rPr lang="en-US" b="1" dirty="0">
                <a:solidFill>
                  <a:schemeClr val="bg1"/>
                </a:solidFill>
                <a:latin typeface="Arial" charset="0"/>
              </a:rPr>
              <a:t>A. </a:t>
            </a:r>
            <a:r>
              <a:rPr lang="zh-CN" altLang="en-US" b="1" dirty="0">
                <a:solidFill>
                  <a:schemeClr val="bg1"/>
                </a:solidFill>
                <a:latin typeface="Arial" charset="0"/>
              </a:rPr>
              <a:t>领袖们</a:t>
            </a:r>
            <a:r>
              <a:rPr lang="en-US" altLang="zh-CN" b="1" dirty="0">
                <a:solidFill>
                  <a:schemeClr val="bg1"/>
                </a:solidFill>
                <a:latin typeface="Arial" charset="0"/>
              </a:rPr>
              <a:t>--</a:t>
            </a:r>
            <a:r>
              <a:rPr lang="zh-CN" altLang="en-US" b="1" dirty="0">
                <a:solidFill>
                  <a:schemeClr val="bg1"/>
                </a:solidFill>
                <a:latin typeface="Arial" charset="0"/>
              </a:rPr>
              <a:t>就像我们一样</a:t>
            </a:r>
            <a:r>
              <a:rPr lang="en-US" altLang="zh-CN" b="1" dirty="0">
                <a:solidFill>
                  <a:schemeClr val="bg1"/>
                </a:solidFill>
                <a:latin typeface="Arial" charset="0"/>
              </a:rPr>
              <a:t>--</a:t>
            </a:r>
            <a:r>
              <a:rPr lang="zh-CN" altLang="en-US" b="1" dirty="0">
                <a:solidFill>
                  <a:schemeClr val="bg1"/>
                </a:solidFill>
                <a:latin typeface="Arial" charset="0"/>
              </a:rPr>
              <a:t>都只是上帝的器皿，必须要向神交账 </a:t>
            </a:r>
            <a:r>
              <a:rPr lang="en-US" b="1" dirty="0">
                <a:solidFill>
                  <a:schemeClr val="bg1"/>
                </a:solidFill>
                <a:latin typeface="Arial" charset="0"/>
              </a:rPr>
              <a:t>(3:5-15)</a:t>
            </a:r>
            <a:endParaRPr lang="en-US" dirty="0">
              <a:latin typeface="Arial" charset="0"/>
            </a:endParaRPr>
          </a:p>
        </p:txBody>
      </p:sp>
      <p:pic>
        <p:nvPicPr>
          <p:cNvPr id="5" name="Picture 2" descr="http://hoithanhtinlanhvietnam.org/upload_fck/1(830).jpg"/>
          <p:cNvPicPr>
            <a:picLocks noChangeAspect="1" noChangeArrowheads="1"/>
          </p:cNvPicPr>
          <p:nvPr/>
        </p:nvPicPr>
        <p:blipFill>
          <a:blip r:embed="rId2" cstate="print"/>
          <a:srcRect/>
          <a:stretch>
            <a:fillRect/>
          </a:stretch>
        </p:blipFill>
        <p:spPr bwMode="auto">
          <a:xfrm>
            <a:off x="1219200" y="2571750"/>
            <a:ext cx="6858000" cy="4286250"/>
          </a:xfrm>
          <a:prstGeom prst="rect">
            <a:avLst/>
          </a:prstGeom>
          <a:noFill/>
        </p:spPr>
      </p:pic>
    </p:spTree>
    <p:extLst>
      <p:ext uri="{BB962C8B-B14F-4D97-AF65-F5344CB8AC3E}">
        <p14:creationId xmlns:p14="http://schemas.microsoft.com/office/powerpoint/2010/main" val="894780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89827" name="Rectangle 3"/>
          <p:cNvSpPr>
            <a:spLocks noGrp="1" noChangeArrowheads="1"/>
          </p:cNvSpPr>
          <p:nvPr>
            <p:ph type="title" idx="4294967295"/>
          </p:nvPr>
        </p:nvSpPr>
        <p:spPr>
          <a:xfrm>
            <a:off x="0" y="0"/>
            <a:ext cx="9144000" cy="2133600"/>
          </a:xfrm>
          <a:solidFill>
            <a:schemeClr val="accent2"/>
          </a:solidFill>
        </p:spPr>
        <p:txBody>
          <a:bodyPr/>
          <a:lstStyle/>
          <a:p>
            <a:pPr marL="758319" indent="-758319" algn="l" eaLnBrk="1" hangingPunct="1"/>
            <a:r>
              <a:rPr lang="en-US" b="1" dirty="0">
                <a:solidFill>
                  <a:schemeClr val="bg1"/>
                </a:solidFill>
                <a:effectLst>
                  <a:outerShdw blurRad="38100" dist="38100" dir="2700000" algn="tl">
                    <a:srgbClr val="000000"/>
                  </a:outerShdw>
                </a:effectLst>
                <a:latin typeface="Arial" charset="0"/>
              </a:rPr>
              <a:t>A. </a:t>
            </a:r>
            <a:r>
              <a:rPr lang="zh-CN" altLang="en-US" b="1" dirty="0">
                <a:solidFill>
                  <a:schemeClr val="bg1"/>
                </a:solidFill>
                <a:effectLst>
                  <a:outerShdw blurRad="38100" dist="38100" dir="2700000" algn="tl">
                    <a:srgbClr val="000000"/>
                  </a:outerShdw>
                </a:effectLst>
                <a:latin typeface="Arial" charset="0"/>
              </a:rPr>
              <a:t>领袖们</a:t>
            </a:r>
            <a:r>
              <a:rPr lang="en-US" altLang="zh-CN" b="1" dirty="0">
                <a:solidFill>
                  <a:schemeClr val="bg1"/>
                </a:solidFill>
                <a:effectLst>
                  <a:outerShdw blurRad="38100" dist="38100" dir="2700000" algn="tl">
                    <a:srgbClr val="000000"/>
                  </a:outerShdw>
                </a:effectLst>
                <a:latin typeface="Arial" charset="0"/>
              </a:rPr>
              <a:t>--</a:t>
            </a:r>
            <a:r>
              <a:rPr lang="zh-CN" altLang="en-US" b="1" dirty="0">
                <a:solidFill>
                  <a:schemeClr val="bg1"/>
                </a:solidFill>
                <a:effectLst>
                  <a:outerShdw blurRad="38100" dist="38100" dir="2700000" algn="tl">
                    <a:srgbClr val="000000"/>
                  </a:outerShdw>
                </a:effectLst>
                <a:latin typeface="Arial" charset="0"/>
              </a:rPr>
              <a:t>就像我们一样</a:t>
            </a:r>
            <a:r>
              <a:rPr lang="en-US" altLang="zh-CN" b="1" dirty="0">
                <a:solidFill>
                  <a:schemeClr val="bg1"/>
                </a:solidFill>
                <a:effectLst>
                  <a:outerShdw blurRad="38100" dist="38100" dir="2700000" algn="tl">
                    <a:srgbClr val="000000"/>
                  </a:outerShdw>
                </a:effectLst>
                <a:latin typeface="Arial" charset="0"/>
              </a:rPr>
              <a:t>--</a:t>
            </a:r>
            <a:r>
              <a:rPr lang="zh-CN" altLang="en-US" b="1" dirty="0">
                <a:solidFill>
                  <a:schemeClr val="bg1"/>
                </a:solidFill>
                <a:effectLst>
                  <a:outerShdw blurRad="38100" dist="38100" dir="2700000" algn="tl">
                    <a:srgbClr val="000000"/>
                  </a:outerShdw>
                </a:effectLst>
                <a:latin typeface="Arial" charset="0"/>
              </a:rPr>
              <a:t>都只是上帝的器皿，必须要向神交账 </a:t>
            </a:r>
            <a:br>
              <a:rPr lang="en-US" altLang="zh-CN"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(3:5-15)</a:t>
            </a:r>
            <a:endParaRPr lang="en-US" dirty="0">
              <a:latin typeface="Arial" charset="0"/>
            </a:endParaRPr>
          </a:p>
        </p:txBody>
      </p:sp>
      <p:sp>
        <p:nvSpPr>
          <p:cNvPr id="589829" name="Rectangle 5"/>
          <p:cNvSpPr>
            <a:spLocks noChangeArrowheads="1"/>
          </p:cNvSpPr>
          <p:nvPr/>
        </p:nvSpPr>
        <p:spPr bwMode="auto">
          <a:xfrm>
            <a:off x="838200" y="24384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400" dirty="0">
                <a:solidFill>
                  <a:srgbClr val="FFFFFF"/>
                </a:solidFill>
              </a:rPr>
              <a:t>1. </a:t>
            </a:r>
            <a:r>
              <a:rPr lang="zh-CN" altLang="en-US" sz="4400" dirty="0">
                <a:solidFill>
                  <a:srgbClr val="FFFF00"/>
                </a:solidFill>
              </a:rPr>
              <a:t>叫教会成长的</a:t>
            </a:r>
            <a:r>
              <a:rPr lang="zh-CN" altLang="en-US" sz="4400" dirty="0">
                <a:solidFill>
                  <a:srgbClr val="FFFFFF"/>
                </a:solidFill>
              </a:rPr>
              <a:t>是 上帝</a:t>
            </a:r>
            <a:r>
              <a:rPr lang="en-US" altLang="zh-CN" sz="4400" dirty="0">
                <a:solidFill>
                  <a:srgbClr val="FFFFFF"/>
                </a:solidFill>
              </a:rPr>
              <a:t>, </a:t>
            </a:r>
            <a:r>
              <a:rPr lang="zh-CN" altLang="en-US" sz="4400" dirty="0">
                <a:solidFill>
                  <a:srgbClr val="FFFFFF"/>
                </a:solidFill>
              </a:rPr>
              <a:t>而不是领袖们 </a:t>
            </a:r>
            <a:r>
              <a:rPr lang="en-US" sz="4400" dirty="0">
                <a:solidFill>
                  <a:srgbClr val="FFFFFF"/>
                </a:solidFill>
              </a:rPr>
              <a:t>(3:5-9).</a:t>
            </a:r>
            <a:endParaRPr lang="en-US" sz="4400" b="0" dirty="0">
              <a:solidFill>
                <a:srgbClr val="000000"/>
              </a:solidFill>
            </a:endParaRPr>
          </a:p>
        </p:txBody>
      </p:sp>
      <p:sp>
        <p:nvSpPr>
          <p:cNvPr id="589832" name="Rectangle 8"/>
          <p:cNvSpPr>
            <a:spLocks noChangeArrowheads="1"/>
          </p:cNvSpPr>
          <p:nvPr/>
        </p:nvSpPr>
        <p:spPr bwMode="auto">
          <a:xfrm>
            <a:off x="838200" y="43434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400" dirty="0">
                <a:solidFill>
                  <a:srgbClr val="FFFFFF"/>
                </a:solidFill>
              </a:rPr>
              <a:t>2. </a:t>
            </a:r>
            <a:r>
              <a:rPr lang="zh-CN" altLang="en-US" sz="4400" dirty="0">
                <a:solidFill>
                  <a:srgbClr val="FFFFFF"/>
                </a:solidFill>
              </a:rPr>
              <a:t>上帝 </a:t>
            </a:r>
            <a:r>
              <a:rPr lang="zh-CN" altLang="en-US" sz="4400" dirty="0">
                <a:solidFill>
                  <a:srgbClr val="FFFF00"/>
                </a:solidFill>
              </a:rPr>
              <a:t>会奖赏</a:t>
            </a:r>
            <a:r>
              <a:rPr lang="zh-CN" altLang="en-US" sz="4400" dirty="0">
                <a:solidFill>
                  <a:srgbClr val="FFFFFF"/>
                </a:solidFill>
              </a:rPr>
              <a:t>每一个信徒所献上的服事  </a:t>
            </a:r>
            <a:r>
              <a:rPr lang="en-US" sz="4400" dirty="0">
                <a:solidFill>
                  <a:srgbClr val="FFFFFF"/>
                </a:solidFill>
              </a:rPr>
              <a:t>(3:10-15).</a:t>
            </a:r>
            <a:endParaRPr lang="en-US" sz="4400" b="0" dirty="0">
              <a:solidFill>
                <a:srgbClr val="000000"/>
              </a:solidFill>
            </a:endParaRPr>
          </a:p>
        </p:txBody>
      </p:sp>
    </p:spTree>
    <p:extLst>
      <p:ext uri="{BB962C8B-B14F-4D97-AF65-F5344CB8AC3E}">
        <p14:creationId xmlns:p14="http://schemas.microsoft.com/office/powerpoint/2010/main" val="2230756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9">
                                            <p:txEl>
                                              <p:pRg st="0" end="0"/>
                                            </p:txEl>
                                          </p:spTgt>
                                        </p:tgtEl>
                                        <p:attrNameLst>
                                          <p:attrName>style.visibility</p:attrName>
                                        </p:attrNameLst>
                                      </p:cBhvr>
                                      <p:to>
                                        <p:strVal val="visible"/>
                                      </p:to>
                                    </p:set>
                                    <p:anim calcmode="lin" valueType="num">
                                      <p:cBhvr additive="base">
                                        <p:cTn id="7" dur="500" fill="hold"/>
                                        <p:tgtEl>
                                          <p:spTgt spid="5898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32">
                                            <p:txEl>
                                              <p:pRg st="0" end="0"/>
                                            </p:txEl>
                                          </p:spTgt>
                                        </p:tgtEl>
                                        <p:attrNameLst>
                                          <p:attrName>style.visibility</p:attrName>
                                        </p:attrNameLst>
                                      </p:cBhvr>
                                      <p:to>
                                        <p:strVal val="visible"/>
                                      </p:to>
                                    </p:set>
                                    <p:anim calcmode="lin" valueType="num">
                                      <p:cBhvr additive="base">
                                        <p:cTn id="13" dur="500" fill="hold"/>
                                        <p:tgtEl>
                                          <p:spTgt spid="5898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3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9" grpId="0" build="p" autoUpdateAnimBg="0"/>
      <p:bldP spid="589832"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r>
              <a:rPr lang="zh-CN" altLang="en-US" sz="5400" b="1" dirty="0">
                <a:solidFill>
                  <a:schemeClr val="accent2"/>
                </a:solidFill>
                <a:latin typeface="Copperplate Gothic Light" charset="0"/>
                <a:ea typeface="ヒラギノ角ゴ Pro W3" charset="0"/>
                <a:cs typeface="ヒラギノ角ゴ Pro W3" charset="0"/>
              </a:rPr>
              <a:t>上帝的审判宝座前</a:t>
            </a:r>
            <a:endParaRPr lang="en-US" b="1" dirty="0">
              <a:solidFill>
                <a:schemeClr val="accent2"/>
              </a:solidFill>
              <a:latin typeface="Copperplate Gothic Light" charset="0"/>
              <a:ea typeface="ヒラギノ角ゴ Pro W3" charset="0"/>
              <a:cs typeface="ヒラギノ角ゴ Pro W3" charset="0"/>
            </a:endParaRPr>
          </a:p>
        </p:txBody>
      </p:sp>
      <p:sp>
        <p:nvSpPr>
          <p:cNvPr id="593924" name="Rectangle 4"/>
          <p:cNvSpPr>
            <a:spLocks noChangeArrowheads="1"/>
          </p:cNvSpPr>
          <p:nvPr/>
        </p:nvSpPr>
        <p:spPr bwMode="auto">
          <a:xfrm>
            <a:off x="1619673" y="4518993"/>
            <a:ext cx="5904656"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lIns="91378" tIns="45690" rIns="91378" bIns="45690"/>
          <a:lstStyle/>
          <a:p>
            <a:pPr algn="l">
              <a:spcBef>
                <a:spcPct val="20000"/>
              </a:spcBef>
              <a:buFont typeface="Wingdings" charset="0"/>
              <a:buNone/>
            </a:pPr>
            <a:r>
              <a:rPr lang="zh-CN" altLang="en-US" sz="3600" i="1" dirty="0">
                <a:solidFill>
                  <a:srgbClr val="000000"/>
                </a:solidFill>
                <a:ea typeface="ヒラギノ角ゴ Pro W3" charset="0"/>
                <a:cs typeface="ヒラギノ角ゴ Pro W3" charset="0"/>
              </a:rPr>
              <a:t>这审判是用来断定我们能否得到 </a:t>
            </a:r>
            <a:r>
              <a:rPr lang="zh-CN" altLang="en-US" sz="3600" i="1" u="sng" dirty="0">
                <a:solidFill>
                  <a:srgbClr val="000000"/>
                </a:solidFill>
                <a:ea typeface="ヒラギノ角ゴ Pro W3" charset="0"/>
                <a:cs typeface="ヒラギノ角ゴ Pro W3" charset="0"/>
              </a:rPr>
              <a:t>救恩</a:t>
            </a:r>
            <a:r>
              <a:rPr lang="zh-CN" altLang="en-US" sz="3600" i="1" dirty="0">
                <a:solidFill>
                  <a:srgbClr val="000000"/>
                </a:solidFill>
                <a:ea typeface="ヒラギノ角ゴ Pro W3" charset="0"/>
                <a:cs typeface="ヒラギノ角ゴ Pro W3" charset="0"/>
              </a:rPr>
              <a:t>呢，</a:t>
            </a:r>
          </a:p>
          <a:p>
            <a:pPr algn="l">
              <a:spcBef>
                <a:spcPct val="20000"/>
              </a:spcBef>
              <a:buFont typeface="Wingdings" charset="0"/>
              <a:buNone/>
            </a:pPr>
            <a:r>
              <a:rPr lang="zh-CN" altLang="en-US" sz="3600" i="1" dirty="0">
                <a:solidFill>
                  <a:srgbClr val="000000"/>
                </a:solidFill>
                <a:ea typeface="ヒラギノ角ゴ Pro W3" charset="0"/>
                <a:cs typeface="ヒラギノ角ゴ Pro W3" charset="0"/>
              </a:rPr>
              <a:t>抑或是用来 </a:t>
            </a:r>
            <a:r>
              <a:rPr lang="zh-CN" altLang="en-US" sz="3600" i="1" u="sng" dirty="0">
                <a:solidFill>
                  <a:srgbClr val="000000"/>
                </a:solidFill>
                <a:ea typeface="ヒラギノ角ゴ Pro W3" charset="0"/>
                <a:cs typeface="ヒラギノ角ゴ Pro W3" charset="0"/>
              </a:rPr>
              <a:t>奖赏 </a:t>
            </a:r>
            <a:r>
              <a:rPr lang="zh-CN" altLang="en-US" sz="3600" i="1" dirty="0">
                <a:solidFill>
                  <a:srgbClr val="000000"/>
                </a:solidFill>
                <a:ea typeface="ヒラギノ角ゴ Pro W3" charset="0"/>
                <a:cs typeface="ヒラギノ角ゴ Pro W3" charset="0"/>
              </a:rPr>
              <a:t>信徒呢</a:t>
            </a:r>
            <a:r>
              <a:rPr lang="en-US" altLang="zh-CN" sz="3600" i="1" dirty="0">
                <a:solidFill>
                  <a:srgbClr val="000000"/>
                </a:solidFill>
                <a:ea typeface="ヒラギノ角ゴ Pro W3" charset="0"/>
                <a:cs typeface="ヒラギノ角ゴ Pro W3" charset="0"/>
              </a:rPr>
              <a:t>?</a:t>
            </a:r>
          </a:p>
        </p:txBody>
      </p:sp>
    </p:spTree>
    <p:extLst>
      <p:ext uri="{BB962C8B-B14F-4D97-AF65-F5344CB8AC3E}">
        <p14:creationId xmlns:p14="http://schemas.microsoft.com/office/powerpoint/2010/main" val="34021682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0290" name="Picture 1028"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78486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219200"/>
            <a:ext cx="9144000" cy="1143000"/>
          </a:xfrm>
          <a:effectLst>
            <a:outerShdw blurRad="63500" dist="35921" dir="2700000" algn="ctr" rotWithShape="0">
              <a:srgbClr val="000000"/>
            </a:outerShdw>
          </a:effectLst>
        </p:spPr>
        <p:txBody>
          <a:bodyPr/>
          <a:lstStyle/>
          <a:p>
            <a:pPr eaLnBrk="1" hangingPunct="1"/>
            <a: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t>作为祭台和神职人员的讲坛</a:t>
            </a:r>
            <a:b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br>
            <a: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t>今天依然存在</a:t>
            </a:r>
            <a:endParaRPr lang="en-US" b="1" dirty="0">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20806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5"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8382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eaLnBrk="1" hangingPunct="1"/>
            <a:r>
              <a:rPr lang="zh-CN" altLang="en-US" sz="4000" b="1" dirty="0">
                <a:solidFill>
                  <a:schemeClr val="bg1"/>
                </a:solidFill>
                <a:effectLst>
                  <a:glow rad="342900">
                    <a:schemeClr val="tx2">
                      <a:alpha val="75000"/>
                    </a:schemeClr>
                  </a:glow>
                </a:effectLst>
                <a:latin typeface="Arial" charset="0"/>
                <a:ea typeface="ＭＳ Ｐゴシック" charset="0"/>
                <a:cs typeface="ＭＳ Ｐゴシック" charset="0"/>
              </a:rPr>
              <a:t>哥林多卫城就在讲坛的不远处可看到</a:t>
            </a:r>
            <a:endParaRPr lang="en-US" sz="4000" b="1" dirty="0">
              <a:solidFill>
                <a:schemeClr val="bg1"/>
              </a:solidFill>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5354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2374385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4386" name="Picture 5"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marL="57111" indent="-57111" defTabSz="1299301" eaLnBrk="1" hangingPunct="1"/>
            <a:r>
              <a:rPr lang="zh-CN" altLang="en-US" sz="6000" b="1" dirty="0">
                <a:solidFill>
                  <a:schemeClr val="bg1"/>
                </a:solidFill>
                <a:effectLst>
                  <a:glow rad="342900">
                    <a:schemeClr val="tx2">
                      <a:alpha val="75000"/>
                    </a:schemeClr>
                  </a:glow>
                </a:effectLst>
                <a:latin typeface="Arial" charset="0"/>
                <a:ea typeface="ＭＳ Ｐゴシック" charset="0"/>
                <a:cs typeface="ＭＳ Ｐゴシック" charset="0"/>
                <a:sym typeface="Arial" charset="0"/>
              </a:rPr>
              <a:t>站在哥林多卫城的景象</a:t>
            </a:r>
            <a:endParaRPr lang="en-US" sz="6000" b="1" dirty="0">
              <a:solidFill>
                <a:schemeClr val="bg1"/>
              </a:solidFill>
              <a:effectLst>
                <a:glow rad="342900">
                  <a:schemeClr val="tx2">
                    <a:alpha val="75000"/>
                  </a:schemeClr>
                </a:glow>
              </a:effectLst>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29679123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5"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marL="57111" indent="-57111" defTabSz="1299301" eaLnBrk="1" hangingPunct="1"/>
            <a:r>
              <a:rPr lang="zh-CN" altLang="en-US" sz="6000" b="1" dirty="0">
                <a:solidFill>
                  <a:schemeClr val="bg1"/>
                </a:solidFill>
                <a:effectLst>
                  <a:glow rad="342900">
                    <a:schemeClr val="tx2">
                      <a:alpha val="75000"/>
                    </a:schemeClr>
                  </a:glow>
                </a:effectLst>
                <a:latin typeface="Arial" charset="0"/>
                <a:ea typeface="ＭＳ Ｐゴシック" charset="0"/>
                <a:cs typeface="ＭＳ Ｐゴシック" charset="0"/>
              </a:rPr>
              <a:t>主城鸟瞰图</a:t>
            </a:r>
            <a:endParaRPr lang="en-US" sz="6000" b="1" dirty="0">
              <a:solidFill>
                <a:schemeClr val="bg1"/>
              </a:solidFill>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683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9"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8019"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8020" name="Rectangle 4"/>
          <p:cNvSpPr>
            <a:spLocks noChangeArrowheads="1"/>
          </p:cNvSpPr>
          <p:nvPr/>
        </p:nvSpPr>
        <p:spPr bwMode="auto">
          <a:xfrm rot="-879592">
            <a:off x="1524001" y="3733800"/>
            <a:ext cx="15240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1" name="Rectangle 5"/>
          <p:cNvSpPr>
            <a:spLocks noChangeArrowheads="1"/>
          </p:cNvSpPr>
          <p:nvPr/>
        </p:nvSpPr>
        <p:spPr bwMode="auto">
          <a:xfrm rot="-1164261">
            <a:off x="3125788" y="2601914"/>
            <a:ext cx="609600" cy="304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2" name="Rectangle 6"/>
          <p:cNvSpPr>
            <a:spLocks noChangeArrowheads="1"/>
          </p:cNvSpPr>
          <p:nvPr/>
        </p:nvSpPr>
        <p:spPr bwMode="auto">
          <a:xfrm rot="-851032">
            <a:off x="2438400" y="3124213"/>
            <a:ext cx="457200" cy="37782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3" name="Rectangle 7"/>
          <p:cNvSpPr>
            <a:spLocks noChangeArrowheads="1"/>
          </p:cNvSpPr>
          <p:nvPr/>
        </p:nvSpPr>
        <p:spPr bwMode="auto">
          <a:xfrm rot="-1253622">
            <a:off x="2971800" y="1844676"/>
            <a:ext cx="533400" cy="441325"/>
          </a:xfrm>
          <a:prstGeom prst="rect">
            <a:avLst/>
          </a:prstGeom>
          <a:noFill/>
          <a:ln w="76200">
            <a:solidFill>
              <a:srgbClr val="0066CC"/>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4"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8025"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8026"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48491" name="Text Box 11"/>
          <p:cNvSpPr txBox="1">
            <a:spLocks noChangeArrowheads="1"/>
          </p:cNvSpPr>
          <p:nvPr/>
        </p:nvSpPr>
        <p:spPr bwMode="auto">
          <a:xfrm>
            <a:off x="685813" y="6337608"/>
            <a:ext cx="3178175" cy="3692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1800" i="1" dirty="0">
                <a:solidFill>
                  <a:srgbClr val="FFFFFF"/>
                </a:solidFill>
                <a:latin typeface="Arial Narrow" charset="0"/>
                <a:ea typeface="SimSun" charset="0"/>
                <a:cs typeface="SimSun" charset="0"/>
              </a:rPr>
              <a:t>圣经视觉资源书籍</a:t>
            </a:r>
            <a:r>
              <a:rPr lang="en-US" altLang="zh-CN" sz="1800" i="1" dirty="0">
                <a:solidFill>
                  <a:srgbClr val="FFFFFF"/>
                </a:solidFill>
                <a:latin typeface="Arial Narrow" charset="0"/>
                <a:ea typeface="SimSun" charset="0"/>
                <a:cs typeface="SimSun" charset="0"/>
              </a:rPr>
              <a:t>, 235 </a:t>
            </a:r>
          </a:p>
        </p:txBody>
      </p:sp>
      <p:sp>
        <p:nvSpPr>
          <p:cNvPr id="598028"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78" tIns="45690" rIns="91378" bIns="45690"/>
          <a:lstStyle/>
          <a:p>
            <a:pPr algn="l" eaLnBrk="0" hangingPunct="0"/>
            <a:endParaRPr lang="en-US" b="0">
              <a:solidFill>
                <a:srgbClr val="000000"/>
              </a:solidFill>
            </a:endParaRPr>
          </a:p>
        </p:txBody>
      </p:sp>
      <p:sp>
        <p:nvSpPr>
          <p:cNvPr id="598029"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78" tIns="45690" rIns="91378" bIns="45690"/>
          <a:lstStyle/>
          <a:p>
            <a:pPr algn="l" eaLnBrk="0" hangingPunct="0"/>
            <a:endParaRPr lang="en-US" b="0">
              <a:solidFill>
                <a:srgbClr val="000000"/>
              </a:solidFill>
            </a:endParaRPr>
          </a:p>
        </p:txBody>
      </p:sp>
      <p:sp>
        <p:nvSpPr>
          <p:cNvPr id="148494" name="Rectangle 14"/>
          <p:cNvSpPr>
            <a:spLocks noGrp="1" noChangeArrowheads="1"/>
          </p:cNvSpPr>
          <p:nvPr>
            <p:ph type="title" idx="4294967295"/>
          </p:nvPr>
        </p:nvSpPr>
        <p:spPr>
          <a:xfrm>
            <a:off x="1420811" y="53975"/>
            <a:ext cx="3427415" cy="646270"/>
          </a:xfrm>
          <a:solidFill>
            <a:srgbClr val="000000"/>
          </a:solidFill>
        </p:spPr>
        <p:txBody>
          <a:bodyPr wrap="none" anchor="t">
            <a:spAutoFit/>
          </a:bodyPr>
          <a:lstStyle/>
          <a:p>
            <a:pPr algn="ctr" eaLnBrk="1" hangingPunct="1"/>
            <a:r>
              <a:rPr lang="zh-CN" altLang="en-US" sz="3600" b="1" dirty="0">
                <a:solidFill>
                  <a:srgbClr val="FFFFFF"/>
                </a:solidFill>
                <a:latin typeface="Arial" charset="0"/>
                <a:ea typeface="SimSun" charset="0"/>
                <a:cs typeface="SimSun" charset="0"/>
              </a:rPr>
              <a:t>哥林多城的市集</a:t>
            </a:r>
            <a:endParaRPr lang="en-US" sz="36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39759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98029"/>
                                        </p:tgtEl>
                                        <p:attrNameLst>
                                          <p:attrName>style.visibility</p:attrName>
                                        </p:attrNameLst>
                                      </p:cBhvr>
                                      <p:to>
                                        <p:strVal val="visible"/>
                                      </p:to>
                                    </p:set>
                                    <p:animEffect transition="in" filter="wipe(right)">
                                      <p:cBhvr>
                                        <p:cTn id="7" dur="500"/>
                                        <p:tgtEl>
                                          <p:spTgt spid="5980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98028"/>
                                        </p:tgtEl>
                                        <p:attrNameLst>
                                          <p:attrName>style.visibility</p:attrName>
                                        </p:attrNameLst>
                                      </p:cBhvr>
                                      <p:to>
                                        <p:strVal val="visible"/>
                                      </p:to>
                                    </p:set>
                                    <p:animEffect transition="in" filter="wipe(right)">
                                      <p:cBhvr>
                                        <p:cTn id="10" dur="500"/>
                                        <p:tgtEl>
                                          <p:spTgt spid="598028"/>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598019"/>
                                        </p:tgtEl>
                                        <p:attrNameLst>
                                          <p:attrName>style.visibility</p:attrName>
                                        </p:attrNameLst>
                                      </p:cBhvr>
                                      <p:to>
                                        <p:strVal val="visible"/>
                                      </p:to>
                                    </p:set>
                                    <p:animEffect transition="in" filter="dissolve">
                                      <p:cBhvr>
                                        <p:cTn id="14" dur="500"/>
                                        <p:tgtEl>
                                          <p:spTgt spid="5980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98025"/>
                                        </p:tgtEl>
                                        <p:attrNameLst>
                                          <p:attrName>style.visibility</p:attrName>
                                        </p:attrNameLst>
                                      </p:cBhvr>
                                      <p:to>
                                        <p:strVal val="visible"/>
                                      </p:to>
                                    </p:set>
                                    <p:animEffect transition="in" filter="dissolve">
                                      <p:cBhvr>
                                        <p:cTn id="19" dur="500"/>
                                        <p:tgtEl>
                                          <p:spTgt spid="5980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98026"/>
                                        </p:tgtEl>
                                        <p:attrNameLst>
                                          <p:attrName>style.visibility</p:attrName>
                                        </p:attrNameLst>
                                      </p:cBhvr>
                                      <p:to>
                                        <p:strVal val="visible"/>
                                      </p:to>
                                    </p:set>
                                    <p:animEffect transition="in" filter="dissolve">
                                      <p:cBhvr>
                                        <p:cTn id="22" dur="500"/>
                                        <p:tgtEl>
                                          <p:spTgt spid="5980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98024"/>
                                        </p:tgtEl>
                                        <p:attrNameLst>
                                          <p:attrName>style.visibility</p:attrName>
                                        </p:attrNameLst>
                                      </p:cBhvr>
                                      <p:to>
                                        <p:strVal val="visible"/>
                                      </p:to>
                                    </p:set>
                                    <p:animEffect transition="in" filter="dissolve">
                                      <p:cBhvr>
                                        <p:cTn id="25" dur="500"/>
                                        <p:tgtEl>
                                          <p:spTgt spid="5980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98023"/>
                                        </p:tgtEl>
                                        <p:attrNameLst>
                                          <p:attrName>style.visibility</p:attrName>
                                        </p:attrNameLst>
                                      </p:cBhvr>
                                      <p:to>
                                        <p:strVal val="visible"/>
                                      </p:to>
                                    </p:set>
                                    <p:animEffect transition="in" filter="dissolve">
                                      <p:cBhvr>
                                        <p:cTn id="28" dur="500"/>
                                        <p:tgtEl>
                                          <p:spTgt spid="59802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98020"/>
                                        </p:tgtEl>
                                        <p:attrNameLst>
                                          <p:attrName>style.visibility</p:attrName>
                                        </p:attrNameLst>
                                      </p:cBhvr>
                                      <p:to>
                                        <p:strVal val="visible"/>
                                      </p:to>
                                    </p:set>
                                    <p:animEffect transition="in" filter="dissolve">
                                      <p:cBhvr>
                                        <p:cTn id="33" dur="500"/>
                                        <p:tgtEl>
                                          <p:spTgt spid="59802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98022"/>
                                        </p:tgtEl>
                                        <p:attrNameLst>
                                          <p:attrName>style.visibility</p:attrName>
                                        </p:attrNameLst>
                                      </p:cBhvr>
                                      <p:to>
                                        <p:strVal val="visible"/>
                                      </p:to>
                                    </p:set>
                                    <p:animEffect transition="in" filter="dissolve">
                                      <p:cBhvr>
                                        <p:cTn id="36" dur="500"/>
                                        <p:tgtEl>
                                          <p:spTgt spid="59802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98021"/>
                                        </p:tgtEl>
                                        <p:attrNameLst>
                                          <p:attrName>style.visibility</p:attrName>
                                        </p:attrNameLst>
                                      </p:cBhvr>
                                      <p:to>
                                        <p:strVal val="visible"/>
                                      </p:to>
                                    </p:set>
                                    <p:animEffect transition="in" filter="dissolve">
                                      <p:cBhvr>
                                        <p:cTn id="39" dur="500"/>
                                        <p:tgtEl>
                                          <p:spTgt spid="598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nimBg="1"/>
      <p:bldP spid="598021" grpId="0" animBg="1"/>
      <p:bldP spid="598022" grpId="0" animBg="1"/>
      <p:bldP spid="598023" grpId="0" animBg="1"/>
      <p:bldP spid="598024" grpId="0" animBg="1"/>
      <p:bldP spid="598025" grpId="0" animBg="1"/>
      <p:bldP spid="598026" grpId="0" animBg="1"/>
      <p:bldP spid="598028" grpId="0" animBg="1"/>
      <p:bldP spid="59802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1"/>
            <a:ext cx="93726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8" name="Text Box 4"/>
          <p:cNvSpPr txBox="1">
            <a:spLocks noChangeArrowheads="1"/>
          </p:cNvSpPr>
          <p:nvPr/>
        </p:nvSpPr>
        <p:spPr bwMode="auto">
          <a:xfrm>
            <a:off x="228600" y="3429013"/>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dirty="0">
                <a:solidFill>
                  <a:srgbClr val="3333FF"/>
                </a:solidFill>
                <a:latin typeface="Times New Roman" charset="0"/>
              </a:rPr>
              <a:t>告状</a:t>
            </a:r>
            <a:br>
              <a:rPr lang="en-US" sz="3600" dirty="0">
                <a:solidFill>
                  <a:srgbClr val="3333FF"/>
                </a:solidFill>
                <a:latin typeface="Times New Roman" charset="0"/>
              </a:rPr>
            </a:br>
            <a:r>
              <a:rPr lang="zh-CN" altLang="en-US" sz="3600" dirty="0">
                <a:solidFill>
                  <a:srgbClr val="3333FF"/>
                </a:solidFill>
                <a:latin typeface="Times New Roman" charset="0"/>
              </a:rPr>
              <a:t>林前</a:t>
            </a:r>
            <a:r>
              <a:rPr lang="en-US" sz="3600" dirty="0">
                <a:solidFill>
                  <a:srgbClr val="3333FF"/>
                </a:solidFill>
                <a:latin typeface="Times New Roman" charset="0"/>
              </a:rPr>
              <a:t>6</a:t>
            </a:r>
          </a:p>
        </p:txBody>
      </p:sp>
      <p:sp>
        <p:nvSpPr>
          <p:cNvPr id="600069" name="Text Box 5"/>
          <p:cNvSpPr txBox="1">
            <a:spLocks noChangeArrowheads="1"/>
          </p:cNvSpPr>
          <p:nvPr/>
        </p:nvSpPr>
        <p:spPr bwMode="auto">
          <a:xfrm>
            <a:off x="2895600" y="4114800"/>
            <a:ext cx="3581400" cy="1754266"/>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dirty="0">
                <a:solidFill>
                  <a:srgbClr val="3333FF"/>
                </a:solidFill>
                <a:latin typeface="Times New Roman" charset="0"/>
              </a:rPr>
              <a:t>保罗在讲坛上的证道</a:t>
            </a:r>
            <a:endParaRPr lang="en-US" altLang="zh-CN" sz="3600" dirty="0">
              <a:solidFill>
                <a:srgbClr val="3333FF"/>
              </a:solidFill>
              <a:latin typeface="Times New Roman" charset="0"/>
            </a:endParaRPr>
          </a:p>
          <a:p>
            <a:r>
              <a:rPr lang="zh-CN" altLang="en-US" sz="3600" dirty="0">
                <a:solidFill>
                  <a:srgbClr val="3333FF"/>
                </a:solidFill>
                <a:latin typeface="Times New Roman" charset="0"/>
              </a:rPr>
              <a:t>使徒行传</a:t>
            </a:r>
            <a:r>
              <a:rPr lang="en-US" sz="3600" dirty="0">
                <a:solidFill>
                  <a:srgbClr val="3333FF"/>
                </a:solidFill>
                <a:latin typeface="Times New Roman" charset="0"/>
              </a:rPr>
              <a:t> 18</a:t>
            </a: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60"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r>
              <a:rPr lang="zh-CN" altLang="en-US" sz="6000" dirty="0"/>
              <a:t>讲坛</a:t>
            </a:r>
          </a:p>
          <a:p>
            <a:endParaRPr lang="en-US" sz="6000" dirty="0"/>
          </a:p>
        </p:txBody>
      </p:sp>
      <p:sp>
        <p:nvSpPr>
          <p:cNvPr id="150535" name="Rectangle 7"/>
          <p:cNvSpPr>
            <a:spLocks noGrp="1" noChangeArrowheads="1"/>
          </p:cNvSpPr>
          <p:nvPr>
            <p:ph type="title" idx="4294967295"/>
          </p:nvPr>
        </p:nvSpPr>
        <p:spPr>
          <a:xfrm>
            <a:off x="76200" y="6248401"/>
            <a:ext cx="6096000" cy="533400"/>
          </a:xfrm>
        </p:spPr>
        <p:txBody>
          <a:bodyPr/>
          <a:lstStyle/>
          <a:p>
            <a:pPr algn="l" eaLnBrk="1" hangingPunct="1"/>
            <a:r>
              <a:rPr lang="zh-CN" altLang="en-US" sz="3600" b="1" dirty="0">
                <a:latin typeface="Arial" charset="0"/>
              </a:rPr>
              <a:t>哥林多的讲坛</a:t>
            </a:r>
            <a:endParaRPr lang="en-US" sz="3600" dirty="0">
              <a:latin typeface="Arial" charset="0"/>
            </a:endParaRPr>
          </a:p>
        </p:txBody>
      </p:sp>
      <p:sp>
        <p:nvSpPr>
          <p:cNvPr id="150536" name="Rectangle 8"/>
          <p:cNvSpPr>
            <a:spLocks noChangeArrowheads="1"/>
          </p:cNvSpPr>
          <p:nvPr/>
        </p:nvSpPr>
        <p:spPr bwMode="auto">
          <a:xfrm rot="-1260481">
            <a:off x="6553201" y="4267201"/>
            <a:ext cx="381000" cy="152400"/>
          </a:xfrm>
          <a:prstGeom prst="rect">
            <a:avLst/>
          </a:prstGeom>
          <a:solidFill>
            <a:srgbClr val="FF0000"/>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621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l="17" t="-24" r="-17" b="3929"/>
          <a:stretch>
            <a:fillRect/>
          </a:stretch>
        </p:blipFill>
        <p:spPr bwMode="auto">
          <a:xfrm flipH="1">
            <a:off x="-3048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1" y="304801"/>
            <a:ext cx="8534400" cy="990600"/>
          </a:xfrm>
          <a:effectLst>
            <a:outerShdw blurRad="63500" dist="35921" dir="2700000" algn="ctr" rotWithShape="0">
              <a:srgbClr val="000000"/>
            </a:outerShdw>
          </a:effectLst>
        </p:spPr>
        <p:txBody>
          <a:bodyPr/>
          <a:lstStyle/>
          <a:p>
            <a:pPr algn="l" eaLnBrk="1" hangingPunct="1"/>
            <a:r>
              <a:rPr lang="zh-CN" altLang="en-US" sz="6000" dirty="0">
                <a:solidFill>
                  <a:schemeClr val="bg1"/>
                </a:solidFill>
                <a:effectLst>
                  <a:outerShdw blurRad="38100" dist="38100" dir="2700000" algn="tl">
                    <a:srgbClr val="DDDDDD"/>
                  </a:outerShdw>
                </a:effectLst>
                <a:latin typeface="Arial" charset="0"/>
                <a:ea typeface="ＭＳ Ｐゴシック" charset="0"/>
                <a:cs typeface="ＭＳ Ｐゴシック" charset="0"/>
              </a:rPr>
              <a:t>讲坛的 特写图</a:t>
            </a:r>
            <a:endParaRPr lang="en-US" sz="6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654238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17165" y="125760"/>
            <a:ext cx="9144000" cy="1143000"/>
          </a:xfrm>
          <a:prstGeom prst="rect">
            <a:avLst/>
          </a:prstGeom>
          <a:noFill/>
          <a:ln w="9525">
            <a:noFill/>
            <a:miter lim="800000"/>
            <a:headEnd/>
            <a:tailEnd/>
          </a:ln>
          <a:effectLst>
            <a:outerShdw blurRad="63500" dist="35921" dir="2700000" algn="ctr" rotWithShape="0">
              <a:srgbClr val="FFFFFF"/>
            </a:outerShdw>
          </a:effectLst>
        </p:spPr>
        <p:txBody>
          <a:bodyPr lIns="91378" tIns="45690" rIns="91378" bIns="45690" anchor="ctr"/>
          <a:lstStyle/>
          <a:p>
            <a:r>
              <a:rPr lang="zh-CN" altLang="en-US" sz="4400" dirty="0">
                <a:solidFill>
                  <a:srgbClr val="000000"/>
                </a:solidFill>
              </a:rPr>
              <a:t>站在台上的 讲员或法官</a:t>
            </a:r>
            <a:endParaRPr lang="en-US" sz="4400" dirty="0">
              <a:solidFill>
                <a:srgbClr val="000000"/>
              </a:solidFill>
            </a:endParaRPr>
          </a:p>
        </p:txBody>
      </p:sp>
    </p:spTree>
    <p:extLst>
      <p:ext uri="{BB962C8B-B14F-4D97-AF65-F5344CB8AC3E}">
        <p14:creationId xmlns:p14="http://schemas.microsoft.com/office/powerpoint/2010/main" val="31634473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zh-CN" altLang="en-US" b="1" dirty="0">
                <a:solidFill>
                  <a:schemeClr val="bg1"/>
                </a:solidFill>
                <a:effectLst>
                  <a:glow rad="266700">
                    <a:schemeClr val="tx1">
                      <a:alpha val="88000"/>
                    </a:schemeClr>
                  </a:glow>
                </a:effectLst>
                <a:latin typeface="Arial" charset="0"/>
                <a:ea typeface="ＭＳ Ｐゴシック" charset="0"/>
                <a:cs typeface="ＭＳ Ｐゴシック" charset="0"/>
              </a:rPr>
              <a:t>被审判或是接受奖赏</a:t>
            </a:r>
            <a:br>
              <a:rPr lang="en-US" altLang="zh-CN" b="1" dirty="0">
                <a:solidFill>
                  <a:schemeClr val="bg1"/>
                </a:solidFill>
                <a:effectLst>
                  <a:glow rad="266700">
                    <a:schemeClr val="tx1">
                      <a:alpha val="88000"/>
                    </a:schemeClr>
                  </a:glow>
                </a:effectLst>
                <a:latin typeface="Arial" charset="0"/>
                <a:ea typeface="ＭＳ Ｐゴシック" charset="0"/>
                <a:cs typeface="ＭＳ Ｐゴシック" charset="0"/>
              </a:rPr>
            </a:br>
            <a:r>
              <a:rPr lang="zh-CN" altLang="en-US" b="1" dirty="0">
                <a:solidFill>
                  <a:schemeClr val="bg1"/>
                </a:solidFill>
                <a:effectLst>
                  <a:glow rad="266700">
                    <a:schemeClr val="tx1">
                      <a:alpha val="88000"/>
                    </a:schemeClr>
                  </a:glow>
                </a:effectLst>
                <a:latin typeface="Arial" charset="0"/>
                <a:ea typeface="ＭＳ Ｐゴシック" charset="0"/>
                <a:cs typeface="ＭＳ Ｐゴシック" charset="0"/>
              </a:rPr>
              <a:t>的人则站在下方</a:t>
            </a:r>
            <a:endParaRPr lang="en-US" dirty="0">
              <a:effectLst>
                <a:glow rad="266700">
                  <a:schemeClr val="tx1">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6798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eaLnBrk="0" hangingPunct="0"/>
            <a:endParaRPr lang="en-US">
              <a:solidFill>
                <a:srgbClr val="000000"/>
              </a:solidFill>
              <a:latin typeface="Arial"/>
              <a:cs typeface="Arial"/>
            </a:endParaRPr>
          </a:p>
        </p:txBody>
      </p:sp>
      <p:sp>
        <p:nvSpPr>
          <p:cNvPr id="148482" name="Rectangle 2"/>
          <p:cNvSpPr>
            <a:spLocks noGrp="1" noChangeArrowheads="1"/>
          </p:cNvSpPr>
          <p:nvPr>
            <p:ph type="title" idx="4294967295"/>
          </p:nvPr>
        </p:nvSpPr>
        <p:spPr>
          <a:xfrm>
            <a:off x="304801" y="304801"/>
            <a:ext cx="8534400" cy="990600"/>
          </a:xfrm>
          <a:solidFill>
            <a:schemeClr val="accent2"/>
          </a:solidFill>
          <a:effectLst>
            <a:outerShdw blurRad="63500" dist="35921" dir="2700000" algn="ctr" rotWithShape="0">
              <a:srgbClr val="000000"/>
            </a:outerShdw>
          </a:effectLst>
        </p:spPr>
        <p:txBody>
          <a:bodyPr/>
          <a:lstStyle/>
          <a:p>
            <a:pPr algn="r" eaLnBrk="1" hangingPunct="1"/>
            <a:r>
              <a:rPr lang="zh-CN" altLang="en-US" b="1" dirty="0">
                <a:solidFill>
                  <a:schemeClr val="bg1"/>
                </a:solidFill>
                <a:effectLst>
                  <a:outerShdw blurRad="38100" dist="38100" dir="2700000" algn="tl">
                    <a:srgbClr val="000000"/>
                  </a:outerShdw>
                </a:effectLst>
                <a:ea typeface="ＭＳ Ｐゴシック" charset="0"/>
                <a:cs typeface="Arial"/>
              </a:rPr>
              <a:t>讲坛的  奖赏</a:t>
            </a:r>
            <a:endParaRPr lang="en-US" b="1" dirty="0">
              <a:latin typeface="Arial"/>
              <a:ea typeface="ＭＳ Ｐゴシック" charset="0"/>
              <a:cs typeface="Arial"/>
            </a:endParaRPr>
          </a:p>
        </p:txBody>
      </p:sp>
      <p:sp>
        <p:nvSpPr>
          <p:cNvPr id="158724" name="Text Box 1028"/>
          <p:cNvSpPr txBox="1">
            <a:spLocks noChangeArrowheads="1"/>
          </p:cNvSpPr>
          <p:nvPr/>
        </p:nvSpPr>
        <p:spPr bwMode="auto">
          <a:xfrm>
            <a:off x="0" y="1484785"/>
            <a:ext cx="9144000" cy="37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ja-JP" sz="3600" dirty="0">
                <a:solidFill>
                  <a:srgbClr val="FFFFFF"/>
                </a:solidFill>
                <a:latin typeface="Arial"/>
                <a:cs typeface="Arial"/>
              </a:rPr>
              <a:t>“</a:t>
            </a:r>
            <a:r>
              <a:rPr lang="zh-CN" altLang="en-US" sz="3600" dirty="0">
                <a:solidFill>
                  <a:srgbClr val="FFFFFF"/>
                </a:solidFill>
                <a:latin typeface="Arial"/>
                <a:cs typeface="Arial"/>
              </a:rPr>
              <a:t>在希腊雅典的游戏当中</a:t>
            </a:r>
            <a:r>
              <a:rPr lang="en-US" altLang="zh-CN" sz="3600" dirty="0">
                <a:solidFill>
                  <a:srgbClr val="FFFFFF"/>
                </a:solidFill>
                <a:latin typeface="Arial"/>
                <a:cs typeface="Arial"/>
              </a:rPr>
              <a:t>, </a:t>
            </a:r>
            <a:r>
              <a:rPr lang="zh-CN" altLang="en-US" sz="3600" dirty="0">
                <a:solidFill>
                  <a:srgbClr val="FFFFFF"/>
                </a:solidFill>
                <a:latin typeface="Arial"/>
                <a:cs typeface="Arial"/>
              </a:rPr>
              <a:t>在那突起的平台上坐着的是长官或是裁判。他会从讲坛上奖励所有的参赛者，也奖励所有的赢家。这  </a:t>
            </a:r>
            <a:r>
              <a:rPr lang="en-US" altLang="zh-CN" sz="3600" dirty="0">
                <a:solidFill>
                  <a:srgbClr val="FFFFFF"/>
                </a:solidFill>
                <a:latin typeface="Arial"/>
                <a:cs typeface="Arial"/>
              </a:rPr>
              <a:t>‘</a:t>
            </a:r>
            <a:r>
              <a:rPr lang="zh-CN" altLang="en-US" sz="3600" dirty="0">
                <a:solidFill>
                  <a:srgbClr val="FFFFFF"/>
                </a:solidFill>
                <a:latin typeface="Arial"/>
                <a:cs typeface="Arial"/>
              </a:rPr>
              <a:t>讲坛</a:t>
            </a:r>
            <a:r>
              <a:rPr lang="en-US" altLang="zh-CN" sz="3600" dirty="0">
                <a:solidFill>
                  <a:srgbClr val="FFFFFF"/>
                </a:solidFill>
                <a:latin typeface="Arial"/>
                <a:cs typeface="Arial"/>
              </a:rPr>
              <a:t>’ </a:t>
            </a:r>
            <a:r>
              <a:rPr lang="zh-CN" altLang="en-US" sz="3600" dirty="0">
                <a:solidFill>
                  <a:srgbClr val="FFFFFF"/>
                </a:solidFill>
                <a:latin typeface="Arial"/>
                <a:cs typeface="Arial"/>
              </a:rPr>
              <a:t>也被称为 </a:t>
            </a:r>
            <a:r>
              <a:rPr lang="en-US" altLang="zh-CN" sz="3600" dirty="0">
                <a:solidFill>
                  <a:srgbClr val="FFFFFF"/>
                </a:solidFill>
                <a:latin typeface="Arial"/>
                <a:cs typeface="Arial"/>
              </a:rPr>
              <a:t>‘</a:t>
            </a:r>
            <a:r>
              <a:rPr lang="zh-CN" altLang="en-US" sz="3600" dirty="0">
                <a:solidFill>
                  <a:srgbClr val="FFFFFF"/>
                </a:solidFill>
                <a:latin typeface="Arial"/>
                <a:cs typeface="Arial"/>
              </a:rPr>
              <a:t>奖励台</a:t>
            </a:r>
            <a:r>
              <a:rPr lang="en-US" altLang="zh-CN" sz="3600" dirty="0">
                <a:solidFill>
                  <a:srgbClr val="FFFFFF"/>
                </a:solidFill>
                <a:latin typeface="Arial"/>
                <a:cs typeface="Arial"/>
              </a:rPr>
              <a:t>’  </a:t>
            </a:r>
            <a:r>
              <a:rPr lang="zh-CN" altLang="en-US" sz="3600" dirty="0">
                <a:solidFill>
                  <a:srgbClr val="FFFFFF"/>
                </a:solidFill>
                <a:latin typeface="Arial"/>
                <a:cs typeface="Arial"/>
              </a:rPr>
              <a:t>这里从来都没有用来审判人。</a:t>
            </a:r>
            <a:r>
              <a:rPr lang="en-US" altLang="ja-JP" sz="3600" dirty="0">
                <a:solidFill>
                  <a:srgbClr val="FFFFFF"/>
                </a:solidFill>
                <a:latin typeface="Arial"/>
                <a:cs typeface="Arial"/>
              </a:rPr>
              <a:t>"</a:t>
            </a:r>
            <a:r>
              <a:rPr lang="en-US" sz="3600" dirty="0">
                <a:solidFill>
                  <a:srgbClr val="FFFFFF"/>
                </a:solidFill>
                <a:latin typeface="Arial"/>
                <a:cs typeface="Arial"/>
              </a:rPr>
              <a:t> </a:t>
            </a:r>
            <a:br>
              <a:rPr lang="en-US" sz="3600" dirty="0">
                <a:solidFill>
                  <a:srgbClr val="FFFFFF"/>
                </a:solidFill>
                <a:latin typeface="Arial"/>
                <a:cs typeface="Arial"/>
              </a:rPr>
            </a:br>
            <a:r>
              <a:rPr lang="en-US" sz="2800" dirty="0">
                <a:solidFill>
                  <a:srgbClr val="FFFFFF"/>
                </a:solidFill>
                <a:latin typeface="Arial"/>
                <a:cs typeface="Arial"/>
              </a:rPr>
              <a:t>(L. Sale-Harrison, </a:t>
            </a:r>
            <a:r>
              <a:rPr lang="zh-CN" altLang="en-US" sz="2800" dirty="0">
                <a:solidFill>
                  <a:srgbClr val="FFFFFF"/>
                </a:solidFill>
                <a:latin typeface="Arial"/>
                <a:cs typeface="Arial"/>
              </a:rPr>
              <a:t>耶稣基督的审判座</a:t>
            </a:r>
            <a:r>
              <a:rPr lang="en-US" altLang="zh-CN" sz="2800" dirty="0">
                <a:solidFill>
                  <a:srgbClr val="FFFFFF"/>
                </a:solidFill>
                <a:latin typeface="Arial"/>
                <a:cs typeface="Arial"/>
              </a:rPr>
              <a:t>, 8; </a:t>
            </a:r>
            <a:r>
              <a:rPr lang="zh-CN" altLang="en-US" sz="2800" dirty="0">
                <a:solidFill>
                  <a:srgbClr val="FFFFFF"/>
                </a:solidFill>
                <a:latin typeface="Arial"/>
                <a:cs typeface="Arial"/>
              </a:rPr>
              <a:t>引述自 五旬节 那即将要来的事。</a:t>
            </a:r>
            <a:r>
              <a:rPr lang="en-US" altLang="zh-CN" sz="2800" dirty="0">
                <a:solidFill>
                  <a:srgbClr val="FFFFFF"/>
                </a:solidFill>
                <a:latin typeface="Arial"/>
                <a:cs typeface="Arial"/>
              </a:rPr>
              <a:t>220)</a:t>
            </a:r>
            <a:endParaRPr lang="en-US" sz="3200" dirty="0">
              <a:solidFill>
                <a:srgbClr val="FFFFFF"/>
              </a:solidFill>
              <a:latin typeface="Arial"/>
              <a:cs typeface="Arial"/>
            </a:endParaRPr>
          </a:p>
        </p:txBody>
      </p:sp>
      <p:pic>
        <p:nvPicPr>
          <p:cNvPr id="158725"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13"/>
            <a:ext cx="22860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1" y="4724400"/>
            <a:ext cx="2362200" cy="1568450"/>
          </a:xfrm>
          <a:prstGeom prst="rect">
            <a:avLst/>
          </a:prstGeom>
        </p:spPr>
        <p:txBody>
          <a:bodyPr wrap="none" lIns="91378" tIns="45690" rIns="91378" bIns="45690"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pPr eaLnBrk="0" hangingPunct="0"/>
            <a:r>
              <a:rPr lang="zh-CN" altLang="en-US" sz="3600" b="0" kern="10" dirty="0">
                <a:ln w="9525">
                  <a:round/>
                  <a:headEnd/>
                  <a:tailEnd/>
                </a:ln>
                <a:gradFill rotWithShape="1">
                  <a:gsLst>
                    <a:gs pos="0">
                      <a:srgbClr val="FFE701"/>
                    </a:gs>
                    <a:gs pos="100000">
                      <a:srgbClr val="FE3E02"/>
                    </a:gs>
                  </a:gsLst>
                  <a:lin ang="5400000" scaled="1"/>
                </a:gradFill>
                <a:latin typeface="Impact"/>
                <a:ea typeface="Impact"/>
                <a:cs typeface="Impact"/>
              </a:rPr>
              <a:t>是真的吗</a:t>
            </a:r>
            <a:r>
              <a:rPr lang="en-US" sz="3600" b="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Tree>
    <p:extLst>
      <p:ext uri="{BB962C8B-B14F-4D97-AF65-F5344CB8AC3E}">
        <p14:creationId xmlns:p14="http://schemas.microsoft.com/office/powerpoint/2010/main" val="3862707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0771"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0772"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5634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2819"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2820"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10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534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457200" y="503238"/>
            <a:ext cx="8229600" cy="2011362"/>
          </a:xfrm>
        </p:spPr>
        <p:txBody>
          <a:bodyPr/>
          <a:lstStyle/>
          <a:p>
            <a:pPr eaLnBrk="1" hangingPunct="1"/>
            <a:r>
              <a:rPr lang="zh-CN" altLang="en-US" b="1" i="1" dirty="0">
                <a:solidFill>
                  <a:schemeClr val="tx1"/>
                </a:solidFill>
                <a:latin typeface="Arial" charset="0"/>
              </a:rPr>
              <a:t>审判台也是施恩座</a:t>
            </a:r>
            <a:endParaRPr lang="en-US" dirty="0">
              <a:solidFill>
                <a:schemeClr val="tx1"/>
              </a:solidFill>
              <a:latin typeface="Arial" charset="0"/>
            </a:endParaRPr>
          </a:p>
        </p:txBody>
      </p:sp>
    </p:spTree>
    <p:extLst>
      <p:ext uri="{BB962C8B-B14F-4D97-AF65-F5344CB8AC3E}">
        <p14:creationId xmlns:p14="http://schemas.microsoft.com/office/powerpoint/2010/main" val="271818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1" y="5080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1"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r>
              <a:rPr lang="zh-CN" altLang="en-US" sz="4000" b="1" i="1" dirty="0">
                <a:latin typeface="Arial" charset="0"/>
                <a:ea typeface="ＭＳ Ｐゴシック" charset="0"/>
                <a:cs typeface="ＭＳ Ｐゴシック" charset="0"/>
              </a:rPr>
              <a:t>这 </a:t>
            </a:r>
            <a:r>
              <a:rPr lang="zh-CN" altLang="en-US" sz="4000" b="1" i="1" dirty="0">
                <a:solidFill>
                  <a:srgbClr val="FF0000"/>
                </a:solidFill>
                <a:latin typeface="Arial" charset="0"/>
                <a:ea typeface="ＭＳ Ｐゴシック" charset="0"/>
                <a:cs typeface="ＭＳ Ｐゴシック" charset="0"/>
              </a:rPr>
              <a:t>火 </a:t>
            </a:r>
            <a:r>
              <a:rPr lang="zh-CN" altLang="en-US" sz="4000" b="1" i="1" dirty="0">
                <a:latin typeface="Arial" charset="0"/>
                <a:ea typeface="ＭＳ Ｐゴシック" charset="0"/>
                <a:cs typeface="ＭＳ Ｐゴシック" charset="0"/>
              </a:rPr>
              <a:t>要试验各人的工程怎样</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a:t>
            </a:r>
            <a:r>
              <a:rPr lang="zh-CN" altLang="en-US" sz="4000" b="1" i="1" dirty="0">
                <a:latin typeface="Arial" charset="0"/>
                <a:ea typeface="ＭＳ Ｐゴシック" charset="0"/>
                <a:cs typeface="ＭＳ Ｐゴシック" charset="0"/>
              </a:rPr>
              <a:t>林前 </a:t>
            </a:r>
            <a:r>
              <a:rPr lang="en-US" sz="4000" b="1" i="1" dirty="0">
                <a:latin typeface="Arial" charset="0"/>
                <a:ea typeface="ＭＳ Ｐゴシック" charset="0"/>
                <a:cs typeface="ＭＳ Ｐゴシック" charset="0"/>
              </a:rPr>
              <a:t>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持久的建筑材料 </a:t>
            </a:r>
            <a:r>
              <a:rPr lang="en-US" sz="3600" b="1" dirty="0"/>
              <a:t>(3:12a)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金</a:t>
            </a:r>
            <a:endParaRPr lang="en-US" sz="3200" dirty="0">
              <a:solidFill>
                <a:srgbClr val="000000"/>
              </a:solidFill>
              <a:latin typeface="Tahoma"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珠宝</a:t>
            </a:r>
            <a:endParaRPr lang="en-US" sz="3200" dirty="0">
              <a:solidFill>
                <a:srgbClr val="000000"/>
              </a:solidFill>
              <a:latin typeface="Tahoma"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银</a:t>
            </a:r>
            <a:endParaRPr lang="en-US" sz="3200" dirty="0">
              <a:solidFill>
                <a:srgbClr val="000000"/>
              </a:solidFill>
              <a:latin typeface="Tahoma"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易腐的建筑材料 </a:t>
            </a:r>
            <a:r>
              <a:rPr lang="en-US" sz="3600" b="1" dirty="0"/>
              <a:t>(3:12b)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木</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稻草</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干草</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79202" name="Rectangle 3"/>
          <p:cNvSpPr>
            <a:spLocks noGrp="1" noChangeArrowheads="1"/>
          </p:cNvSpPr>
          <p:nvPr>
            <p:ph type="title" idx="4294967295"/>
          </p:nvPr>
        </p:nvSpPr>
        <p:spPr>
          <a:xfrm>
            <a:off x="6156176" y="427039"/>
            <a:ext cx="2880320" cy="5594250"/>
          </a:xfrm>
        </p:spPr>
        <p:txBody>
          <a:bodyPr/>
          <a:lstStyle/>
          <a:p>
            <a:pPr eaLnBrk="1" hangingPunct="1"/>
            <a:r>
              <a:rPr lang="en-US" sz="4800" b="1" dirty="0">
                <a:solidFill>
                  <a:schemeClr val="bg1"/>
                </a:solidFill>
                <a:latin typeface="Arial" charset="0"/>
              </a:rPr>
              <a:t>"</a:t>
            </a:r>
            <a:r>
              <a:rPr lang="zh-CN" altLang="en-US" sz="4800" b="1" dirty="0">
                <a:solidFill>
                  <a:schemeClr val="bg1"/>
                </a:solidFill>
                <a:latin typeface="Arial" charset="0"/>
              </a:rPr>
              <a:t>得救，只是要像从火里经过一样</a:t>
            </a:r>
            <a:r>
              <a:rPr lang="en-US" sz="4800" b="1" dirty="0">
                <a:solidFill>
                  <a:schemeClr val="bg1"/>
                </a:solidFill>
                <a:latin typeface="Arial" charset="0"/>
              </a:rPr>
              <a:t>…"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72652" cy="7101408"/>
          </a:xfrm>
          <a:prstGeom prst="rect">
            <a:avLst/>
          </a:prstGeom>
        </p:spPr>
      </p:pic>
      <p:sp>
        <p:nvSpPr>
          <p:cNvPr id="167939" name="Rectangle 3"/>
          <p:cNvSpPr>
            <a:spLocks noGrp="1" noChangeArrowheads="1"/>
          </p:cNvSpPr>
          <p:nvPr>
            <p:ph type="title" idx="4294967295"/>
          </p:nvPr>
        </p:nvSpPr>
        <p:spPr>
          <a:xfrm>
            <a:off x="-38472" y="-27384"/>
            <a:ext cx="9218984" cy="1872208"/>
          </a:xfrm>
        </p:spPr>
        <p:txBody>
          <a:bodyPr/>
          <a:lstStyle/>
          <a:p>
            <a:pPr eaLnBrk="1" hangingPunct="1"/>
            <a:r>
              <a:rPr lang="en-US" b="1" dirty="0">
                <a:solidFill>
                  <a:schemeClr val="bg1"/>
                </a:solidFill>
                <a:effectLst>
                  <a:glow rad="152400">
                    <a:schemeClr val="tx1"/>
                  </a:glow>
                </a:effectLst>
                <a:latin typeface="Arial" charset="0"/>
              </a:rPr>
              <a:t>B. </a:t>
            </a:r>
            <a:r>
              <a:rPr lang="zh-CN" altLang="en-US" b="1" dirty="0">
                <a:solidFill>
                  <a:schemeClr val="bg1"/>
                </a:solidFill>
                <a:effectLst>
                  <a:glow rad="152400">
                    <a:schemeClr val="tx1"/>
                  </a:glow>
                </a:effectLst>
                <a:latin typeface="Arial" charset="0"/>
              </a:rPr>
              <a:t>我们所领受的恩典都当归荣耀于上帝</a:t>
            </a:r>
            <a:r>
              <a:rPr lang="en-US" altLang="zh-CN" b="1" dirty="0">
                <a:solidFill>
                  <a:schemeClr val="bg1"/>
                </a:solidFill>
                <a:effectLst>
                  <a:glow rad="152400">
                    <a:schemeClr val="tx1"/>
                  </a:glow>
                </a:effectLst>
                <a:latin typeface="Arial" charset="0"/>
              </a:rPr>
              <a:t>, </a:t>
            </a:r>
            <a:r>
              <a:rPr lang="zh-CN" altLang="en-US" b="1" dirty="0">
                <a:solidFill>
                  <a:schemeClr val="bg1"/>
                </a:solidFill>
                <a:effectLst>
                  <a:glow rad="152400">
                    <a:schemeClr val="tx1"/>
                  </a:glow>
                </a:effectLst>
                <a:latin typeface="Arial" charset="0"/>
              </a:rPr>
              <a:t>而不是任何的人 </a:t>
            </a:r>
            <a:r>
              <a:rPr lang="en-US" b="1" dirty="0">
                <a:solidFill>
                  <a:schemeClr val="bg1"/>
                </a:solidFill>
                <a:effectLst>
                  <a:glow rad="152400">
                    <a:schemeClr val="tx1"/>
                  </a:glow>
                </a:effectLst>
                <a:latin typeface="Arial" charset="0"/>
              </a:rPr>
              <a:t>(3:16-23).</a:t>
            </a:r>
            <a:endParaRPr lang="en-US" dirty="0">
              <a:effectLst>
                <a:glow rad="152400">
                  <a:schemeClr val="tx1"/>
                </a:glow>
              </a:effectLst>
              <a:latin typeface="Arial" charset="0"/>
            </a:endParaRPr>
          </a:p>
        </p:txBody>
      </p:sp>
    </p:spTree>
    <p:extLst>
      <p:ext uri="{BB962C8B-B14F-4D97-AF65-F5344CB8AC3E}">
        <p14:creationId xmlns:p14="http://schemas.microsoft.com/office/powerpoint/2010/main" val="3938757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0851" name="Rectangle 3"/>
          <p:cNvSpPr>
            <a:spLocks noGrp="1" noChangeArrowheads="1"/>
          </p:cNvSpPr>
          <p:nvPr>
            <p:ph type="title" idx="4294967295"/>
          </p:nvPr>
        </p:nvSpPr>
        <p:spPr>
          <a:xfrm>
            <a:off x="0" y="0"/>
            <a:ext cx="9144000" cy="2133600"/>
          </a:xfrm>
          <a:solidFill>
            <a:schemeClr val="accent2"/>
          </a:solidFill>
        </p:spPr>
        <p:txBody>
          <a:bodyPr/>
          <a:lstStyle/>
          <a:p>
            <a:pPr marL="758319" indent="-758319" algn="l" eaLnBrk="1" hangingPunct="1"/>
            <a:r>
              <a:rPr lang="en-US" b="1" dirty="0">
                <a:solidFill>
                  <a:schemeClr val="bg1"/>
                </a:solidFill>
                <a:effectLst>
                  <a:outerShdw blurRad="38100" dist="38100" dir="2700000" algn="tl">
                    <a:srgbClr val="000000"/>
                  </a:outerShdw>
                </a:effectLst>
                <a:latin typeface="Arial" charset="0"/>
              </a:rPr>
              <a:t>B. </a:t>
            </a:r>
            <a:r>
              <a:rPr lang="zh-CN" altLang="en-US" b="1" dirty="0">
                <a:solidFill>
                  <a:schemeClr val="bg1"/>
                </a:solidFill>
                <a:effectLst>
                  <a:outerShdw blurRad="38100" dist="38100" dir="2700000" algn="tl">
                    <a:srgbClr val="000000"/>
                  </a:outerShdw>
                </a:effectLst>
                <a:latin typeface="Arial" charset="0"/>
              </a:rPr>
              <a:t>我们所领受的恩典都当归荣耀于上帝</a:t>
            </a:r>
            <a:r>
              <a:rPr lang="en-US" altLang="zh-CN" b="1" dirty="0">
                <a:solidFill>
                  <a:schemeClr val="bg1"/>
                </a:solidFill>
                <a:effectLst>
                  <a:outerShdw blurRad="38100" dist="38100" dir="2700000" algn="tl">
                    <a:srgbClr val="000000"/>
                  </a:outerShdw>
                </a:effectLst>
                <a:latin typeface="Arial" charset="0"/>
              </a:rPr>
              <a:t>, </a:t>
            </a:r>
            <a:r>
              <a:rPr lang="zh-CN" altLang="en-US" b="1" dirty="0">
                <a:solidFill>
                  <a:schemeClr val="bg1"/>
                </a:solidFill>
                <a:effectLst>
                  <a:outerShdw blurRad="38100" dist="38100" dir="2700000" algn="tl">
                    <a:srgbClr val="000000"/>
                  </a:outerShdw>
                </a:effectLst>
                <a:latin typeface="Arial" charset="0"/>
              </a:rPr>
              <a:t>而不是任何的人</a:t>
            </a:r>
            <a:r>
              <a:rPr lang="en-US" b="1" dirty="0">
                <a:solidFill>
                  <a:schemeClr val="bg1"/>
                </a:solidFill>
                <a:effectLst>
                  <a:outerShdw blurRad="38100" dist="38100" dir="2700000" algn="tl">
                    <a:srgbClr val="000000"/>
                  </a:outerShdw>
                </a:effectLst>
                <a:latin typeface="Arial" charset="0"/>
              </a:rPr>
              <a:t> </a:t>
            </a:r>
            <a:br>
              <a:rPr lang="en-US"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(3:16-23).</a:t>
            </a:r>
            <a:endParaRPr lang="en-US" b="1" dirty="0">
              <a:solidFill>
                <a:schemeClr val="bg1"/>
              </a:solidFill>
              <a:latin typeface="Arial" charset="0"/>
            </a:endParaRPr>
          </a:p>
        </p:txBody>
      </p:sp>
      <p:sp>
        <p:nvSpPr>
          <p:cNvPr id="590852" name="Rectangle 4"/>
          <p:cNvSpPr>
            <a:spLocks noChangeArrowheads="1"/>
          </p:cNvSpPr>
          <p:nvPr/>
        </p:nvSpPr>
        <p:spPr bwMode="auto">
          <a:xfrm>
            <a:off x="838200" y="2209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1. </a:t>
            </a:r>
            <a:r>
              <a:rPr lang="zh-CN" altLang="en-US" sz="4000" dirty="0">
                <a:solidFill>
                  <a:srgbClr val="FFFFFF"/>
                </a:solidFill>
              </a:rPr>
              <a:t>上帝 </a:t>
            </a:r>
            <a:r>
              <a:rPr lang="zh-CN" altLang="en-US" sz="4000" dirty="0">
                <a:solidFill>
                  <a:srgbClr val="FFFF00"/>
                </a:solidFill>
              </a:rPr>
              <a:t>内住</a:t>
            </a:r>
            <a:r>
              <a:rPr lang="zh-CN" altLang="en-US" sz="4000" dirty="0">
                <a:solidFill>
                  <a:srgbClr val="FFFFFF"/>
                </a:solidFill>
              </a:rPr>
              <a:t> 在教会里而且他会实行审判 </a:t>
            </a:r>
            <a:r>
              <a:rPr lang="en-US" sz="4000" dirty="0">
                <a:solidFill>
                  <a:srgbClr val="FFFFFF"/>
                </a:solidFill>
              </a:rPr>
              <a:t>(3:16-17)</a:t>
            </a:r>
            <a:endParaRPr lang="en-US" sz="4000" b="0" dirty="0">
              <a:solidFill>
                <a:srgbClr val="000000"/>
              </a:solidFill>
            </a:endParaRPr>
          </a:p>
        </p:txBody>
      </p:sp>
      <p:sp>
        <p:nvSpPr>
          <p:cNvPr id="590853" name="Rectangle 5"/>
          <p:cNvSpPr>
            <a:spLocks noChangeArrowheads="1"/>
          </p:cNvSpPr>
          <p:nvPr/>
        </p:nvSpPr>
        <p:spPr bwMode="auto">
          <a:xfrm>
            <a:off x="838200" y="3733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2. </a:t>
            </a:r>
            <a:r>
              <a:rPr lang="zh-CN" altLang="en-US" sz="4000" dirty="0">
                <a:solidFill>
                  <a:srgbClr val="FFFFFF"/>
                </a:solidFill>
              </a:rPr>
              <a:t>上帝 </a:t>
            </a:r>
            <a:r>
              <a:rPr lang="zh-CN" altLang="en-US" sz="4000" dirty="0">
                <a:solidFill>
                  <a:srgbClr val="FFFF00"/>
                </a:solidFill>
              </a:rPr>
              <a:t>赐下真正的智慧</a:t>
            </a:r>
            <a:r>
              <a:rPr lang="en-US" altLang="zh-CN" sz="4000" dirty="0">
                <a:solidFill>
                  <a:srgbClr val="FFFFFF"/>
                </a:solidFill>
              </a:rPr>
              <a:t>, </a:t>
            </a:r>
            <a:br>
              <a:rPr lang="en-US" altLang="zh-CN" sz="4000" dirty="0">
                <a:solidFill>
                  <a:srgbClr val="FFFFFF"/>
                </a:solidFill>
              </a:rPr>
            </a:br>
            <a:r>
              <a:rPr lang="zh-CN" altLang="en-US" sz="4000" dirty="0">
                <a:solidFill>
                  <a:srgbClr val="FFFFFF"/>
                </a:solidFill>
              </a:rPr>
              <a:t>不是人的智慧  </a:t>
            </a:r>
            <a:r>
              <a:rPr lang="en-US" sz="4000" dirty="0">
                <a:solidFill>
                  <a:srgbClr val="FFFFFF"/>
                </a:solidFill>
              </a:rPr>
              <a:t>(3:18-20)</a:t>
            </a:r>
            <a:endParaRPr lang="en-US" sz="4000" b="0" dirty="0">
              <a:solidFill>
                <a:srgbClr val="000000"/>
              </a:solidFill>
            </a:endParaRPr>
          </a:p>
        </p:txBody>
      </p:sp>
      <p:sp>
        <p:nvSpPr>
          <p:cNvPr id="590854" name="Rectangle 6"/>
          <p:cNvSpPr>
            <a:spLocks noChangeArrowheads="1"/>
          </p:cNvSpPr>
          <p:nvPr/>
        </p:nvSpPr>
        <p:spPr bwMode="auto">
          <a:xfrm>
            <a:off x="838200" y="5257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3. </a:t>
            </a:r>
            <a:r>
              <a:rPr lang="zh-CN" altLang="en-US" sz="4000" dirty="0">
                <a:solidFill>
                  <a:srgbClr val="FFFFFF"/>
                </a:solidFill>
              </a:rPr>
              <a:t>上帝 </a:t>
            </a:r>
            <a:r>
              <a:rPr lang="zh-CN" altLang="en-US" sz="4000" dirty="0">
                <a:solidFill>
                  <a:srgbClr val="FFFF00"/>
                </a:solidFill>
              </a:rPr>
              <a:t>会将世上的一切交给我们</a:t>
            </a:r>
            <a:r>
              <a:rPr lang="en-US" sz="4000" dirty="0">
                <a:solidFill>
                  <a:srgbClr val="FFFFFF"/>
                </a:solidFill>
              </a:rPr>
              <a:t> (3:21-23)</a:t>
            </a:r>
            <a:endParaRPr lang="en-US" sz="4000" b="0" dirty="0">
              <a:solidFill>
                <a:srgbClr val="000000"/>
              </a:solidFill>
            </a:endParaRPr>
          </a:p>
        </p:txBody>
      </p:sp>
    </p:spTree>
    <p:extLst>
      <p:ext uri="{BB962C8B-B14F-4D97-AF65-F5344CB8AC3E}">
        <p14:creationId xmlns:p14="http://schemas.microsoft.com/office/powerpoint/2010/main" val="4215412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2">
                                            <p:txEl>
                                              <p:pRg st="0" end="0"/>
                                            </p:txEl>
                                          </p:spTgt>
                                        </p:tgtEl>
                                        <p:attrNameLst>
                                          <p:attrName>style.visibility</p:attrName>
                                        </p:attrNameLst>
                                      </p:cBhvr>
                                      <p:to>
                                        <p:strVal val="visible"/>
                                      </p:to>
                                    </p:set>
                                    <p:anim calcmode="lin" valueType="num">
                                      <p:cBhvr additive="base">
                                        <p:cTn id="7" dur="500" fill="hold"/>
                                        <p:tgtEl>
                                          <p:spTgt spid="5908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085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3">
                                            <p:txEl>
                                              <p:pRg st="0" end="0"/>
                                            </p:txEl>
                                          </p:spTgt>
                                        </p:tgtEl>
                                        <p:attrNameLst>
                                          <p:attrName>style.visibility</p:attrName>
                                        </p:attrNameLst>
                                      </p:cBhvr>
                                      <p:to>
                                        <p:strVal val="visible"/>
                                      </p:to>
                                    </p:set>
                                    <p:anim calcmode="lin" valueType="num">
                                      <p:cBhvr additive="base">
                                        <p:cTn id="13" dur="500" fill="hold"/>
                                        <p:tgtEl>
                                          <p:spTgt spid="59085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085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0854">
                                            <p:txEl>
                                              <p:pRg st="0" end="0"/>
                                            </p:txEl>
                                          </p:spTgt>
                                        </p:tgtEl>
                                        <p:attrNameLst>
                                          <p:attrName>style.visibility</p:attrName>
                                        </p:attrNameLst>
                                      </p:cBhvr>
                                      <p:to>
                                        <p:strVal val="visible"/>
                                      </p:to>
                                    </p:set>
                                    <p:anim calcmode="lin" valueType="num">
                                      <p:cBhvr additive="base">
                                        <p:cTn id="19" dur="500" fill="hold"/>
                                        <p:tgtEl>
                                          <p:spTgt spid="59085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085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2" grpId="0" build="p" autoUpdateAnimBg="0"/>
      <p:bldP spid="590853" grpId="0" build="p" autoUpdateAnimBg="0"/>
      <p:bldP spid="590854"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a:t>
            </a:r>
            <a:r>
              <a:rPr lang="zh-CN" altLang="en-US" sz="4800" b="1" i="1" dirty="0">
                <a:solidFill>
                  <a:schemeClr val="bg1"/>
                </a:solidFill>
                <a:latin typeface="Arial" charset="0"/>
              </a:rPr>
              <a:t>林前</a:t>
            </a:r>
            <a:r>
              <a:rPr lang="en-US" sz="4800" b="1" i="1" dirty="0">
                <a:solidFill>
                  <a:schemeClr val="bg1"/>
                </a:solidFill>
                <a:latin typeface="Arial" charset="0"/>
              </a:rPr>
              <a:t>3 </a:t>
            </a:r>
            <a:r>
              <a:rPr lang="zh-CN" altLang="en-US" sz="4800" b="1" i="1" dirty="0">
                <a:solidFill>
                  <a:schemeClr val="bg1"/>
                </a:solidFill>
                <a:latin typeface="Arial" charset="0"/>
              </a:rPr>
              <a:t>中心思想</a:t>
            </a:r>
            <a:r>
              <a:rPr lang="en-US" sz="4800" b="1" i="1" dirty="0">
                <a:solidFill>
                  <a:schemeClr val="bg1"/>
                </a:solidFill>
                <a:latin typeface="Arial" charset="0"/>
              </a:rPr>
              <a:t>—</a:t>
            </a:r>
            <a:br>
              <a:rPr lang="en-US" sz="4800" b="1" dirty="0">
                <a:solidFill>
                  <a:schemeClr val="bg1"/>
                </a:solidFill>
                <a:latin typeface="Arial" charset="0"/>
              </a:rPr>
            </a:br>
            <a:r>
              <a:rPr lang="zh-CN" altLang="en-US" sz="4800" b="1" i="1" dirty="0">
                <a:solidFill>
                  <a:schemeClr val="bg1"/>
                </a:solidFill>
                <a:latin typeface="Arial" charset="0"/>
              </a:rPr>
              <a:t>合一的关键建立在从</a:t>
            </a:r>
            <a:r>
              <a:rPr lang="zh-CN" altLang="en-US" sz="4800" b="1" i="1" dirty="0">
                <a:solidFill>
                  <a:srgbClr val="FFFF00"/>
                </a:solidFill>
                <a:latin typeface="Arial" charset="0"/>
              </a:rPr>
              <a:t>上帝</a:t>
            </a:r>
            <a:r>
              <a:rPr lang="zh-CN" altLang="en-US" sz="4800" b="1" i="1" dirty="0">
                <a:solidFill>
                  <a:schemeClr val="bg1"/>
                </a:solidFill>
                <a:latin typeface="Arial" charset="0"/>
              </a:rPr>
              <a:t>而来的恩典， 而不是从</a:t>
            </a:r>
            <a:r>
              <a:rPr lang="zh-CN" altLang="en-US" sz="4800" b="1" i="1" dirty="0">
                <a:solidFill>
                  <a:srgbClr val="FFFF00"/>
                </a:solidFill>
                <a:latin typeface="Arial" charset="0"/>
              </a:rPr>
              <a:t>领袖而来的</a:t>
            </a:r>
            <a:r>
              <a:rPr lang="zh-CN" altLang="en-US" sz="4800" b="1" i="1" dirty="0">
                <a:solidFill>
                  <a:schemeClr val="bg1"/>
                </a:solidFill>
                <a:latin typeface="Arial" charset="0"/>
              </a:rPr>
              <a:t> </a:t>
            </a:r>
            <a:endParaRPr lang="en-US" sz="4000" dirty="0">
              <a:solidFill>
                <a:schemeClr val="tx1"/>
              </a:solidFill>
              <a:latin typeface="Times" charset="0"/>
            </a:endParaRP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7998101" y="76202"/>
            <a:ext cx="107420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161dd</a:t>
            </a:r>
          </a:p>
        </p:txBody>
      </p:sp>
      <p:sp>
        <p:nvSpPr>
          <p:cNvPr id="41144" name="Text Box 1208"/>
          <p:cNvSpPr txBox="1">
            <a:spLocks noChangeArrowheads="1"/>
          </p:cNvSpPr>
          <p:nvPr/>
        </p:nvSpPr>
        <p:spPr bwMode="auto">
          <a:xfrm>
            <a:off x="0" y="1602147"/>
            <a:ext cx="9144000" cy="523160"/>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1. </a:t>
            </a:r>
            <a:r>
              <a:rPr lang="zh-CN" altLang="en-US" sz="2800" b="0" dirty="0">
                <a:solidFill>
                  <a:srgbClr val="FFFFFF"/>
                </a:solidFill>
                <a:ea typeface="SimSun" charset="0"/>
                <a:cs typeface="SimSun" charset="0"/>
              </a:rPr>
              <a:t>他们的救赎将维持到主的再来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1:8-9) </a:t>
            </a:r>
          </a:p>
        </p:txBody>
      </p:sp>
      <p:sp>
        <p:nvSpPr>
          <p:cNvPr id="273412" name="Text Box 1211"/>
          <p:cNvSpPr txBox="1">
            <a:spLocks noChangeArrowheads="1"/>
          </p:cNvSpPr>
          <p:nvPr/>
        </p:nvSpPr>
        <p:spPr bwMode="auto">
          <a:xfrm>
            <a:off x="228600" y="729641"/>
            <a:ext cx="8686800" cy="4616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i="1" dirty="0">
                <a:solidFill>
                  <a:srgbClr val="FFFFFF"/>
                </a:solidFill>
                <a:ea typeface="SimSun" charset="0"/>
                <a:cs typeface="SimSun" charset="0"/>
              </a:rPr>
              <a:t>奇妙的，保罗连续肯定哥林多信徒他们有永恒的保障：</a:t>
            </a:r>
          </a:p>
        </p:txBody>
      </p:sp>
      <p:sp>
        <p:nvSpPr>
          <p:cNvPr id="41148" name="Text Box 1212"/>
          <p:cNvSpPr txBox="1">
            <a:spLocks noChangeArrowheads="1"/>
          </p:cNvSpPr>
          <p:nvPr/>
        </p:nvSpPr>
        <p:spPr bwMode="auto">
          <a:xfrm>
            <a:off x="0" y="2522866"/>
            <a:ext cx="9144000" cy="954047"/>
          </a:xfrm>
          <a:prstGeom prst="rect">
            <a:avLst/>
          </a:prstGeom>
          <a:solidFill>
            <a:srgbClr val="660066"/>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2. </a:t>
            </a:r>
            <a:r>
              <a:rPr lang="zh-CN" altLang="en-US" sz="2800" b="0" dirty="0">
                <a:solidFill>
                  <a:srgbClr val="FFFFFF"/>
                </a:solidFill>
                <a:ea typeface="SimSun" charset="0"/>
                <a:cs typeface="SimSun" charset="0"/>
              </a:rPr>
              <a:t>属肉体的信徒仍然能进天堂因为他们的得救信心但得不到赏赐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3:12-15; cf. </a:t>
            </a:r>
            <a:r>
              <a:rPr lang="zh-CN" altLang="en-US" sz="2800" b="0" dirty="0">
                <a:solidFill>
                  <a:srgbClr val="FFFFFF"/>
                </a:solidFill>
                <a:ea typeface="SimSun" charset="0"/>
                <a:cs typeface="SimSun" charset="0"/>
              </a:rPr>
              <a:t>林后</a:t>
            </a:r>
            <a:r>
              <a:rPr lang="en-US" altLang="zh-CN" sz="2800" b="0" dirty="0">
                <a:solidFill>
                  <a:srgbClr val="FFFFFF"/>
                </a:solidFill>
                <a:ea typeface="SimSun" charset="0"/>
                <a:cs typeface="SimSun" charset="0"/>
              </a:rPr>
              <a:t>5:10) </a:t>
            </a:r>
          </a:p>
        </p:txBody>
      </p:sp>
      <p:sp>
        <p:nvSpPr>
          <p:cNvPr id="41149" name="Text Box 1213"/>
          <p:cNvSpPr txBox="1">
            <a:spLocks noChangeArrowheads="1"/>
          </p:cNvSpPr>
          <p:nvPr/>
        </p:nvSpPr>
        <p:spPr bwMode="auto">
          <a:xfrm>
            <a:off x="0" y="3658975"/>
            <a:ext cx="9144000" cy="954107"/>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3. </a:t>
            </a:r>
            <a:r>
              <a:rPr lang="zh-CN" altLang="en-US" sz="2800" b="0" dirty="0">
                <a:solidFill>
                  <a:srgbClr val="FFFFFF"/>
                </a:solidFill>
                <a:ea typeface="SimSun" charset="0"/>
                <a:cs typeface="SimSun" charset="0"/>
              </a:rPr>
              <a:t>他们应该逐出那淫乱的弟兄，让撒但杀他。但他依然得救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5:4-5) </a:t>
            </a:r>
          </a:p>
        </p:txBody>
      </p:sp>
      <p:sp>
        <p:nvSpPr>
          <p:cNvPr id="41150" name="Text Box 1214"/>
          <p:cNvSpPr txBox="1">
            <a:spLocks noChangeArrowheads="1"/>
          </p:cNvSpPr>
          <p:nvPr/>
        </p:nvSpPr>
        <p:spPr bwMode="auto">
          <a:xfrm>
            <a:off x="0" y="4579682"/>
            <a:ext cx="9144000" cy="954107"/>
          </a:xfrm>
          <a:prstGeom prst="rect">
            <a:avLst/>
          </a:prstGeom>
          <a:solidFill>
            <a:srgbClr val="660066"/>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4. </a:t>
            </a:r>
            <a:r>
              <a:rPr lang="zh-CN" altLang="en-US" sz="2800" b="0" dirty="0">
                <a:solidFill>
                  <a:srgbClr val="FFFFFF"/>
                </a:solidFill>
                <a:ea typeface="SimSun" charset="0"/>
                <a:cs typeface="SimSun" charset="0"/>
              </a:rPr>
              <a:t>保罗劝他们以全心来事奉神因为他们的效劳将得赏赐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15:58) </a:t>
            </a:r>
          </a:p>
        </p:txBody>
      </p:sp>
      <p:sp>
        <p:nvSpPr>
          <p:cNvPr id="41151" name="Text Box 1215"/>
          <p:cNvSpPr txBox="1">
            <a:spLocks noChangeArrowheads="1"/>
          </p:cNvSpPr>
          <p:nvPr/>
        </p:nvSpPr>
        <p:spPr bwMode="auto">
          <a:xfrm>
            <a:off x="0" y="5715876"/>
            <a:ext cx="9144000" cy="954047"/>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b="0" dirty="0">
                <a:solidFill>
                  <a:srgbClr val="FFFFFF"/>
                </a:solidFill>
                <a:ea typeface="SimSun" charset="0"/>
                <a:cs typeface="SimSun" charset="0"/>
              </a:rPr>
              <a:t>	</a:t>
            </a:r>
            <a:r>
              <a:rPr lang="en-US" altLang="zh-CN" sz="2800" b="0" dirty="0">
                <a:solidFill>
                  <a:srgbClr val="FFFFFF"/>
                </a:solidFill>
                <a:ea typeface="SimSun" charset="0"/>
                <a:cs typeface="SimSun" charset="0"/>
              </a:rPr>
              <a:t>5. </a:t>
            </a:r>
            <a:r>
              <a:rPr lang="zh-CN" altLang="en-US" sz="2800" b="0" dirty="0">
                <a:solidFill>
                  <a:srgbClr val="FFFFFF"/>
                </a:solidFill>
                <a:ea typeface="SimSun" charset="0"/>
                <a:cs typeface="SimSun" charset="0"/>
              </a:rPr>
              <a:t>唯有神牢固他们的救赎。因圣灵的印证确定了他们的救赎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林后</a:t>
            </a:r>
            <a:r>
              <a:rPr lang="en-US" altLang="zh-CN" sz="2800" b="0" dirty="0">
                <a:solidFill>
                  <a:srgbClr val="FFFFFF"/>
                </a:solidFill>
                <a:ea typeface="SimSun" charset="0"/>
                <a:cs typeface="SimSun" charset="0"/>
              </a:rPr>
              <a:t>1:21-22) </a:t>
            </a:r>
          </a:p>
        </p:txBody>
      </p:sp>
      <p:sp>
        <p:nvSpPr>
          <p:cNvPr id="273417" name="Rectangle 1216"/>
          <p:cNvSpPr>
            <a:spLocks noGrp="1" noChangeArrowheads="1"/>
          </p:cNvSpPr>
          <p:nvPr>
            <p:ph type="title" idx="4294967295"/>
          </p:nvPr>
        </p:nvSpPr>
        <p:spPr>
          <a:xfrm>
            <a:off x="914400" y="1"/>
            <a:ext cx="6858000" cy="525142"/>
          </a:xfrm>
          <a:solidFill>
            <a:srgbClr val="000000"/>
          </a:soli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在哥林多永恒的保障</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44"/>
                                        </p:tgtEl>
                                        <p:attrNameLst>
                                          <p:attrName>style.visibility</p:attrName>
                                        </p:attrNameLst>
                                      </p:cBhvr>
                                      <p:to>
                                        <p:strVal val="visible"/>
                                      </p:to>
                                    </p:set>
                                    <p:anim calcmode="lin" valueType="num">
                                      <p:cBhvr additive="base">
                                        <p:cTn id="7" dur="500" fill="hold"/>
                                        <p:tgtEl>
                                          <p:spTgt spid="41144"/>
                                        </p:tgtEl>
                                        <p:attrNameLst>
                                          <p:attrName>ppt_x</p:attrName>
                                        </p:attrNameLst>
                                      </p:cBhvr>
                                      <p:tavLst>
                                        <p:tav tm="0">
                                          <p:val>
                                            <p:strVal val="0-#ppt_w/2"/>
                                          </p:val>
                                        </p:tav>
                                        <p:tav tm="100000">
                                          <p:val>
                                            <p:strVal val="#ppt_x"/>
                                          </p:val>
                                        </p:tav>
                                      </p:tavLst>
                                    </p:anim>
                                    <p:anim calcmode="lin" valueType="num">
                                      <p:cBhvr additive="base">
                                        <p:cTn id="8" dur="500" fill="hold"/>
                                        <p:tgtEl>
                                          <p:spTgt spid="411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48"/>
                                        </p:tgtEl>
                                        <p:attrNameLst>
                                          <p:attrName>style.visibility</p:attrName>
                                        </p:attrNameLst>
                                      </p:cBhvr>
                                      <p:to>
                                        <p:strVal val="visible"/>
                                      </p:to>
                                    </p:set>
                                    <p:anim calcmode="lin" valueType="num">
                                      <p:cBhvr additive="base">
                                        <p:cTn id="13" dur="500" fill="hold"/>
                                        <p:tgtEl>
                                          <p:spTgt spid="41148"/>
                                        </p:tgtEl>
                                        <p:attrNameLst>
                                          <p:attrName>ppt_x</p:attrName>
                                        </p:attrNameLst>
                                      </p:cBhvr>
                                      <p:tavLst>
                                        <p:tav tm="0">
                                          <p:val>
                                            <p:strVal val="0-#ppt_w/2"/>
                                          </p:val>
                                        </p:tav>
                                        <p:tav tm="100000">
                                          <p:val>
                                            <p:strVal val="#ppt_x"/>
                                          </p:val>
                                        </p:tav>
                                      </p:tavLst>
                                    </p:anim>
                                    <p:anim calcmode="lin" valueType="num">
                                      <p:cBhvr additive="base">
                                        <p:cTn id="14" dur="500" fill="hold"/>
                                        <p:tgtEl>
                                          <p:spTgt spid="4114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149"/>
                                        </p:tgtEl>
                                        <p:attrNameLst>
                                          <p:attrName>style.visibility</p:attrName>
                                        </p:attrNameLst>
                                      </p:cBhvr>
                                      <p:to>
                                        <p:strVal val="visible"/>
                                      </p:to>
                                    </p:set>
                                    <p:anim calcmode="lin" valueType="num">
                                      <p:cBhvr additive="base">
                                        <p:cTn id="19" dur="500" fill="hold"/>
                                        <p:tgtEl>
                                          <p:spTgt spid="41149"/>
                                        </p:tgtEl>
                                        <p:attrNameLst>
                                          <p:attrName>ppt_x</p:attrName>
                                        </p:attrNameLst>
                                      </p:cBhvr>
                                      <p:tavLst>
                                        <p:tav tm="0">
                                          <p:val>
                                            <p:strVal val="0-#ppt_w/2"/>
                                          </p:val>
                                        </p:tav>
                                        <p:tav tm="100000">
                                          <p:val>
                                            <p:strVal val="#ppt_x"/>
                                          </p:val>
                                        </p:tav>
                                      </p:tavLst>
                                    </p:anim>
                                    <p:anim calcmode="lin" valueType="num">
                                      <p:cBhvr additive="base">
                                        <p:cTn id="20" dur="500" fill="hold"/>
                                        <p:tgtEl>
                                          <p:spTgt spid="4114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150"/>
                                        </p:tgtEl>
                                        <p:attrNameLst>
                                          <p:attrName>style.visibility</p:attrName>
                                        </p:attrNameLst>
                                      </p:cBhvr>
                                      <p:to>
                                        <p:strVal val="visible"/>
                                      </p:to>
                                    </p:set>
                                    <p:anim calcmode="lin" valueType="num">
                                      <p:cBhvr additive="base">
                                        <p:cTn id="25" dur="500" fill="hold"/>
                                        <p:tgtEl>
                                          <p:spTgt spid="41150"/>
                                        </p:tgtEl>
                                        <p:attrNameLst>
                                          <p:attrName>ppt_x</p:attrName>
                                        </p:attrNameLst>
                                      </p:cBhvr>
                                      <p:tavLst>
                                        <p:tav tm="0">
                                          <p:val>
                                            <p:strVal val="0-#ppt_w/2"/>
                                          </p:val>
                                        </p:tav>
                                        <p:tav tm="100000">
                                          <p:val>
                                            <p:strVal val="#ppt_x"/>
                                          </p:val>
                                        </p:tav>
                                      </p:tavLst>
                                    </p:anim>
                                    <p:anim calcmode="lin" valueType="num">
                                      <p:cBhvr additive="base">
                                        <p:cTn id="26" dur="500" fill="hold"/>
                                        <p:tgtEl>
                                          <p:spTgt spid="4115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151"/>
                                        </p:tgtEl>
                                        <p:attrNameLst>
                                          <p:attrName>style.visibility</p:attrName>
                                        </p:attrNameLst>
                                      </p:cBhvr>
                                      <p:to>
                                        <p:strVal val="visible"/>
                                      </p:to>
                                    </p:set>
                                    <p:anim calcmode="lin" valueType="num">
                                      <p:cBhvr additive="base">
                                        <p:cTn id="31" dur="500" fill="hold"/>
                                        <p:tgtEl>
                                          <p:spTgt spid="41151"/>
                                        </p:tgtEl>
                                        <p:attrNameLst>
                                          <p:attrName>ppt_x</p:attrName>
                                        </p:attrNameLst>
                                      </p:cBhvr>
                                      <p:tavLst>
                                        <p:tav tm="0">
                                          <p:val>
                                            <p:strVal val="0-#ppt_w/2"/>
                                          </p:val>
                                        </p:tav>
                                        <p:tav tm="100000">
                                          <p:val>
                                            <p:strVal val="#ppt_x"/>
                                          </p:val>
                                        </p:tav>
                                      </p:tavLst>
                                    </p:anim>
                                    <p:anim calcmode="lin" valueType="num">
                                      <p:cBhvr additive="base">
                                        <p:cTn id="32" dur="500" fill="hold"/>
                                        <p:tgtEl>
                                          <p:spTgt spid="41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4" grpId="0" animBg="1" autoUpdateAnimBg="0"/>
      <p:bldP spid="41148" grpId="0" animBg="1" autoUpdateAnimBg="0"/>
      <p:bldP spid="41149" grpId="0" animBg="1" autoUpdateAnimBg="0"/>
      <p:bldP spid="41150" grpId="0" animBg="1" autoUpdateAnimBg="0"/>
      <p:bldP spid="41151"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849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zh-SG"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哥林多</a:t>
            </a:r>
            <a:r>
              <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 </a:t>
            </a:r>
            <a:r>
              <a:rPr lang="zh-CN"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污秽的交叉口</a:t>
            </a:r>
            <a:endPar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Tree>
    <p:extLst>
      <p:ext uri="{BB962C8B-B14F-4D97-AF65-F5344CB8AC3E}">
        <p14:creationId xmlns:p14="http://schemas.microsoft.com/office/powerpoint/2010/main" val="1658901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8899"/>
                                        </p:tgtEl>
                                        <p:attrNameLst>
                                          <p:attrName>style.visibility</p:attrName>
                                        </p:attrNameLst>
                                      </p:cBhvr>
                                      <p:to>
                                        <p:strVal val="visible"/>
                                      </p:to>
                                    </p:set>
                                    <p:animEffect transition="in" filter="blinds(horizontal)">
                                      <p:cBhvr>
                                        <p:cTn id="12"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4813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None/>
            </a:pPr>
            <a:r>
              <a:rPr lang="zh-CN" altLang="en-US" sz="5400" b="1" dirty="0">
                <a:solidFill>
                  <a:schemeClr val="bg1"/>
                </a:solidFill>
                <a:effectLst>
                  <a:outerShdw blurRad="234950" dist="139700" dir="2700000" algn="tl" rotWithShape="0">
                    <a:srgbClr val="000000">
                      <a:alpha val="71000"/>
                    </a:srgbClr>
                  </a:outerShdw>
                </a:effectLst>
              </a:rPr>
              <a:t>我们应当如何看待我们的属灵</a:t>
            </a:r>
            <a:r>
              <a:rPr lang="zh-CN" altLang="en-US" sz="5400" b="1" dirty="0">
                <a:solidFill>
                  <a:srgbClr val="FFFF00"/>
                </a:solidFill>
                <a:effectLst>
                  <a:outerShdw blurRad="234950" dist="139700" dir="2700000" algn="tl" rotWithShape="0">
                    <a:srgbClr val="000000">
                      <a:alpha val="71000"/>
                    </a:srgbClr>
                  </a:outerShdw>
                </a:effectLst>
              </a:rPr>
              <a:t>领袖</a:t>
            </a:r>
            <a:r>
              <a:rPr lang="zh-CN" altLang="en-US" sz="5400" b="1" dirty="0">
                <a:solidFill>
                  <a:schemeClr val="bg1"/>
                </a:solidFill>
                <a:effectLst>
                  <a:outerShdw blurRad="234950" dist="139700" dir="2700000" algn="tl" rotWithShape="0">
                    <a:srgbClr val="000000">
                      <a:alpha val="71000"/>
                    </a:srgbClr>
                  </a:outerShdw>
                </a:effectLst>
              </a:rPr>
              <a:t>呢</a:t>
            </a:r>
            <a:r>
              <a:rPr lang="en-US" altLang="zh-CN" sz="5400" b="1" dirty="0">
                <a:solidFill>
                  <a:schemeClr val="bg1"/>
                </a:solidFill>
                <a:effectLst>
                  <a:outerShdw blurRad="234950" dist="139700" dir="2700000" algn="tl" rotWithShape="0">
                    <a:srgbClr val="000000">
                      <a:alpha val="71000"/>
                    </a:srgbClr>
                  </a:outerShdw>
                </a:effectLst>
              </a:rPr>
              <a:t>?</a:t>
            </a: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zh-CN" altLang="en-US" sz="4400" dirty="0">
                <a:effectLst>
                  <a:outerShdw blurRad="38100" dist="38100" dir="2700000" algn="tl">
                    <a:srgbClr val="DDDDDD"/>
                  </a:outerShdw>
                </a:effectLst>
              </a:rPr>
              <a:t>林前</a:t>
            </a:r>
            <a:r>
              <a:rPr lang="en-US" altLang="zh-CN" sz="4400" dirty="0">
                <a:effectLst>
                  <a:outerShdw blurRad="38100" dist="38100" dir="2700000" algn="tl">
                    <a:srgbClr val="DDDDDD"/>
                  </a:outerShdw>
                </a:effectLst>
              </a:rPr>
              <a:t>4</a:t>
            </a:r>
            <a:r>
              <a:rPr lang="zh-CN" altLang="en-US" sz="4400" dirty="0">
                <a:effectLst>
                  <a:outerShdw blurRad="38100" dist="38100" dir="2700000" algn="tl">
                    <a:srgbClr val="DDDDDD"/>
                  </a:outerShdw>
                </a:effectLst>
              </a:rPr>
              <a:t>的主题</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13"/>
            <a:ext cx="687546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6" name="Rectangle 2"/>
          <p:cNvSpPr>
            <a:spLocks noGrp="1" noChangeArrowheads="1"/>
          </p:cNvSpPr>
          <p:nvPr>
            <p:ph type="ctrTitle" idx="4294967295"/>
          </p:nvPr>
        </p:nvSpPr>
        <p:spPr>
          <a:xfrm>
            <a:off x="304800" y="620714"/>
            <a:ext cx="8458200" cy="3124200"/>
          </a:xfrm>
        </p:spPr>
        <p:txBody>
          <a:bodyPr/>
          <a:lstStyle/>
          <a:p>
            <a:pPr eaLnBrk="1" hangingPunct="1">
              <a:defRPr/>
            </a:pPr>
            <a:r>
              <a:rPr lang="en-US" sz="6600" b="1" dirty="0">
                <a:solidFill>
                  <a:schemeClr val="bg1"/>
                </a:solidFill>
                <a:effectLst>
                  <a:outerShdw blurRad="50800" dist="101600" dir="2700000" algn="tl" rotWithShape="0">
                    <a:srgbClr val="000000">
                      <a:alpha val="79000"/>
                    </a:srgbClr>
                  </a:outerShdw>
                </a:effectLst>
              </a:rPr>
              <a:t>I. </a:t>
            </a:r>
            <a:r>
              <a:rPr lang="zh-CN" altLang="en-US" sz="6600" b="1" dirty="0">
                <a:solidFill>
                  <a:schemeClr val="bg1"/>
                </a:solidFill>
                <a:effectLst>
                  <a:outerShdw blurRad="50800" dist="101600" dir="2700000" algn="tl" rotWithShape="0">
                    <a:srgbClr val="000000">
                      <a:alpha val="79000"/>
                    </a:srgbClr>
                  </a:outerShdw>
                </a:effectLst>
              </a:rPr>
              <a:t>尊重你的领袖</a:t>
            </a:r>
            <a:br>
              <a:rPr lang="en-US" altLang="zh-CN" sz="6600" b="1" dirty="0">
                <a:solidFill>
                  <a:schemeClr val="bg1"/>
                </a:solidFill>
                <a:effectLst>
                  <a:outerShdw blurRad="50800" dist="101600" dir="2700000" algn="tl" rotWithShape="0">
                    <a:srgbClr val="000000">
                      <a:alpha val="79000"/>
                    </a:srgbClr>
                  </a:outerShdw>
                </a:effectLst>
              </a:rPr>
            </a:br>
            <a:r>
              <a:rPr lang="zh-CN" altLang="en-US" sz="4000" b="1" dirty="0">
                <a:solidFill>
                  <a:srgbClr val="FFFF00"/>
                </a:solidFill>
                <a:effectLst>
                  <a:outerShdw blurRad="50800" dist="101600" dir="2700000" algn="tl" rotWithShape="0">
                    <a:srgbClr val="000000">
                      <a:alpha val="79000"/>
                    </a:srgbClr>
                  </a:outerShdw>
                </a:effectLst>
              </a:rPr>
              <a:t>谦卑</a:t>
            </a:r>
            <a:br>
              <a:rPr lang="en-US" sz="6600" b="1" dirty="0">
                <a:solidFill>
                  <a:schemeClr val="bg1"/>
                </a:solidFill>
                <a:effectLst>
                  <a:outerShdw blurRad="50800" dist="101600" dir="2700000" algn="tl" rotWithShape="0">
                    <a:srgbClr val="000000">
                      <a:alpha val="79000"/>
                    </a:srgbClr>
                  </a:outerShdw>
                </a:effectLst>
              </a:rPr>
            </a:br>
            <a:r>
              <a:rPr lang="en-US" sz="6600" b="1" dirty="0">
                <a:solidFill>
                  <a:schemeClr val="bg1"/>
                </a:solidFill>
                <a:effectLst>
                  <a:outerShdw blurRad="50800" dist="101600" dir="2700000" algn="tl" rotWithShape="0">
                    <a:srgbClr val="000000">
                      <a:alpha val="79000"/>
                    </a:srgbClr>
                  </a:outerShdw>
                </a:effectLst>
              </a:rPr>
              <a:t>(4:1-13)</a:t>
            </a:r>
            <a:endParaRPr lang="en-US" b="1" dirty="0">
              <a:solidFill>
                <a:schemeClr val="bg1"/>
              </a:solidFill>
              <a:effectLst>
                <a:outerShdw blurRad="50800" dist="101600" dir="2700000" algn="tl" rotWithShape="0">
                  <a:srgbClr val="000000">
                    <a:alpha val="79000"/>
                  </a:srgbClr>
                </a:outerShdw>
              </a:effectLst>
            </a:endParaRPr>
          </a:p>
        </p:txBody>
      </p:sp>
    </p:spTree>
    <p:extLst>
      <p:ext uri="{BB962C8B-B14F-4D97-AF65-F5344CB8AC3E}">
        <p14:creationId xmlns:p14="http://schemas.microsoft.com/office/powerpoint/2010/main" val="35028026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ctrTitle" idx="4294967295"/>
          </p:nvPr>
        </p:nvSpPr>
        <p:spPr>
          <a:xfrm>
            <a:off x="0" y="0"/>
            <a:ext cx="9144000" cy="1524000"/>
          </a:xfrm>
        </p:spPr>
        <p:txBody>
          <a:bodyPr/>
          <a:lstStyle/>
          <a:p>
            <a:r>
              <a:rPr lang="zh-CN" altLang="en-US" sz="4800" b="1" dirty="0">
                <a:solidFill>
                  <a:srgbClr val="FFFF00"/>
                </a:solidFill>
              </a:rPr>
              <a:t>谦卑</a:t>
            </a:r>
            <a:r>
              <a:rPr lang="en-US" sz="4800" b="1" dirty="0">
                <a:solidFill>
                  <a:srgbClr val="FFFF00"/>
                </a:solidFill>
              </a:rPr>
              <a:t>(4:1-13):</a:t>
            </a:r>
            <a:endParaRPr lang="en-US" sz="5400" b="1" dirty="0">
              <a:solidFill>
                <a:schemeClr val="bg1"/>
              </a:solidFill>
            </a:endParaRPr>
          </a:p>
        </p:txBody>
      </p:sp>
      <p:sp>
        <p:nvSpPr>
          <p:cNvPr id="243715" name="Rectangle 2"/>
          <p:cNvSpPr>
            <a:spLocks noChangeArrowheads="1"/>
          </p:cNvSpPr>
          <p:nvPr/>
        </p:nvSpPr>
        <p:spPr bwMode="auto">
          <a:xfrm>
            <a:off x="0" y="1447801"/>
            <a:ext cx="9144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buFontTx/>
              <a:buAutoNum type="alphaUcPeriod"/>
            </a:pPr>
            <a:r>
              <a:rPr lang="zh-CN" altLang="en-US" sz="3600" dirty="0">
                <a:solidFill>
                  <a:srgbClr val="FFFFFF"/>
                </a:solidFill>
              </a:rPr>
              <a:t>我们应当把属灵领袖看作是神忠心的 </a:t>
            </a:r>
            <a:r>
              <a:rPr lang="zh-CN" altLang="en-US" sz="3600" dirty="0">
                <a:solidFill>
                  <a:srgbClr val="FFFF00"/>
                </a:solidFill>
              </a:rPr>
              <a:t>管家</a:t>
            </a:r>
            <a:r>
              <a:rPr lang="zh-CN" altLang="en-US" sz="3600" dirty="0">
                <a:solidFill>
                  <a:srgbClr val="FFFFFF"/>
                </a:solidFill>
              </a:rPr>
              <a:t> 他们向上帝交账 </a:t>
            </a:r>
            <a:r>
              <a:rPr lang="en-US" sz="3600" dirty="0">
                <a:solidFill>
                  <a:srgbClr val="FFFFFF"/>
                </a:solidFill>
              </a:rPr>
              <a:t>(4:1-5).</a:t>
            </a:r>
            <a:br>
              <a:rPr lang="en-US" sz="3600" dirty="0">
                <a:solidFill>
                  <a:srgbClr val="FFFFFF"/>
                </a:solidFill>
              </a:rPr>
            </a:br>
            <a:endParaRPr lang="en-US" sz="3600" dirty="0">
              <a:solidFill>
                <a:srgbClr val="FFFFFF"/>
              </a:solidFill>
            </a:endParaRPr>
          </a:p>
        </p:txBody>
      </p:sp>
      <p:sp>
        <p:nvSpPr>
          <p:cNvPr id="243716" name="Rectangle 2"/>
          <p:cNvSpPr>
            <a:spLocks noChangeArrowheads="1"/>
          </p:cNvSpPr>
          <p:nvPr/>
        </p:nvSpPr>
        <p:spPr bwMode="auto">
          <a:xfrm>
            <a:off x="2541290" y="3581400"/>
            <a:ext cx="406142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r>
              <a:rPr lang="en-US" sz="6600" dirty="0">
                <a:solidFill>
                  <a:srgbClr val="FFFF00"/>
                </a:solidFill>
              </a:rPr>
              <a:t>CEO</a:t>
            </a:r>
            <a:r>
              <a:rPr lang="zh-CN" altLang="en-US" sz="6600" dirty="0">
                <a:solidFill>
                  <a:srgbClr val="FFFF00"/>
                </a:solidFill>
              </a:rPr>
              <a:t>总裁</a:t>
            </a:r>
            <a:r>
              <a:rPr lang="en-US" sz="6600" dirty="0">
                <a:solidFill>
                  <a:srgbClr val="FFFF00"/>
                </a:solidFill>
              </a:rPr>
              <a:t> </a:t>
            </a:r>
            <a:endParaRPr lang="en-US" sz="4400" dirty="0">
              <a:solidFill>
                <a:srgbClr val="FFFFFF"/>
              </a:solidFill>
            </a:endParaRPr>
          </a:p>
        </p:txBody>
      </p:sp>
      <p:sp>
        <p:nvSpPr>
          <p:cNvPr id="243717" name="Rectangle 2"/>
          <p:cNvSpPr>
            <a:spLocks noChangeArrowheads="1"/>
          </p:cNvSpPr>
          <p:nvPr/>
        </p:nvSpPr>
        <p:spPr bwMode="auto">
          <a:xfrm>
            <a:off x="762000" y="4953001"/>
            <a:ext cx="75438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r>
              <a:rPr lang="en-US" sz="4400" dirty="0">
                <a:solidFill>
                  <a:srgbClr val="FFFF00"/>
                </a:solidFill>
              </a:rPr>
              <a:t>C</a:t>
            </a:r>
            <a:r>
              <a:rPr lang="en-US" sz="4400" dirty="0">
                <a:solidFill>
                  <a:srgbClr val="FFFFFF"/>
                </a:solidFill>
              </a:rPr>
              <a:t>hrist </a:t>
            </a:r>
            <a:r>
              <a:rPr lang="en-US" sz="4400" dirty="0">
                <a:solidFill>
                  <a:srgbClr val="FFFF00"/>
                </a:solidFill>
              </a:rPr>
              <a:t>E</a:t>
            </a:r>
            <a:r>
              <a:rPr lang="en-US" sz="4400" dirty="0">
                <a:solidFill>
                  <a:srgbClr val="FFFFFF"/>
                </a:solidFill>
              </a:rPr>
              <a:t>xecutive </a:t>
            </a:r>
            <a:r>
              <a:rPr lang="en-US" sz="4400" dirty="0">
                <a:solidFill>
                  <a:srgbClr val="FFFF00"/>
                </a:solidFill>
              </a:rPr>
              <a:t>O</a:t>
            </a:r>
            <a:r>
              <a:rPr lang="en-US" sz="4400" dirty="0">
                <a:solidFill>
                  <a:srgbClr val="FFFFFF"/>
                </a:solidFill>
              </a:rPr>
              <a:t>fficer</a:t>
            </a:r>
          </a:p>
          <a:p>
            <a:pPr marL="837641" indent="-837641"/>
            <a:r>
              <a:rPr lang="zh-CN" altLang="en-US" sz="4400" dirty="0">
                <a:solidFill>
                  <a:srgbClr val="FFFFFF"/>
                </a:solidFill>
              </a:rPr>
              <a:t>耶稣基督是总裁</a:t>
            </a:r>
          </a:p>
        </p:txBody>
      </p:sp>
    </p:spTree>
    <p:extLst>
      <p:ext uri="{BB962C8B-B14F-4D97-AF65-F5344CB8AC3E}">
        <p14:creationId xmlns:p14="http://schemas.microsoft.com/office/powerpoint/2010/main" val="1411780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500"/>
                                        <p:tgtEl>
                                          <p:spTgt spid="243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437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4371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437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autoUpdateAnimBg="0"/>
      <p:bldP spid="243716" grpId="0" build="p" autoUpdateAnimBg="0"/>
      <p:bldP spid="243717"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Oval 2"/>
          <p:cNvSpPr>
            <a:spLocks noChangeArrowheads="1"/>
          </p:cNvSpPr>
          <p:nvPr/>
        </p:nvSpPr>
        <p:spPr bwMode="auto">
          <a:xfrm>
            <a:off x="914400" y="950914"/>
            <a:ext cx="4629150" cy="4419600"/>
          </a:xfrm>
          <a:prstGeom prst="ellipse">
            <a:avLst/>
          </a:prstGeom>
          <a:noFill/>
          <a:ln w="57150">
            <a:solidFill>
              <a:schemeClr val="tx1"/>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87" name="Text Box 3"/>
          <p:cNvSpPr txBox="1">
            <a:spLocks noChangeArrowheads="1"/>
          </p:cNvSpPr>
          <p:nvPr/>
        </p:nvSpPr>
        <p:spPr bwMode="auto">
          <a:xfrm>
            <a:off x="2746363" y="1371600"/>
            <a:ext cx="803300" cy="461604"/>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FFFF66"/>
                </a:solidFill>
                <a:ea typeface="ＭＳ Ｐゴシック" pitchFamily="8" charset="-128"/>
                <a:cs typeface="Osaka"/>
              </a:rPr>
              <a:t>带领</a:t>
            </a:r>
            <a:endParaRPr lang="en-US" dirty="0">
              <a:solidFill>
                <a:srgbClr val="FFFF66"/>
              </a:solidFill>
              <a:ea typeface="ＭＳ Ｐゴシック" pitchFamily="8" charset="-128"/>
              <a:cs typeface="Osaka"/>
            </a:endParaRPr>
          </a:p>
        </p:txBody>
      </p:sp>
      <p:sp>
        <p:nvSpPr>
          <p:cNvPr id="169988" name="Oval 4"/>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89" name="Text Box 5"/>
          <p:cNvSpPr txBox="1">
            <a:spLocks noChangeArrowheads="1"/>
          </p:cNvSpPr>
          <p:nvPr/>
        </p:nvSpPr>
        <p:spPr bwMode="auto">
          <a:xfrm>
            <a:off x="5029200" y="1371600"/>
            <a:ext cx="3124200" cy="457200"/>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C9C4FF"/>
                </a:solidFill>
                <a:ea typeface="ＭＳ Ｐゴシック" pitchFamily="8" charset="-128"/>
                <a:cs typeface="Osaka"/>
              </a:rPr>
              <a:t>教导</a:t>
            </a:r>
            <a:endParaRPr lang="en-US" dirty="0">
              <a:solidFill>
                <a:srgbClr val="C9C4FF"/>
              </a:solidFill>
              <a:ea typeface="ＭＳ Ｐゴシック" pitchFamily="8" charset="-128"/>
              <a:cs typeface="Osaka"/>
            </a:endParaRPr>
          </a:p>
        </p:txBody>
      </p:sp>
      <p:sp>
        <p:nvSpPr>
          <p:cNvPr id="169990" name="Text Box 6"/>
          <p:cNvSpPr txBox="1">
            <a:spLocks noChangeArrowheads="1"/>
          </p:cNvSpPr>
          <p:nvPr/>
        </p:nvSpPr>
        <p:spPr bwMode="auto">
          <a:xfrm>
            <a:off x="6553200" y="1981212"/>
            <a:ext cx="1314450" cy="1200268"/>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C9C4FF"/>
                </a:solidFill>
                <a:ea typeface="ＭＳ Ｐゴシック" pitchFamily="8" charset="-128"/>
                <a:cs typeface="Osaka"/>
              </a:rPr>
              <a:t>提前</a:t>
            </a:r>
            <a:r>
              <a:rPr lang="en-US" dirty="0">
                <a:solidFill>
                  <a:srgbClr val="C9C4FF"/>
                </a:solidFill>
                <a:ea typeface="ＭＳ Ｐゴシック" pitchFamily="8" charset="-128"/>
                <a:cs typeface="Osaka"/>
              </a:rPr>
              <a:t>3:2; 5:17</a:t>
            </a:r>
          </a:p>
        </p:txBody>
      </p:sp>
      <p:sp>
        <p:nvSpPr>
          <p:cNvPr id="169991" name="Oval 7"/>
          <p:cNvSpPr>
            <a:spLocks noChangeArrowheads="1"/>
          </p:cNvSpPr>
          <p:nvPr/>
        </p:nvSpPr>
        <p:spPr bwMode="auto">
          <a:xfrm>
            <a:off x="2514600" y="2362201"/>
            <a:ext cx="4629150" cy="4419600"/>
          </a:xfrm>
          <a:prstGeom prst="ellipse">
            <a:avLst/>
          </a:prstGeom>
          <a:noFill/>
          <a:ln w="57150">
            <a:solidFill>
              <a:srgbClr val="00FFFF"/>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92" name="Text Box 8"/>
          <p:cNvSpPr txBox="1">
            <a:spLocks noChangeArrowheads="1"/>
          </p:cNvSpPr>
          <p:nvPr/>
        </p:nvSpPr>
        <p:spPr bwMode="auto">
          <a:xfrm>
            <a:off x="4610100" y="4572000"/>
            <a:ext cx="803300" cy="461604"/>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00FFFF"/>
                </a:solidFill>
                <a:ea typeface="ＭＳ Ｐゴシック" pitchFamily="8" charset="-128"/>
                <a:cs typeface="Osaka"/>
              </a:rPr>
              <a:t>保护</a:t>
            </a:r>
            <a:endParaRPr lang="en-US" dirty="0">
              <a:solidFill>
                <a:srgbClr val="00FFFF"/>
              </a:solidFill>
              <a:ea typeface="ＭＳ Ｐゴシック" pitchFamily="8" charset="-128"/>
              <a:cs typeface="Osaka"/>
            </a:endParaRPr>
          </a:p>
        </p:txBody>
      </p:sp>
      <p:sp>
        <p:nvSpPr>
          <p:cNvPr id="169993" name="Text Box 9"/>
          <p:cNvSpPr txBox="1">
            <a:spLocks noChangeArrowheads="1"/>
          </p:cNvSpPr>
          <p:nvPr/>
        </p:nvSpPr>
        <p:spPr bwMode="auto">
          <a:xfrm>
            <a:off x="4038600" y="2743213"/>
            <a:ext cx="1619250" cy="830936"/>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00FFFF"/>
                </a:solidFill>
                <a:ea typeface="ＭＳ Ｐゴシック" pitchFamily="8" charset="-128"/>
                <a:cs typeface="Osaka"/>
              </a:rPr>
              <a:t>牧者</a:t>
            </a:r>
            <a:r>
              <a:rPr lang="en-US" dirty="0">
                <a:solidFill>
                  <a:srgbClr val="00FFFF"/>
                </a:solidFill>
                <a:ea typeface="ＭＳ Ｐゴシック" pitchFamily="8" charset="-128"/>
                <a:cs typeface="Osaka"/>
              </a:rPr>
              <a:t>-</a:t>
            </a:r>
          </a:p>
          <a:p>
            <a:pPr eaLnBrk="0" hangingPunct="0">
              <a:defRPr/>
            </a:pPr>
            <a:r>
              <a:rPr lang="zh-CN" altLang="en-US" dirty="0">
                <a:solidFill>
                  <a:srgbClr val="00FFFF"/>
                </a:solidFill>
                <a:ea typeface="ＭＳ Ｐゴシック" pitchFamily="8" charset="-128"/>
                <a:cs typeface="Osaka"/>
              </a:rPr>
              <a:t>老师</a:t>
            </a:r>
            <a:endParaRPr lang="en-US" dirty="0">
              <a:solidFill>
                <a:srgbClr val="00FFFF"/>
              </a:solidFill>
              <a:ea typeface="ＭＳ Ｐゴシック" pitchFamily="8" charset="-128"/>
              <a:cs typeface="Osaka"/>
            </a:endParaRPr>
          </a:p>
        </p:txBody>
      </p:sp>
      <p:sp>
        <p:nvSpPr>
          <p:cNvPr id="169994" name="Text Box 10"/>
          <p:cNvSpPr txBox="1">
            <a:spLocks noChangeArrowheads="1"/>
          </p:cNvSpPr>
          <p:nvPr/>
        </p:nvSpPr>
        <p:spPr bwMode="auto">
          <a:xfrm>
            <a:off x="1447800" y="1981212"/>
            <a:ext cx="1543050" cy="830936"/>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FFFF66"/>
                </a:solidFill>
                <a:ea typeface="ＭＳ Ｐゴシック" pitchFamily="8" charset="-128"/>
                <a:cs typeface="Osaka"/>
              </a:rPr>
              <a:t>提前</a:t>
            </a:r>
            <a:r>
              <a:rPr lang="en-US" dirty="0">
                <a:solidFill>
                  <a:srgbClr val="FFFF66"/>
                </a:solidFill>
                <a:ea typeface="ＭＳ Ｐゴシック" pitchFamily="8" charset="-128"/>
                <a:cs typeface="Osaka"/>
              </a:rPr>
              <a:t>3:1, 4-5; 5:17</a:t>
            </a:r>
          </a:p>
        </p:txBody>
      </p:sp>
      <p:sp>
        <p:nvSpPr>
          <p:cNvPr id="169995" name="Text Box 11"/>
          <p:cNvSpPr txBox="1">
            <a:spLocks noChangeArrowheads="1"/>
          </p:cNvSpPr>
          <p:nvPr/>
        </p:nvSpPr>
        <p:spPr bwMode="auto">
          <a:xfrm>
            <a:off x="3894474" y="5105401"/>
            <a:ext cx="1880518" cy="1569600"/>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00FFFF"/>
                </a:solidFill>
                <a:ea typeface="ＭＳ Ｐゴシック" pitchFamily="8" charset="-128"/>
                <a:cs typeface="Osaka"/>
              </a:rPr>
              <a:t>彼前 </a:t>
            </a:r>
            <a:r>
              <a:rPr lang="en-US" dirty="0">
                <a:solidFill>
                  <a:srgbClr val="00FFFF"/>
                </a:solidFill>
                <a:ea typeface="ＭＳ Ｐゴシック" pitchFamily="8" charset="-128"/>
                <a:cs typeface="Osaka"/>
              </a:rPr>
              <a:t>5:1-4</a:t>
            </a:r>
          </a:p>
          <a:p>
            <a:pPr eaLnBrk="0" hangingPunct="0">
              <a:defRPr/>
            </a:pPr>
            <a:r>
              <a:rPr lang="zh-CN" altLang="en-US" dirty="0">
                <a:solidFill>
                  <a:srgbClr val="00FFFF"/>
                </a:solidFill>
                <a:ea typeface="ＭＳ Ｐゴシック" pitchFamily="8" charset="-128"/>
                <a:cs typeface="Osaka"/>
              </a:rPr>
              <a:t>徒</a:t>
            </a:r>
            <a:r>
              <a:rPr lang="en-US" dirty="0">
                <a:solidFill>
                  <a:srgbClr val="00FFFF"/>
                </a:solidFill>
                <a:ea typeface="ＭＳ Ｐゴシック" pitchFamily="8" charset="-128"/>
                <a:cs typeface="Osaka"/>
              </a:rPr>
              <a:t> 20:29, 35</a:t>
            </a:r>
          </a:p>
          <a:p>
            <a:pPr eaLnBrk="0" hangingPunct="0">
              <a:defRPr/>
            </a:pPr>
            <a:r>
              <a:rPr lang="zh-CN" altLang="en-US" dirty="0">
                <a:solidFill>
                  <a:srgbClr val="00FFFF"/>
                </a:solidFill>
                <a:ea typeface="ＭＳ Ｐゴシック" pitchFamily="8" charset="-128"/>
                <a:cs typeface="Osaka"/>
              </a:rPr>
              <a:t>贴前</a:t>
            </a:r>
            <a:r>
              <a:rPr lang="en-US" dirty="0">
                <a:solidFill>
                  <a:srgbClr val="00FFFF"/>
                </a:solidFill>
                <a:ea typeface="ＭＳ Ｐゴシック" pitchFamily="8" charset="-128"/>
                <a:cs typeface="Osaka"/>
              </a:rPr>
              <a:t> 5:12</a:t>
            </a:r>
          </a:p>
          <a:p>
            <a:pPr eaLnBrk="0" hangingPunct="0">
              <a:defRPr/>
            </a:pPr>
            <a:r>
              <a:rPr lang="zh-CN" altLang="en-US" dirty="0">
                <a:solidFill>
                  <a:srgbClr val="00FFFF"/>
                </a:solidFill>
                <a:ea typeface="ＭＳ Ｐゴシック" pitchFamily="8" charset="-128"/>
                <a:cs typeface="Osaka"/>
              </a:rPr>
              <a:t>弗 </a:t>
            </a:r>
            <a:r>
              <a:rPr lang="en-US" dirty="0">
                <a:solidFill>
                  <a:srgbClr val="00FFFF"/>
                </a:solidFill>
                <a:ea typeface="ＭＳ Ｐゴシック" pitchFamily="8" charset="-128"/>
                <a:cs typeface="Osaka"/>
              </a:rPr>
              <a:t>4:11</a:t>
            </a:r>
          </a:p>
        </p:txBody>
      </p:sp>
      <p:sp>
        <p:nvSpPr>
          <p:cNvPr id="169996" name="Text Box 12"/>
          <p:cNvSpPr txBox="1">
            <a:spLocks noChangeArrowheads="1"/>
          </p:cNvSpPr>
          <p:nvPr/>
        </p:nvSpPr>
        <p:spPr bwMode="auto">
          <a:xfrm>
            <a:off x="1371600" y="3384550"/>
            <a:ext cx="2667000" cy="1569600"/>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i="1" dirty="0" err="1">
                <a:solidFill>
                  <a:srgbClr val="FFFF66"/>
                </a:solidFill>
              </a:rPr>
              <a:t>Episkopos</a:t>
            </a:r>
            <a:r>
              <a:rPr lang="en-US" dirty="0">
                <a:solidFill>
                  <a:srgbClr val="FFFF66"/>
                </a:solidFill>
              </a:rPr>
              <a:t> =</a:t>
            </a:r>
          </a:p>
          <a:p>
            <a:pPr eaLnBrk="0" hangingPunct="0"/>
            <a:r>
              <a:rPr lang="en-US" i="1" dirty="0">
                <a:solidFill>
                  <a:srgbClr val="FFFF66"/>
                </a:solidFill>
              </a:rPr>
              <a:t>Epi</a:t>
            </a:r>
            <a:r>
              <a:rPr lang="en-US" dirty="0">
                <a:solidFill>
                  <a:srgbClr val="FFFF66"/>
                </a:solidFill>
              </a:rPr>
              <a:t> </a:t>
            </a:r>
            <a:r>
              <a:rPr lang="en-US" altLang="ja-JP" dirty="0">
                <a:solidFill>
                  <a:srgbClr val="FFFF66"/>
                </a:solidFill>
              </a:rPr>
              <a:t>“</a:t>
            </a:r>
            <a:r>
              <a:rPr lang="zh-CN" altLang="en-US" dirty="0">
                <a:solidFill>
                  <a:srgbClr val="FFFF66"/>
                </a:solidFill>
              </a:rPr>
              <a:t>顾念</a:t>
            </a:r>
            <a:r>
              <a:rPr lang="en-US" altLang="ja-JP" dirty="0">
                <a:solidFill>
                  <a:srgbClr val="FFFF66"/>
                </a:solidFill>
              </a:rPr>
              <a:t>"</a:t>
            </a:r>
            <a:r>
              <a:rPr lang="en-US" dirty="0">
                <a:solidFill>
                  <a:srgbClr val="FFFF66"/>
                </a:solidFill>
              </a:rPr>
              <a:t> +</a:t>
            </a:r>
          </a:p>
          <a:p>
            <a:pPr eaLnBrk="0" hangingPunct="0"/>
            <a:r>
              <a:rPr lang="en-US" i="1" dirty="0" err="1">
                <a:solidFill>
                  <a:srgbClr val="FFFF66"/>
                </a:solidFill>
              </a:rPr>
              <a:t>skopos</a:t>
            </a:r>
            <a:r>
              <a:rPr lang="en-US" i="1" dirty="0">
                <a:solidFill>
                  <a:srgbClr val="FFFF66"/>
                </a:solidFill>
              </a:rPr>
              <a:t> </a:t>
            </a:r>
            <a:r>
              <a:rPr lang="en-US" altLang="ja-JP" dirty="0">
                <a:solidFill>
                  <a:srgbClr val="FFFF66"/>
                </a:solidFill>
              </a:rPr>
              <a:t>“</a:t>
            </a:r>
            <a:r>
              <a:rPr lang="zh-CN" altLang="en-US" dirty="0">
                <a:solidFill>
                  <a:srgbClr val="FFFF66"/>
                </a:solidFill>
              </a:rPr>
              <a:t>看</a:t>
            </a:r>
            <a:r>
              <a:rPr lang="en-US" altLang="ja-JP" dirty="0">
                <a:solidFill>
                  <a:srgbClr val="FFFF66"/>
                </a:solidFill>
              </a:rPr>
              <a:t>"</a:t>
            </a:r>
            <a:r>
              <a:rPr lang="en-US" dirty="0">
                <a:solidFill>
                  <a:srgbClr val="FFFF66"/>
                </a:solidFill>
              </a:rPr>
              <a:t> =</a:t>
            </a:r>
          </a:p>
          <a:p>
            <a:pPr eaLnBrk="0" hangingPunct="0"/>
            <a:r>
              <a:rPr lang="en-US" altLang="ja-JP" dirty="0">
                <a:solidFill>
                  <a:srgbClr val="FFFF66"/>
                </a:solidFill>
              </a:rPr>
              <a:t>“</a:t>
            </a:r>
            <a:r>
              <a:rPr lang="zh-CN" altLang="en-US" dirty="0">
                <a:solidFill>
                  <a:srgbClr val="FFFF66"/>
                </a:solidFill>
              </a:rPr>
              <a:t>看顾</a:t>
            </a:r>
            <a:r>
              <a:rPr lang="en-US" altLang="ja-JP" dirty="0">
                <a:solidFill>
                  <a:srgbClr val="FFFF66"/>
                </a:solidFill>
              </a:rPr>
              <a:t>"</a:t>
            </a:r>
            <a:endParaRPr lang="en-US" dirty="0">
              <a:solidFill>
                <a:srgbClr val="FFFF66"/>
              </a:solidFill>
            </a:endParaRPr>
          </a:p>
        </p:txBody>
      </p:sp>
      <p:sp>
        <p:nvSpPr>
          <p:cNvPr id="169997" name="Rectangle 13"/>
          <p:cNvSpPr>
            <a:spLocks noGrp="1" noChangeArrowheads="1"/>
          </p:cNvSpPr>
          <p:nvPr>
            <p:ph type="title" idx="4294967295"/>
          </p:nvPr>
        </p:nvSpPr>
        <p:spPr>
          <a:xfrm>
            <a:off x="0" y="76201"/>
            <a:ext cx="8839200" cy="990600"/>
          </a:xfrm>
          <a:noFill/>
          <a:ln/>
          <a:effectLst>
            <a:outerShdw blurRad="63500" dist="35921" dir="2700000" algn="ctr" rotWithShape="0">
              <a:srgbClr val="00000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zh-CN" altLang="en-US" sz="4000" dirty="0">
                <a:solidFill>
                  <a:srgbClr val="FFFFFF"/>
                </a:solidFill>
                <a:latin typeface="Arial" charset="0"/>
                <a:ea typeface="ＭＳ Ｐゴシック" pitchFamily="8" charset="-128"/>
              </a:rPr>
              <a:t>长老三个主要的牧养任务</a:t>
            </a:r>
            <a:endParaRPr lang="en-US" sz="3200" dirty="0">
              <a:solidFill>
                <a:srgbClr val="FFFFFF"/>
              </a:solidFill>
              <a:latin typeface="Arial" charset="0"/>
              <a:ea typeface="ＭＳ Ｐゴシック" pitchFamily="8" charset="-128"/>
            </a:endParaRPr>
          </a:p>
        </p:txBody>
      </p:sp>
    </p:spTree>
    <p:extLst>
      <p:ext uri="{BB962C8B-B14F-4D97-AF65-F5344CB8AC3E}">
        <p14:creationId xmlns:p14="http://schemas.microsoft.com/office/powerpoint/2010/main" val="79889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 calcmode="lin" valueType="num">
                                      <p:cBhvr>
                                        <p:cTn id="7" dur="1000" fill="hold"/>
                                        <p:tgtEl>
                                          <p:spTgt spid="169989"/>
                                        </p:tgtEl>
                                        <p:attrNameLst>
                                          <p:attrName>ppt_w</p:attrName>
                                        </p:attrNameLst>
                                      </p:cBhvr>
                                      <p:tavLst>
                                        <p:tav tm="0">
                                          <p:val>
                                            <p:strVal val="#ppt_w+.3"/>
                                          </p:val>
                                        </p:tav>
                                        <p:tav tm="100000">
                                          <p:val>
                                            <p:strVal val="#ppt_w"/>
                                          </p:val>
                                        </p:tav>
                                      </p:tavLst>
                                    </p:anim>
                                    <p:anim calcmode="lin" valueType="num">
                                      <p:cBhvr>
                                        <p:cTn id="8" dur="1000" fill="hold"/>
                                        <p:tgtEl>
                                          <p:spTgt spid="169989"/>
                                        </p:tgtEl>
                                        <p:attrNameLst>
                                          <p:attrName>ppt_h</p:attrName>
                                        </p:attrNameLst>
                                      </p:cBhvr>
                                      <p:tavLst>
                                        <p:tav tm="0">
                                          <p:val>
                                            <p:strVal val="#ppt_h"/>
                                          </p:val>
                                        </p:tav>
                                        <p:tav tm="100000">
                                          <p:val>
                                            <p:strVal val="#ppt_h"/>
                                          </p:val>
                                        </p:tav>
                                      </p:tavLst>
                                    </p:anim>
                                    <p:animEffect transition="in" filter="fade">
                                      <p:cBhvr>
                                        <p:cTn id="9" dur="1000"/>
                                        <p:tgtEl>
                                          <p:spTgt spid="16998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69988"/>
                                        </p:tgtEl>
                                        <p:attrNameLst>
                                          <p:attrName>style.visibility</p:attrName>
                                        </p:attrNameLst>
                                      </p:cBhvr>
                                      <p:to>
                                        <p:strVal val="visible"/>
                                      </p:to>
                                    </p:set>
                                    <p:anim calcmode="lin" valueType="num">
                                      <p:cBhvr>
                                        <p:cTn id="13" dur="1000" fill="hold"/>
                                        <p:tgtEl>
                                          <p:spTgt spid="169988"/>
                                        </p:tgtEl>
                                        <p:attrNameLst>
                                          <p:attrName>ppt_w</p:attrName>
                                        </p:attrNameLst>
                                      </p:cBhvr>
                                      <p:tavLst>
                                        <p:tav tm="0">
                                          <p:val>
                                            <p:strVal val="#ppt_w+.3"/>
                                          </p:val>
                                        </p:tav>
                                        <p:tav tm="100000">
                                          <p:val>
                                            <p:strVal val="#ppt_w"/>
                                          </p:val>
                                        </p:tav>
                                      </p:tavLst>
                                    </p:anim>
                                    <p:anim calcmode="lin" valueType="num">
                                      <p:cBhvr>
                                        <p:cTn id="14" dur="1000" fill="hold"/>
                                        <p:tgtEl>
                                          <p:spTgt spid="169988"/>
                                        </p:tgtEl>
                                        <p:attrNameLst>
                                          <p:attrName>ppt_h</p:attrName>
                                        </p:attrNameLst>
                                      </p:cBhvr>
                                      <p:tavLst>
                                        <p:tav tm="0">
                                          <p:val>
                                            <p:strVal val="#ppt_h"/>
                                          </p:val>
                                        </p:tav>
                                        <p:tav tm="100000">
                                          <p:val>
                                            <p:strVal val="#ppt_h"/>
                                          </p:val>
                                        </p:tav>
                                      </p:tavLst>
                                    </p:anim>
                                    <p:animEffect transition="in" filter="fade">
                                      <p:cBhvr>
                                        <p:cTn id="15" dur="1000"/>
                                        <p:tgtEl>
                                          <p:spTgt spid="16998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69990"/>
                                        </p:tgtEl>
                                        <p:attrNameLst>
                                          <p:attrName>style.visibility</p:attrName>
                                        </p:attrNameLst>
                                      </p:cBhvr>
                                      <p:to>
                                        <p:strVal val="visible"/>
                                      </p:to>
                                    </p:set>
                                    <p:anim calcmode="lin" valueType="num">
                                      <p:cBhvr>
                                        <p:cTn id="19" dur="1000" fill="hold"/>
                                        <p:tgtEl>
                                          <p:spTgt spid="169990"/>
                                        </p:tgtEl>
                                        <p:attrNameLst>
                                          <p:attrName>ppt_w</p:attrName>
                                        </p:attrNameLst>
                                      </p:cBhvr>
                                      <p:tavLst>
                                        <p:tav tm="0">
                                          <p:val>
                                            <p:strVal val="#ppt_w+.3"/>
                                          </p:val>
                                        </p:tav>
                                        <p:tav tm="100000">
                                          <p:val>
                                            <p:strVal val="#ppt_w"/>
                                          </p:val>
                                        </p:tav>
                                      </p:tavLst>
                                    </p:anim>
                                    <p:anim calcmode="lin" valueType="num">
                                      <p:cBhvr>
                                        <p:cTn id="20" dur="1000" fill="hold"/>
                                        <p:tgtEl>
                                          <p:spTgt spid="169990"/>
                                        </p:tgtEl>
                                        <p:attrNameLst>
                                          <p:attrName>ppt_h</p:attrName>
                                        </p:attrNameLst>
                                      </p:cBhvr>
                                      <p:tavLst>
                                        <p:tav tm="0">
                                          <p:val>
                                            <p:strVal val="#ppt_h"/>
                                          </p:val>
                                        </p:tav>
                                        <p:tav tm="100000">
                                          <p:val>
                                            <p:strVal val="#ppt_h"/>
                                          </p:val>
                                        </p:tav>
                                      </p:tavLst>
                                    </p:anim>
                                    <p:animEffect transition="in" filter="fade">
                                      <p:cBhvr>
                                        <p:cTn id="21" dur="1000"/>
                                        <p:tgtEl>
                                          <p:spTgt spid="1699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69992"/>
                                        </p:tgtEl>
                                        <p:attrNameLst>
                                          <p:attrName>style.visibility</p:attrName>
                                        </p:attrNameLst>
                                      </p:cBhvr>
                                      <p:to>
                                        <p:strVal val="visible"/>
                                      </p:to>
                                    </p:set>
                                    <p:anim calcmode="lin" valueType="num">
                                      <p:cBhvr>
                                        <p:cTn id="26" dur="1000" fill="hold"/>
                                        <p:tgtEl>
                                          <p:spTgt spid="169992"/>
                                        </p:tgtEl>
                                        <p:attrNameLst>
                                          <p:attrName>ppt_w</p:attrName>
                                        </p:attrNameLst>
                                      </p:cBhvr>
                                      <p:tavLst>
                                        <p:tav tm="0">
                                          <p:val>
                                            <p:strVal val="#ppt_w+.3"/>
                                          </p:val>
                                        </p:tav>
                                        <p:tav tm="100000">
                                          <p:val>
                                            <p:strVal val="#ppt_w"/>
                                          </p:val>
                                        </p:tav>
                                      </p:tavLst>
                                    </p:anim>
                                    <p:anim calcmode="lin" valueType="num">
                                      <p:cBhvr>
                                        <p:cTn id="27" dur="1000" fill="hold"/>
                                        <p:tgtEl>
                                          <p:spTgt spid="169992"/>
                                        </p:tgtEl>
                                        <p:attrNameLst>
                                          <p:attrName>ppt_h</p:attrName>
                                        </p:attrNameLst>
                                      </p:cBhvr>
                                      <p:tavLst>
                                        <p:tav tm="0">
                                          <p:val>
                                            <p:strVal val="#ppt_h"/>
                                          </p:val>
                                        </p:tav>
                                        <p:tav tm="100000">
                                          <p:val>
                                            <p:strVal val="#ppt_h"/>
                                          </p:val>
                                        </p:tav>
                                      </p:tavLst>
                                    </p:anim>
                                    <p:animEffect transition="in" filter="fade">
                                      <p:cBhvr>
                                        <p:cTn id="28" dur="1000"/>
                                        <p:tgtEl>
                                          <p:spTgt spid="16999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169991"/>
                                        </p:tgtEl>
                                        <p:attrNameLst>
                                          <p:attrName>style.visibility</p:attrName>
                                        </p:attrNameLst>
                                      </p:cBhvr>
                                      <p:to>
                                        <p:strVal val="visible"/>
                                      </p:to>
                                    </p:set>
                                    <p:anim calcmode="lin" valueType="num">
                                      <p:cBhvr>
                                        <p:cTn id="32" dur="1000" fill="hold"/>
                                        <p:tgtEl>
                                          <p:spTgt spid="169991"/>
                                        </p:tgtEl>
                                        <p:attrNameLst>
                                          <p:attrName>ppt_w</p:attrName>
                                        </p:attrNameLst>
                                      </p:cBhvr>
                                      <p:tavLst>
                                        <p:tav tm="0">
                                          <p:val>
                                            <p:strVal val="#ppt_w+.3"/>
                                          </p:val>
                                        </p:tav>
                                        <p:tav tm="100000">
                                          <p:val>
                                            <p:strVal val="#ppt_w"/>
                                          </p:val>
                                        </p:tav>
                                      </p:tavLst>
                                    </p:anim>
                                    <p:anim calcmode="lin" valueType="num">
                                      <p:cBhvr>
                                        <p:cTn id="33" dur="1000" fill="hold"/>
                                        <p:tgtEl>
                                          <p:spTgt spid="169991"/>
                                        </p:tgtEl>
                                        <p:attrNameLst>
                                          <p:attrName>ppt_h</p:attrName>
                                        </p:attrNameLst>
                                      </p:cBhvr>
                                      <p:tavLst>
                                        <p:tav tm="0">
                                          <p:val>
                                            <p:strVal val="#ppt_h"/>
                                          </p:val>
                                        </p:tav>
                                        <p:tav tm="100000">
                                          <p:val>
                                            <p:strVal val="#ppt_h"/>
                                          </p:val>
                                        </p:tav>
                                      </p:tavLst>
                                    </p:anim>
                                    <p:animEffect transition="in" filter="fade">
                                      <p:cBhvr>
                                        <p:cTn id="34" dur="1000"/>
                                        <p:tgtEl>
                                          <p:spTgt spid="16999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169995"/>
                                        </p:tgtEl>
                                        <p:attrNameLst>
                                          <p:attrName>style.visibility</p:attrName>
                                        </p:attrNameLst>
                                      </p:cBhvr>
                                      <p:to>
                                        <p:strVal val="visible"/>
                                      </p:to>
                                    </p:set>
                                    <p:anim calcmode="lin" valueType="num">
                                      <p:cBhvr>
                                        <p:cTn id="38" dur="1000" fill="hold"/>
                                        <p:tgtEl>
                                          <p:spTgt spid="169995"/>
                                        </p:tgtEl>
                                        <p:attrNameLst>
                                          <p:attrName>ppt_w</p:attrName>
                                        </p:attrNameLst>
                                      </p:cBhvr>
                                      <p:tavLst>
                                        <p:tav tm="0">
                                          <p:val>
                                            <p:strVal val="#ppt_w+.3"/>
                                          </p:val>
                                        </p:tav>
                                        <p:tav tm="100000">
                                          <p:val>
                                            <p:strVal val="#ppt_w"/>
                                          </p:val>
                                        </p:tav>
                                      </p:tavLst>
                                    </p:anim>
                                    <p:anim calcmode="lin" valueType="num">
                                      <p:cBhvr>
                                        <p:cTn id="39" dur="1000" fill="hold"/>
                                        <p:tgtEl>
                                          <p:spTgt spid="169995"/>
                                        </p:tgtEl>
                                        <p:attrNameLst>
                                          <p:attrName>ppt_h</p:attrName>
                                        </p:attrNameLst>
                                      </p:cBhvr>
                                      <p:tavLst>
                                        <p:tav tm="0">
                                          <p:val>
                                            <p:strVal val="#ppt_h"/>
                                          </p:val>
                                        </p:tav>
                                        <p:tav tm="100000">
                                          <p:val>
                                            <p:strVal val="#ppt_h"/>
                                          </p:val>
                                        </p:tav>
                                      </p:tavLst>
                                    </p:anim>
                                    <p:animEffect transition="in" filter="fade">
                                      <p:cBhvr>
                                        <p:cTn id="40" dur="1000"/>
                                        <p:tgtEl>
                                          <p:spTgt spid="16999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69987"/>
                                        </p:tgtEl>
                                        <p:attrNameLst>
                                          <p:attrName>style.visibility</p:attrName>
                                        </p:attrNameLst>
                                      </p:cBhvr>
                                      <p:to>
                                        <p:strVal val="visible"/>
                                      </p:to>
                                    </p:set>
                                    <p:anim calcmode="lin" valueType="num">
                                      <p:cBhvr>
                                        <p:cTn id="45" dur="1000" fill="hold"/>
                                        <p:tgtEl>
                                          <p:spTgt spid="169987"/>
                                        </p:tgtEl>
                                        <p:attrNameLst>
                                          <p:attrName>ppt_w</p:attrName>
                                        </p:attrNameLst>
                                      </p:cBhvr>
                                      <p:tavLst>
                                        <p:tav tm="0">
                                          <p:val>
                                            <p:strVal val="#ppt_w+.3"/>
                                          </p:val>
                                        </p:tav>
                                        <p:tav tm="100000">
                                          <p:val>
                                            <p:strVal val="#ppt_w"/>
                                          </p:val>
                                        </p:tav>
                                      </p:tavLst>
                                    </p:anim>
                                    <p:anim calcmode="lin" valueType="num">
                                      <p:cBhvr>
                                        <p:cTn id="46" dur="1000" fill="hold"/>
                                        <p:tgtEl>
                                          <p:spTgt spid="169987"/>
                                        </p:tgtEl>
                                        <p:attrNameLst>
                                          <p:attrName>ppt_h</p:attrName>
                                        </p:attrNameLst>
                                      </p:cBhvr>
                                      <p:tavLst>
                                        <p:tav tm="0">
                                          <p:val>
                                            <p:strVal val="#ppt_h"/>
                                          </p:val>
                                        </p:tav>
                                        <p:tav tm="100000">
                                          <p:val>
                                            <p:strVal val="#ppt_h"/>
                                          </p:val>
                                        </p:tav>
                                      </p:tavLst>
                                    </p:anim>
                                    <p:animEffect transition="in" filter="fade">
                                      <p:cBhvr>
                                        <p:cTn id="47" dur="1000"/>
                                        <p:tgtEl>
                                          <p:spTgt spid="169987"/>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9986"/>
                                        </p:tgtEl>
                                        <p:attrNameLst>
                                          <p:attrName>style.visibility</p:attrName>
                                        </p:attrNameLst>
                                      </p:cBhvr>
                                      <p:to>
                                        <p:strVal val="visible"/>
                                      </p:to>
                                    </p:set>
                                    <p:anim calcmode="lin" valueType="num">
                                      <p:cBhvr>
                                        <p:cTn id="51" dur="1000" fill="hold"/>
                                        <p:tgtEl>
                                          <p:spTgt spid="169986"/>
                                        </p:tgtEl>
                                        <p:attrNameLst>
                                          <p:attrName>ppt_w</p:attrName>
                                        </p:attrNameLst>
                                      </p:cBhvr>
                                      <p:tavLst>
                                        <p:tav tm="0">
                                          <p:val>
                                            <p:strVal val="#ppt_w+.3"/>
                                          </p:val>
                                        </p:tav>
                                        <p:tav tm="100000">
                                          <p:val>
                                            <p:strVal val="#ppt_w"/>
                                          </p:val>
                                        </p:tav>
                                      </p:tavLst>
                                    </p:anim>
                                    <p:anim calcmode="lin" valueType="num">
                                      <p:cBhvr>
                                        <p:cTn id="52" dur="1000" fill="hold"/>
                                        <p:tgtEl>
                                          <p:spTgt spid="169986"/>
                                        </p:tgtEl>
                                        <p:attrNameLst>
                                          <p:attrName>ppt_h</p:attrName>
                                        </p:attrNameLst>
                                      </p:cBhvr>
                                      <p:tavLst>
                                        <p:tav tm="0">
                                          <p:val>
                                            <p:strVal val="#ppt_h"/>
                                          </p:val>
                                        </p:tav>
                                        <p:tav tm="100000">
                                          <p:val>
                                            <p:strVal val="#ppt_h"/>
                                          </p:val>
                                        </p:tav>
                                      </p:tavLst>
                                    </p:anim>
                                    <p:animEffect transition="in" filter="fade">
                                      <p:cBhvr>
                                        <p:cTn id="53" dur="1000"/>
                                        <p:tgtEl>
                                          <p:spTgt spid="169986"/>
                                        </p:tgtEl>
                                      </p:cBhvr>
                                    </p:animEffect>
                                  </p:childTnLst>
                                </p:cTn>
                              </p:par>
                            </p:childTnLst>
                          </p:cTn>
                        </p:par>
                        <p:par>
                          <p:cTn id="54" fill="hold" nodeType="afterGroup">
                            <p:stCondLst>
                              <p:cond delay="2000"/>
                            </p:stCondLst>
                            <p:childTnLst>
                              <p:par>
                                <p:cTn id="55" presetID="50" presetClass="entr" presetSubtype="0" decel="100000" fill="hold" grpId="0" nodeType="afterEffect">
                                  <p:stCondLst>
                                    <p:cond delay="0"/>
                                  </p:stCondLst>
                                  <p:childTnLst>
                                    <p:set>
                                      <p:cBhvr>
                                        <p:cTn id="56" dur="1" fill="hold">
                                          <p:stCondLst>
                                            <p:cond delay="0"/>
                                          </p:stCondLst>
                                        </p:cTn>
                                        <p:tgtEl>
                                          <p:spTgt spid="169994"/>
                                        </p:tgtEl>
                                        <p:attrNameLst>
                                          <p:attrName>style.visibility</p:attrName>
                                        </p:attrNameLst>
                                      </p:cBhvr>
                                      <p:to>
                                        <p:strVal val="visible"/>
                                      </p:to>
                                    </p:set>
                                    <p:anim calcmode="lin" valueType="num">
                                      <p:cBhvr>
                                        <p:cTn id="57" dur="1000" fill="hold"/>
                                        <p:tgtEl>
                                          <p:spTgt spid="169994"/>
                                        </p:tgtEl>
                                        <p:attrNameLst>
                                          <p:attrName>ppt_w</p:attrName>
                                        </p:attrNameLst>
                                      </p:cBhvr>
                                      <p:tavLst>
                                        <p:tav tm="0">
                                          <p:val>
                                            <p:strVal val="#ppt_w+.3"/>
                                          </p:val>
                                        </p:tav>
                                        <p:tav tm="100000">
                                          <p:val>
                                            <p:strVal val="#ppt_w"/>
                                          </p:val>
                                        </p:tav>
                                      </p:tavLst>
                                    </p:anim>
                                    <p:anim calcmode="lin" valueType="num">
                                      <p:cBhvr>
                                        <p:cTn id="58" dur="1000" fill="hold"/>
                                        <p:tgtEl>
                                          <p:spTgt spid="169994"/>
                                        </p:tgtEl>
                                        <p:attrNameLst>
                                          <p:attrName>ppt_h</p:attrName>
                                        </p:attrNameLst>
                                      </p:cBhvr>
                                      <p:tavLst>
                                        <p:tav tm="0">
                                          <p:val>
                                            <p:strVal val="#ppt_h"/>
                                          </p:val>
                                        </p:tav>
                                        <p:tav tm="100000">
                                          <p:val>
                                            <p:strVal val="#ppt_h"/>
                                          </p:val>
                                        </p:tav>
                                      </p:tavLst>
                                    </p:anim>
                                    <p:animEffect transition="in" filter="fade">
                                      <p:cBhvr>
                                        <p:cTn id="59" dur="1000"/>
                                        <p:tgtEl>
                                          <p:spTgt spid="169994"/>
                                        </p:tgtEl>
                                      </p:cBhvr>
                                    </p:animEffect>
                                  </p:childTnLst>
                                </p:cTn>
                              </p:par>
                            </p:childTnLst>
                          </p:cTn>
                        </p:par>
                        <p:par>
                          <p:cTn id="60" fill="hold" nodeType="afterGroup">
                            <p:stCondLst>
                              <p:cond delay="3000"/>
                            </p:stCondLst>
                            <p:childTnLst>
                              <p:par>
                                <p:cTn id="61" presetID="50" presetClass="entr" presetSubtype="0" decel="100000" fill="hold" grpId="0" nodeType="afterEffect">
                                  <p:stCondLst>
                                    <p:cond delay="0"/>
                                  </p:stCondLst>
                                  <p:childTnLst>
                                    <p:set>
                                      <p:cBhvr>
                                        <p:cTn id="62" dur="1" fill="hold">
                                          <p:stCondLst>
                                            <p:cond delay="0"/>
                                          </p:stCondLst>
                                        </p:cTn>
                                        <p:tgtEl>
                                          <p:spTgt spid="169996"/>
                                        </p:tgtEl>
                                        <p:attrNameLst>
                                          <p:attrName>style.visibility</p:attrName>
                                        </p:attrNameLst>
                                      </p:cBhvr>
                                      <p:to>
                                        <p:strVal val="visible"/>
                                      </p:to>
                                    </p:set>
                                    <p:anim calcmode="lin" valueType="num">
                                      <p:cBhvr>
                                        <p:cTn id="63" dur="1000" fill="hold"/>
                                        <p:tgtEl>
                                          <p:spTgt spid="169996"/>
                                        </p:tgtEl>
                                        <p:attrNameLst>
                                          <p:attrName>ppt_w</p:attrName>
                                        </p:attrNameLst>
                                      </p:cBhvr>
                                      <p:tavLst>
                                        <p:tav tm="0">
                                          <p:val>
                                            <p:strVal val="#ppt_w+.3"/>
                                          </p:val>
                                        </p:tav>
                                        <p:tav tm="100000">
                                          <p:val>
                                            <p:strVal val="#ppt_w"/>
                                          </p:val>
                                        </p:tav>
                                      </p:tavLst>
                                    </p:anim>
                                    <p:anim calcmode="lin" valueType="num">
                                      <p:cBhvr>
                                        <p:cTn id="64" dur="1000" fill="hold"/>
                                        <p:tgtEl>
                                          <p:spTgt spid="169996"/>
                                        </p:tgtEl>
                                        <p:attrNameLst>
                                          <p:attrName>ppt_h</p:attrName>
                                        </p:attrNameLst>
                                      </p:cBhvr>
                                      <p:tavLst>
                                        <p:tav tm="0">
                                          <p:val>
                                            <p:strVal val="#ppt_h"/>
                                          </p:val>
                                        </p:tav>
                                        <p:tav tm="100000">
                                          <p:val>
                                            <p:strVal val="#ppt_h"/>
                                          </p:val>
                                        </p:tav>
                                      </p:tavLst>
                                    </p:anim>
                                    <p:animEffect transition="in" filter="fade">
                                      <p:cBhvr>
                                        <p:cTn id="65" dur="1000"/>
                                        <p:tgtEl>
                                          <p:spTgt spid="16999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69993"/>
                                        </p:tgtEl>
                                        <p:attrNameLst>
                                          <p:attrName>style.visibility</p:attrName>
                                        </p:attrNameLst>
                                      </p:cBhvr>
                                      <p:to>
                                        <p:strVal val="visible"/>
                                      </p:to>
                                    </p:set>
                                    <p:anim calcmode="lin" valueType="num">
                                      <p:cBhvr>
                                        <p:cTn id="70" dur="1000" fill="hold"/>
                                        <p:tgtEl>
                                          <p:spTgt spid="169993"/>
                                        </p:tgtEl>
                                        <p:attrNameLst>
                                          <p:attrName>ppt_w</p:attrName>
                                        </p:attrNameLst>
                                      </p:cBhvr>
                                      <p:tavLst>
                                        <p:tav tm="0">
                                          <p:val>
                                            <p:strVal val="#ppt_w+.3"/>
                                          </p:val>
                                        </p:tav>
                                        <p:tav tm="100000">
                                          <p:val>
                                            <p:strVal val="#ppt_w"/>
                                          </p:val>
                                        </p:tav>
                                      </p:tavLst>
                                    </p:anim>
                                    <p:anim calcmode="lin" valueType="num">
                                      <p:cBhvr>
                                        <p:cTn id="71" dur="1000" fill="hold"/>
                                        <p:tgtEl>
                                          <p:spTgt spid="169993"/>
                                        </p:tgtEl>
                                        <p:attrNameLst>
                                          <p:attrName>ppt_h</p:attrName>
                                        </p:attrNameLst>
                                      </p:cBhvr>
                                      <p:tavLst>
                                        <p:tav tm="0">
                                          <p:val>
                                            <p:strVal val="#ppt_h"/>
                                          </p:val>
                                        </p:tav>
                                        <p:tav tm="100000">
                                          <p:val>
                                            <p:strVal val="#ppt_h"/>
                                          </p:val>
                                        </p:tav>
                                      </p:tavLst>
                                    </p:anim>
                                    <p:animEffect transition="in" filter="fade">
                                      <p:cBhvr>
                                        <p:cTn id="72" dur="1000"/>
                                        <p:tgtEl>
                                          <p:spTgt spid="169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nimBg="1"/>
      <p:bldP spid="169987" grpId="0"/>
      <p:bldP spid="169988" grpId="0" animBg="1"/>
      <p:bldP spid="169989" grpId="0"/>
      <p:bldP spid="169990" grpId="0"/>
      <p:bldP spid="169991" grpId="0" animBg="1"/>
      <p:bldP spid="169992" grpId="0"/>
      <p:bldP spid="169993" grpId="0"/>
      <p:bldP spid="169994" grpId="0"/>
      <p:bldP spid="169995" grpId="0"/>
      <p:bldP spid="169996" grpId="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ctrTitle" idx="4294967295"/>
          </p:nvPr>
        </p:nvSpPr>
        <p:spPr>
          <a:xfrm>
            <a:off x="0" y="0"/>
            <a:ext cx="9144000" cy="1524000"/>
          </a:xfrm>
        </p:spPr>
        <p:txBody>
          <a:bodyPr/>
          <a:lstStyle/>
          <a:p>
            <a:r>
              <a:rPr lang="zh-CN" altLang="en-US" sz="4800" b="1" dirty="0">
                <a:solidFill>
                  <a:srgbClr val="FFFF00"/>
                </a:solidFill>
              </a:rPr>
              <a:t>谦卑 </a:t>
            </a:r>
            <a:r>
              <a:rPr lang="en-US" sz="4800" b="1" dirty="0">
                <a:solidFill>
                  <a:srgbClr val="FFFF00"/>
                </a:solidFill>
              </a:rPr>
              <a:t>(4:1-13):</a:t>
            </a:r>
            <a:endParaRPr lang="en-US" sz="5400" b="1" dirty="0">
              <a:solidFill>
                <a:schemeClr val="bg1"/>
              </a:solidFill>
            </a:endParaRPr>
          </a:p>
        </p:txBody>
      </p:sp>
      <p:sp>
        <p:nvSpPr>
          <p:cNvPr id="249859" name="Rectangle 2"/>
          <p:cNvSpPr>
            <a:spLocks noChangeArrowheads="1"/>
          </p:cNvSpPr>
          <p:nvPr/>
        </p:nvSpPr>
        <p:spPr bwMode="auto">
          <a:xfrm>
            <a:off x="0" y="4876801"/>
            <a:ext cx="9144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r>
              <a:rPr lang="en-US" sz="3600" dirty="0">
                <a:solidFill>
                  <a:srgbClr val="FFFFFF"/>
                </a:solidFill>
              </a:rPr>
              <a:t>C.	</a:t>
            </a:r>
            <a:r>
              <a:rPr lang="zh-CN" altLang="en-US" sz="3600" dirty="0">
                <a:solidFill>
                  <a:srgbClr val="FFFFFF"/>
                </a:solidFill>
              </a:rPr>
              <a:t>认清领袖在带领你时所付上的</a:t>
            </a:r>
            <a:r>
              <a:rPr lang="zh-CN" altLang="en-US" sz="3600" dirty="0">
                <a:solidFill>
                  <a:srgbClr val="FFFF00"/>
                </a:solidFill>
              </a:rPr>
              <a:t>牺牲  </a:t>
            </a:r>
            <a:r>
              <a:rPr lang="en-US" sz="3600" dirty="0">
                <a:solidFill>
                  <a:srgbClr val="FFFFFF"/>
                </a:solidFill>
              </a:rPr>
              <a:t>(4:8-13).</a:t>
            </a:r>
          </a:p>
        </p:txBody>
      </p:sp>
      <p:sp>
        <p:nvSpPr>
          <p:cNvPr id="249860" name="Rectangle 2"/>
          <p:cNvSpPr>
            <a:spLocks noChangeArrowheads="1"/>
          </p:cNvSpPr>
          <p:nvPr/>
        </p:nvSpPr>
        <p:spPr bwMode="auto">
          <a:xfrm>
            <a:off x="0" y="1447800"/>
            <a:ext cx="9144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buFontTx/>
              <a:buAutoNum type="alphaUcPeriod"/>
            </a:pPr>
            <a:r>
              <a:rPr lang="zh-CN" altLang="en-US" sz="3600" dirty="0">
                <a:solidFill>
                  <a:srgbClr val="FFFFFF"/>
                </a:solidFill>
              </a:rPr>
              <a:t>我们应当把属灵领袖看作是神忠心的 </a:t>
            </a:r>
            <a:r>
              <a:rPr lang="zh-CN" altLang="en-US" sz="3600" dirty="0">
                <a:solidFill>
                  <a:srgbClr val="FFFF00"/>
                </a:solidFill>
              </a:rPr>
              <a:t>管家</a:t>
            </a:r>
            <a:r>
              <a:rPr lang="zh-CN" altLang="en-US" sz="3600" dirty="0">
                <a:solidFill>
                  <a:srgbClr val="FFFFFF"/>
                </a:solidFill>
              </a:rPr>
              <a:t> 各人向上帝负责 </a:t>
            </a:r>
            <a:r>
              <a:rPr lang="en-US" sz="3600" dirty="0">
                <a:solidFill>
                  <a:srgbClr val="FFFFFF"/>
                </a:solidFill>
              </a:rPr>
              <a:t>(4:1-5).</a:t>
            </a:r>
            <a:br>
              <a:rPr lang="en-US" sz="3600" dirty="0">
                <a:solidFill>
                  <a:srgbClr val="FFFFFF"/>
                </a:solidFill>
              </a:rPr>
            </a:br>
            <a:endParaRPr lang="en-US" sz="3600" dirty="0">
              <a:solidFill>
                <a:srgbClr val="FFFFFF"/>
              </a:solidFill>
            </a:endParaRPr>
          </a:p>
        </p:txBody>
      </p:sp>
      <p:sp>
        <p:nvSpPr>
          <p:cNvPr id="249861" name="Rectangle 2"/>
          <p:cNvSpPr>
            <a:spLocks noChangeArrowheads="1"/>
          </p:cNvSpPr>
          <p:nvPr/>
        </p:nvSpPr>
        <p:spPr bwMode="auto">
          <a:xfrm>
            <a:off x="0" y="3124200"/>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r>
              <a:rPr lang="en-US" sz="3600" dirty="0">
                <a:solidFill>
                  <a:srgbClr val="FFFFFF"/>
                </a:solidFill>
              </a:rPr>
              <a:t>B.	</a:t>
            </a:r>
            <a:r>
              <a:rPr lang="zh-CN" altLang="en-US" sz="3600" dirty="0">
                <a:solidFill>
                  <a:srgbClr val="FFFFFF"/>
                </a:solidFill>
              </a:rPr>
              <a:t>我们应当以 </a:t>
            </a:r>
            <a:r>
              <a:rPr lang="zh-CN" altLang="en-US" sz="3600" dirty="0">
                <a:solidFill>
                  <a:srgbClr val="FFFF00"/>
                </a:solidFill>
              </a:rPr>
              <a:t>属灵 </a:t>
            </a:r>
            <a:r>
              <a:rPr lang="zh-CN" altLang="en-US" sz="3600" dirty="0">
                <a:solidFill>
                  <a:srgbClr val="FFFFFF"/>
                </a:solidFill>
              </a:rPr>
              <a:t>的标准来做评估</a:t>
            </a:r>
            <a:r>
              <a:rPr lang="en-US" altLang="zh-CN" sz="3600" dirty="0">
                <a:solidFill>
                  <a:srgbClr val="FFFFFF"/>
                </a:solidFill>
              </a:rPr>
              <a:t>––</a:t>
            </a:r>
            <a:r>
              <a:rPr lang="zh-CN" altLang="en-US" sz="3600" dirty="0">
                <a:solidFill>
                  <a:srgbClr val="FFFFFF"/>
                </a:solidFill>
              </a:rPr>
              <a:t>而不是用世俗的方法  </a:t>
            </a:r>
            <a:r>
              <a:rPr lang="en-US" sz="3600" dirty="0">
                <a:solidFill>
                  <a:srgbClr val="FFFFFF"/>
                </a:solidFill>
              </a:rPr>
              <a:t>(4:6-7).</a:t>
            </a:r>
          </a:p>
        </p:txBody>
      </p:sp>
    </p:spTree>
    <p:extLst>
      <p:ext uri="{BB962C8B-B14F-4D97-AF65-F5344CB8AC3E}">
        <p14:creationId xmlns:p14="http://schemas.microsoft.com/office/powerpoint/2010/main" val="2252203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fade">
                                      <p:cBhvr>
                                        <p:cTn id="7" dur="500"/>
                                        <p:tgtEl>
                                          <p:spTgt spid="2498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4700" y="43942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p:cNvSpPr>
            <a:spLocks noGrp="1" noChangeArrowheads="1"/>
          </p:cNvSpPr>
          <p:nvPr>
            <p:ph type="ctrTitle" idx="4294967295"/>
          </p:nvPr>
        </p:nvSpPr>
        <p:spPr>
          <a:xfrm>
            <a:off x="381001" y="1066801"/>
            <a:ext cx="8382000" cy="4267200"/>
          </a:xfrm>
        </p:spPr>
        <p:txBody>
          <a:bodyPr/>
          <a:lstStyle/>
          <a:p>
            <a:pPr eaLnBrk="1" hangingPunct="1"/>
            <a:r>
              <a:rPr lang="en-US" sz="6600" b="1" dirty="0">
                <a:solidFill>
                  <a:schemeClr val="bg1"/>
                </a:solidFill>
                <a:latin typeface="Arial" charset="0"/>
                <a:ea typeface="ＭＳ Ｐゴシック" charset="0"/>
                <a:cs typeface="ＭＳ Ｐゴシック" charset="0"/>
              </a:rPr>
              <a:t>II. </a:t>
            </a:r>
            <a:r>
              <a:rPr lang="zh-CN" altLang="en-US" sz="6600" b="1" dirty="0">
                <a:solidFill>
                  <a:schemeClr val="bg1"/>
                </a:solidFill>
                <a:latin typeface="Arial" charset="0"/>
                <a:ea typeface="ＭＳ Ｐゴシック" charset="0"/>
                <a:cs typeface="ＭＳ Ｐゴシック" charset="0"/>
              </a:rPr>
              <a:t>尊重长老的</a:t>
            </a:r>
            <a:br>
              <a:rPr lang="en-US" altLang="zh-CN" sz="6600" b="1" dirty="0">
                <a:solidFill>
                  <a:schemeClr val="bg1"/>
                </a:solidFill>
                <a:latin typeface="Arial" charset="0"/>
                <a:ea typeface="ＭＳ Ｐゴシック" charset="0"/>
                <a:cs typeface="ＭＳ Ｐゴシック" charset="0"/>
              </a:rPr>
            </a:br>
            <a:r>
              <a:rPr lang="zh-CN" altLang="en-US" sz="11700" b="1" dirty="0">
                <a:solidFill>
                  <a:srgbClr val="FFFF00"/>
                </a:solidFill>
                <a:latin typeface="Arial" charset="0"/>
                <a:ea typeface="ＭＳ Ｐゴシック" charset="0"/>
                <a:cs typeface="ＭＳ Ｐゴシック" charset="0"/>
              </a:rPr>
              <a:t>属灵权柄</a:t>
            </a:r>
            <a:br>
              <a:rPr lang="en-US" sz="6600" b="1" dirty="0">
                <a:solidFill>
                  <a:schemeClr val="bg1"/>
                </a:solidFill>
                <a:latin typeface="Arial" charset="0"/>
                <a:ea typeface="ＭＳ Ｐゴシック" charset="0"/>
                <a:cs typeface="ＭＳ Ｐゴシック" charset="0"/>
              </a:rPr>
            </a:br>
            <a:r>
              <a:rPr lang="en-US" sz="6600" b="1" dirty="0">
                <a:solidFill>
                  <a:schemeClr val="bg1"/>
                </a:solidFill>
                <a:latin typeface="Arial" charset="0"/>
                <a:ea typeface="ＭＳ Ｐゴシック" charset="0"/>
                <a:cs typeface="ＭＳ Ｐゴシック" charset="0"/>
              </a:rPr>
              <a:t>(4:14-21)</a:t>
            </a:r>
            <a:endParaRPr lang="en-US"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27690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为父的权威</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247811" name="Rectangle 2"/>
          <p:cNvSpPr>
            <a:spLocks noChangeArrowheads="1"/>
          </p:cNvSpPr>
          <p:nvPr/>
        </p:nvSpPr>
        <p:spPr bwMode="auto">
          <a:xfrm>
            <a:off x="381000" y="1676401"/>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767839" indent="-767839" algn="l"/>
            <a:r>
              <a:rPr lang="en-US" sz="3600" dirty="0">
                <a:solidFill>
                  <a:srgbClr val="FFFFFF"/>
                </a:solidFill>
              </a:rPr>
              <a:t>A.	</a:t>
            </a:r>
            <a:r>
              <a:rPr lang="zh-CN" altLang="en-US" sz="3600" dirty="0">
                <a:solidFill>
                  <a:srgbClr val="FFFFFF"/>
                </a:solidFill>
              </a:rPr>
              <a:t>父亲</a:t>
            </a:r>
            <a:r>
              <a:rPr lang="zh-CN" altLang="en-US" sz="3600" dirty="0">
                <a:solidFill>
                  <a:srgbClr val="FFFF00"/>
                </a:solidFill>
              </a:rPr>
              <a:t>告诫</a:t>
            </a:r>
            <a:r>
              <a:rPr lang="zh-CN" altLang="en-US" sz="3600" dirty="0">
                <a:solidFill>
                  <a:srgbClr val="FFFFFF"/>
                </a:solidFill>
              </a:rPr>
              <a:t>  </a:t>
            </a:r>
            <a:r>
              <a:rPr lang="en-US" sz="3600" dirty="0">
                <a:solidFill>
                  <a:srgbClr val="FFFFFF"/>
                </a:solidFill>
              </a:rPr>
              <a:t>(4:14-15).</a:t>
            </a:r>
          </a:p>
        </p:txBody>
      </p:sp>
      <p:pic>
        <p:nvPicPr>
          <p:cNvPr id="11366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2938" y="2719388"/>
            <a:ext cx="5942012"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1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dissolve">
                                      <p:cBhvr>
                                        <p:cTn id="7" dur="500"/>
                                        <p:tgtEl>
                                          <p:spTgt spid="2478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allAtOnce"/>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为父的权威</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247812" name="Rectangle 4"/>
          <p:cNvSpPr>
            <a:spLocks noChangeArrowheads="1"/>
          </p:cNvSpPr>
          <p:nvPr/>
        </p:nvSpPr>
        <p:spPr bwMode="auto">
          <a:xfrm>
            <a:off x="323851" y="1773238"/>
            <a:ext cx="3311525" cy="175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marL="767839" indent="-767839" algn="l" eaLnBrk="0" hangingPunct="0"/>
            <a:r>
              <a:rPr lang="en-US" sz="3600" dirty="0">
                <a:solidFill>
                  <a:srgbClr val="FFFFFF"/>
                </a:solidFill>
              </a:rPr>
              <a:t>B.	</a:t>
            </a:r>
            <a:r>
              <a:rPr lang="zh-CN" altLang="en-US" sz="3600" dirty="0">
                <a:solidFill>
                  <a:srgbClr val="FFFFFF"/>
                </a:solidFill>
              </a:rPr>
              <a:t>父亲敬虔待神的</a:t>
            </a:r>
            <a:r>
              <a:rPr lang="zh-CN" altLang="en-US" sz="3600" dirty="0">
                <a:solidFill>
                  <a:srgbClr val="FFFF00"/>
                </a:solidFill>
              </a:rPr>
              <a:t>榜样 </a:t>
            </a:r>
            <a:r>
              <a:rPr lang="en-US" sz="3600" dirty="0">
                <a:solidFill>
                  <a:srgbClr val="FFFFFF"/>
                </a:solidFill>
              </a:rPr>
              <a:t>(4:16-17).</a:t>
            </a:r>
          </a:p>
        </p:txBody>
      </p:sp>
      <p:pic>
        <p:nvPicPr>
          <p:cNvPr id="11571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9875" y="1412875"/>
            <a:ext cx="51181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3938" y="1628775"/>
            <a:ext cx="5118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95709" y="2029338"/>
            <a:ext cx="3258916" cy="39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26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animEffect transition="in" filter="dissolve">
                                      <p:cBhvr>
                                        <p:cTn id="7"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188" y="1412888"/>
            <a:ext cx="50800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父亲的权柄</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374787" name="Rectangle 2"/>
          <p:cNvSpPr>
            <a:spLocks noChangeArrowheads="1"/>
          </p:cNvSpPr>
          <p:nvPr/>
        </p:nvSpPr>
        <p:spPr bwMode="auto">
          <a:xfrm>
            <a:off x="381000" y="1676401"/>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767839" indent="-767839" algn="l"/>
            <a:r>
              <a:rPr lang="en-US" sz="3600" dirty="0">
                <a:solidFill>
                  <a:srgbClr val="FFFFFF"/>
                </a:solidFill>
                <a:effectLst>
                  <a:glow rad="152400">
                    <a:schemeClr val="tx1"/>
                  </a:glow>
                </a:effectLst>
              </a:rPr>
              <a:t>A.	</a:t>
            </a:r>
            <a:r>
              <a:rPr lang="zh-CN" altLang="en-US" sz="3600" dirty="0">
                <a:solidFill>
                  <a:srgbClr val="FFFFFF"/>
                </a:solidFill>
                <a:effectLst>
                  <a:glow rad="152400">
                    <a:schemeClr val="tx1"/>
                  </a:glow>
                </a:effectLst>
              </a:rPr>
              <a:t>父亲的 </a:t>
            </a:r>
            <a:r>
              <a:rPr lang="zh-CN" altLang="en-US" sz="3600" dirty="0">
                <a:solidFill>
                  <a:srgbClr val="FFFF00"/>
                </a:solidFill>
                <a:effectLst>
                  <a:glow rad="152400">
                    <a:schemeClr val="tx1"/>
                  </a:glow>
                </a:effectLst>
              </a:rPr>
              <a:t>告诫</a:t>
            </a:r>
            <a:r>
              <a:rPr lang="en-US" sz="3600" dirty="0">
                <a:solidFill>
                  <a:srgbClr val="FFFFFF"/>
                </a:solidFill>
                <a:effectLst>
                  <a:glow rad="152400">
                    <a:schemeClr val="tx1"/>
                  </a:glow>
                </a:effectLst>
              </a:rPr>
              <a:t>(4:14-15).</a:t>
            </a:r>
          </a:p>
        </p:txBody>
      </p:sp>
      <p:sp>
        <p:nvSpPr>
          <p:cNvPr id="374788" name="Rectangle 4"/>
          <p:cNvSpPr>
            <a:spLocks noChangeArrowheads="1"/>
          </p:cNvSpPr>
          <p:nvPr/>
        </p:nvSpPr>
        <p:spPr bwMode="auto">
          <a:xfrm>
            <a:off x="381000" y="3048013"/>
            <a:ext cx="8458200" cy="64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marL="767839" indent="-767839" algn="l" eaLnBrk="0" hangingPunct="0"/>
            <a:r>
              <a:rPr lang="en-US" sz="3600" dirty="0">
                <a:solidFill>
                  <a:srgbClr val="FFFFFF"/>
                </a:solidFill>
                <a:effectLst>
                  <a:glow rad="152400">
                    <a:schemeClr val="tx1"/>
                  </a:glow>
                </a:effectLst>
              </a:rPr>
              <a:t>B.	</a:t>
            </a:r>
            <a:r>
              <a:rPr lang="zh-CN" altLang="en-US" sz="3600" dirty="0">
                <a:solidFill>
                  <a:srgbClr val="FFFFFF"/>
                </a:solidFill>
                <a:effectLst>
                  <a:glow rad="152400">
                    <a:schemeClr val="tx1"/>
                  </a:glow>
                </a:effectLst>
              </a:rPr>
              <a:t>父亲 </a:t>
            </a:r>
            <a:r>
              <a:rPr lang="zh-CN" altLang="en-US" sz="3600" dirty="0">
                <a:solidFill>
                  <a:srgbClr val="FFFF00"/>
                </a:solidFill>
                <a:effectLst>
                  <a:glow rad="152400">
                    <a:schemeClr val="tx1"/>
                  </a:glow>
                </a:effectLst>
              </a:rPr>
              <a:t>立下 </a:t>
            </a:r>
            <a:r>
              <a:rPr lang="zh-CN" altLang="en-US" sz="3600" dirty="0">
                <a:solidFill>
                  <a:srgbClr val="FFFFFF"/>
                </a:solidFill>
                <a:effectLst>
                  <a:glow rad="152400">
                    <a:schemeClr val="tx1"/>
                  </a:glow>
                </a:effectLst>
              </a:rPr>
              <a:t>圣洁的 </a:t>
            </a:r>
            <a:r>
              <a:rPr lang="zh-CN" altLang="en-US" sz="3600" dirty="0">
                <a:solidFill>
                  <a:srgbClr val="FFFF00"/>
                </a:solidFill>
                <a:effectLst>
                  <a:glow rad="152400">
                    <a:schemeClr val="tx1"/>
                  </a:glow>
                </a:effectLst>
              </a:rPr>
              <a:t>榜样 </a:t>
            </a:r>
            <a:r>
              <a:rPr lang="en-US" sz="3600" dirty="0">
                <a:solidFill>
                  <a:srgbClr val="FFFF00"/>
                </a:solidFill>
                <a:effectLst>
                  <a:glow rad="152400">
                    <a:schemeClr val="tx1"/>
                  </a:glow>
                </a:effectLst>
              </a:rPr>
              <a:t> </a:t>
            </a:r>
            <a:r>
              <a:rPr lang="en-US" sz="3600" dirty="0">
                <a:solidFill>
                  <a:srgbClr val="FFFFFF"/>
                </a:solidFill>
                <a:effectLst>
                  <a:glow rad="152400">
                    <a:schemeClr val="tx1"/>
                  </a:glow>
                </a:effectLst>
              </a:rPr>
              <a:t>(4:16-17).</a:t>
            </a:r>
          </a:p>
        </p:txBody>
      </p:sp>
      <p:sp>
        <p:nvSpPr>
          <p:cNvPr id="374789" name="Rectangle 5"/>
          <p:cNvSpPr>
            <a:spLocks noChangeArrowheads="1"/>
          </p:cNvSpPr>
          <p:nvPr/>
        </p:nvSpPr>
        <p:spPr bwMode="auto">
          <a:xfrm>
            <a:off x="381000" y="4600588"/>
            <a:ext cx="5513885" cy="120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marL="767839" indent="-767839" algn="l" eaLnBrk="0" hangingPunct="0"/>
            <a:r>
              <a:rPr lang="en-US" sz="3600" dirty="0">
                <a:solidFill>
                  <a:srgbClr val="FFFFFF"/>
                </a:solidFill>
                <a:effectLst>
                  <a:glow rad="152400">
                    <a:schemeClr val="tx1"/>
                  </a:glow>
                </a:effectLst>
              </a:rPr>
              <a:t>C.	</a:t>
            </a:r>
            <a:r>
              <a:rPr lang="zh-CN" altLang="en-US" sz="3600" dirty="0">
                <a:solidFill>
                  <a:srgbClr val="FFFFFF"/>
                </a:solidFill>
                <a:effectLst>
                  <a:glow rad="152400">
                    <a:schemeClr val="tx1"/>
                  </a:glow>
                </a:effectLst>
              </a:rPr>
              <a:t>父亲 </a:t>
            </a:r>
            <a:r>
              <a:rPr lang="zh-CN" altLang="en-US" sz="3600" dirty="0">
                <a:solidFill>
                  <a:srgbClr val="FFFF00"/>
                </a:solidFill>
                <a:effectLst>
                  <a:glow rad="152400">
                    <a:schemeClr val="tx1"/>
                  </a:glow>
                </a:effectLst>
              </a:rPr>
              <a:t>管教 </a:t>
            </a:r>
            <a:r>
              <a:rPr lang="zh-CN" altLang="en-US" sz="3600" dirty="0">
                <a:solidFill>
                  <a:srgbClr val="FFFFFF"/>
                </a:solidFill>
                <a:effectLst>
                  <a:glow rad="152400">
                    <a:schemeClr val="tx1"/>
                  </a:glow>
                </a:effectLst>
              </a:rPr>
              <a:t>固执的小孩 </a:t>
            </a:r>
            <a:br>
              <a:rPr lang="en-US" sz="3600" dirty="0">
                <a:solidFill>
                  <a:srgbClr val="FFFFFF"/>
                </a:solidFill>
                <a:effectLst>
                  <a:glow rad="152400">
                    <a:schemeClr val="tx1"/>
                  </a:glow>
                </a:effectLst>
              </a:rPr>
            </a:br>
            <a:r>
              <a:rPr lang="en-US" sz="3600" dirty="0">
                <a:solidFill>
                  <a:srgbClr val="FFFFFF"/>
                </a:solidFill>
                <a:effectLst>
                  <a:glow rad="152400">
                    <a:schemeClr val="tx1"/>
                  </a:glow>
                </a:effectLst>
              </a:rPr>
              <a:t>(4:18-21).</a:t>
            </a:r>
          </a:p>
        </p:txBody>
      </p:sp>
    </p:spTree>
    <p:extLst>
      <p:ext uri="{BB962C8B-B14F-4D97-AF65-F5344CB8AC3E}">
        <p14:creationId xmlns:p14="http://schemas.microsoft.com/office/powerpoint/2010/main" val="2960144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4787">
                                            <p:txEl>
                                              <p:pRg st="0" end="0"/>
                                            </p:txEl>
                                          </p:spTgt>
                                        </p:tgtEl>
                                        <p:attrNameLst>
                                          <p:attrName>style.visibility</p:attrName>
                                        </p:attrNameLst>
                                      </p:cBhvr>
                                      <p:to>
                                        <p:strVal val="visible"/>
                                      </p:to>
                                    </p:set>
                                    <p:animEffect transition="in" filter="dissolve">
                                      <p:cBhvr>
                                        <p:cTn id="7" dur="500"/>
                                        <p:tgtEl>
                                          <p:spTgt spid="374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4788"/>
                                        </p:tgtEl>
                                        <p:attrNameLst>
                                          <p:attrName>style.visibility</p:attrName>
                                        </p:attrNameLst>
                                      </p:cBhvr>
                                      <p:to>
                                        <p:strVal val="visible"/>
                                      </p:to>
                                    </p:set>
                                    <p:animEffect transition="in" filter="dissolve">
                                      <p:cBhvr>
                                        <p:cTn id="12" dur="500"/>
                                        <p:tgtEl>
                                          <p:spTgt spid="374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4789"/>
                                        </p:tgtEl>
                                        <p:attrNameLst>
                                          <p:attrName>style.visibility</p:attrName>
                                        </p:attrNameLst>
                                      </p:cBhvr>
                                      <p:to>
                                        <p:strVal val="visible"/>
                                      </p:to>
                                    </p:set>
                                    <p:animEffect transition="in" filter="dissolve">
                                      <p:cBhvr>
                                        <p:cTn id="17" dur="500"/>
                                        <p:tgtEl>
                                          <p:spTgt spid="37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7" grpId="0" build="allAtOnce"/>
      <p:bldP spid="374788" grpId="0"/>
      <p:bldP spid="37478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en-US" b="1" i="1" kern="1200" dirty="0">
                <a:solidFill>
                  <a:schemeClr val="bg1"/>
                </a:solidFill>
                <a:effectLst>
                  <a:glow rad="254000">
                    <a:schemeClr val="tx2">
                      <a:alpha val="83000"/>
                    </a:schemeClr>
                  </a:glow>
                </a:effectLst>
                <a:latin typeface="Arial" charset="0"/>
                <a:ea typeface="ＭＳ Ｐゴシック" charset="0"/>
              </a:rPr>
              <a:t>– </a:t>
            </a:r>
            <a:r>
              <a:rPr lang="zh-CN" altLang="en-US" b="1" i="1" kern="1200" dirty="0">
                <a:solidFill>
                  <a:schemeClr val="bg1"/>
                </a:solidFill>
                <a:effectLst>
                  <a:glow rad="254000">
                    <a:schemeClr val="tx2">
                      <a:alpha val="83000"/>
                    </a:schemeClr>
                  </a:glow>
                </a:effectLst>
                <a:latin typeface="Arial" charset="0"/>
                <a:ea typeface="ＭＳ Ｐゴシック" charset="0"/>
              </a:rPr>
              <a:t>林前</a:t>
            </a:r>
            <a:r>
              <a:rPr lang="en-US" altLang="zh-CN" b="1" i="1" kern="1200" dirty="0">
                <a:solidFill>
                  <a:schemeClr val="bg1"/>
                </a:solidFill>
                <a:effectLst>
                  <a:glow rad="254000">
                    <a:schemeClr val="tx2">
                      <a:alpha val="83000"/>
                    </a:schemeClr>
                  </a:glow>
                </a:effectLst>
                <a:latin typeface="Arial" charset="0"/>
                <a:ea typeface="ＭＳ Ｐゴシック" charset="0"/>
              </a:rPr>
              <a:t>4</a:t>
            </a:r>
            <a:r>
              <a:rPr lang="zh-CN" altLang="en-US" b="1" i="1" kern="1200" dirty="0">
                <a:solidFill>
                  <a:schemeClr val="bg1"/>
                </a:solidFill>
                <a:effectLst>
                  <a:glow rad="254000">
                    <a:schemeClr val="tx2">
                      <a:alpha val="83000"/>
                    </a:schemeClr>
                  </a:glow>
                </a:effectLst>
                <a:latin typeface="Arial" charset="0"/>
                <a:ea typeface="ＭＳ Ｐゴシック" charset="0"/>
              </a:rPr>
              <a:t>：保罗的中心思想</a:t>
            </a:r>
            <a:r>
              <a:rPr lang="en-US" b="1" i="1" kern="1200" dirty="0">
                <a:solidFill>
                  <a:schemeClr val="bg1"/>
                </a:solidFill>
                <a:effectLst>
                  <a:glow rad="254000">
                    <a:schemeClr val="tx2">
                      <a:alpha val="83000"/>
                    </a:schemeClr>
                  </a:glow>
                </a:effectLst>
                <a:latin typeface="Arial" charset="0"/>
                <a:ea typeface="ＭＳ Ｐゴシック" charset="0"/>
              </a:rPr>
              <a:t>–</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对待长老要有圣经的 </a:t>
            </a:r>
          </a:p>
          <a:p>
            <a:pPr>
              <a:defRPr/>
            </a:pPr>
            <a:r>
              <a:rPr lang="zh-CN" altLang="en-US" sz="4800" dirty="0">
                <a:solidFill>
                  <a:srgbClr val="FFFF00"/>
                </a:solidFill>
                <a:effectLst>
                  <a:glow rad="254000">
                    <a:srgbClr val="000000">
                      <a:alpha val="83000"/>
                    </a:srgbClr>
                  </a:glow>
                </a:effectLst>
              </a:rPr>
              <a:t>平衡</a:t>
            </a:r>
            <a:r>
              <a:rPr lang="en-US" altLang="zh-CN" sz="4800" dirty="0">
                <a:solidFill>
                  <a:srgbClr val="FFFFFF"/>
                </a:solidFill>
                <a:effectLst>
                  <a:glow rad="254000">
                    <a:srgbClr val="000000">
                      <a:alpha val="83000"/>
                    </a:srgbClr>
                  </a:glow>
                </a:effectLst>
              </a:rPr>
              <a:t>–– </a:t>
            </a: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作为神忠心和谦卑的 </a:t>
            </a:r>
            <a:r>
              <a:rPr lang="zh-CN" altLang="en-US" sz="4800" dirty="0">
                <a:solidFill>
                  <a:srgbClr val="FFFF00"/>
                </a:solidFill>
                <a:effectLst>
                  <a:glow rad="254000">
                    <a:srgbClr val="000000">
                      <a:alpha val="83000"/>
                    </a:srgbClr>
                  </a:glow>
                </a:effectLst>
              </a:rPr>
              <a:t>仆人</a:t>
            </a:r>
            <a:r>
              <a:rPr lang="en-US" altLang="zh-CN" sz="4800" dirty="0">
                <a:solidFill>
                  <a:srgbClr val="FFFFFF"/>
                </a:solidFill>
                <a:effectLst>
                  <a:glow rad="254000">
                    <a:srgbClr val="000000">
                      <a:alpha val="83000"/>
                    </a:srgbClr>
                  </a:glow>
                </a:effectLst>
              </a:rPr>
              <a:t>, </a:t>
            </a: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同时也是 有权柄威严的 </a:t>
            </a:r>
            <a:r>
              <a:rPr lang="zh-CN" altLang="en-US" sz="4800" dirty="0">
                <a:solidFill>
                  <a:srgbClr val="FFFF00"/>
                </a:solidFill>
                <a:effectLst>
                  <a:glow rad="254000">
                    <a:srgbClr val="000000">
                      <a:alpha val="83000"/>
                    </a:srgbClr>
                  </a:glow>
                </a:effectLst>
              </a:rPr>
              <a:t>父亲</a:t>
            </a:r>
            <a:r>
              <a:rPr lang="zh-CN" altLang="en-US" sz="4800" dirty="0">
                <a:solidFill>
                  <a:srgbClr val="FFFFFF"/>
                </a:solidFill>
                <a:effectLst>
                  <a:glow rad="254000">
                    <a:srgbClr val="000000">
                      <a:alpha val="83000"/>
                    </a:srgbClr>
                  </a:glow>
                </a:effectLst>
              </a:rPr>
              <a:t> </a:t>
            </a: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19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19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5" name="Text Box 5"/>
          <p:cNvSpPr txBox="1">
            <a:spLocks noChangeArrowheads="1"/>
          </p:cNvSpPr>
          <p:nvPr/>
        </p:nvSpPr>
        <p:spPr bwMode="auto">
          <a:xfrm>
            <a:off x="2624138" y="3584575"/>
            <a:ext cx="2100262"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8" name="Rectangle 8"/>
          <p:cNvSpPr>
            <a:spLocks noGrp="1" noChangeArrowheads="1"/>
          </p:cNvSpPr>
          <p:nvPr>
            <p:ph type="ctrTitle"/>
          </p:nvPr>
        </p:nvSpPr>
        <p:spPr>
          <a:xfrm>
            <a:off x="6248400" y="685800"/>
            <a:ext cx="3200400" cy="646331"/>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Microsoft YaHei UI" panose="020B0503020204020204" pitchFamily="34" charset="-122"/>
                <a:ea typeface="Microsoft YaHei UI" panose="020B0503020204020204" pitchFamily="34" charset="-122"/>
                <a:cs typeface="Arial"/>
              </a:rPr>
              <a:t>哥林多地峡</a:t>
            </a:r>
            <a:endParaRPr lang="en-US" sz="3600" b="1" dirty="0">
              <a:solidFill>
                <a:schemeClr val="bg1"/>
              </a:solidFill>
              <a:latin typeface="Microsoft YaHei UI" panose="020B0503020204020204" pitchFamily="34" charset="-122"/>
              <a:ea typeface="Microsoft YaHei UI" panose="020B0503020204020204" pitchFamily="34" charset="-122"/>
              <a:cs typeface="Arial"/>
            </a:endParaRP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7</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公里</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2" name="Text Box 12"/>
          <p:cNvSpPr txBox="1">
            <a:spLocks noChangeArrowheads="1"/>
          </p:cNvSpPr>
          <p:nvPr/>
        </p:nvSpPr>
        <p:spPr bwMode="auto">
          <a:xfrm>
            <a:off x="-76200" y="5029200"/>
            <a:ext cx="3429000"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哥林多上部</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200329"/>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阿芙罗狄蒂</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神庙</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419858" name="Text Box 18"/>
          <p:cNvSpPr txBox="1">
            <a:spLocks noChangeArrowheads="1"/>
          </p:cNvSpPr>
          <p:nvPr/>
        </p:nvSpPr>
        <p:spPr bwMode="auto">
          <a:xfrm>
            <a:off x="8171763" y="76200"/>
            <a:ext cx="930063" cy="461665"/>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161a</a:t>
            </a:r>
          </a:p>
        </p:txBody>
      </p:sp>
    </p:spTree>
    <p:extLst>
      <p:ext uri="{BB962C8B-B14F-4D97-AF65-F5344CB8AC3E}">
        <p14:creationId xmlns:p14="http://schemas.microsoft.com/office/powerpoint/2010/main" val="1721094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lIns="91378" tIns="45690" rIns="91378" bIns="45690" anchor="ctr"/>
          <a:lstStyle/>
          <a:p>
            <a:pPr algn="l" eaLnBrk="0" hangingPunct="0">
              <a:defRPr/>
            </a:pPr>
            <a:endParaRPr lang="en-US" b="0">
              <a:solidFill>
                <a:srgbClr val="000000"/>
              </a:solidFill>
            </a:endParaRPr>
          </a:p>
        </p:txBody>
      </p:sp>
      <p:sp>
        <p:nvSpPr>
          <p:cNvPr id="258050" name="Rectangle 2"/>
          <p:cNvSpPr>
            <a:spLocks noGrp="1" noChangeArrowheads="1"/>
          </p:cNvSpPr>
          <p:nvPr>
            <p:ph type="ctrTitle" idx="4294967295"/>
          </p:nvPr>
        </p:nvSpPr>
        <p:spPr>
          <a:xfrm>
            <a:off x="250825" y="360363"/>
            <a:ext cx="8605838" cy="1123950"/>
          </a:xfrm>
          <a:solidFill>
            <a:srgbClr val="CCFFCC"/>
          </a:solidFill>
          <a:effectLst>
            <a:outerShdw blurRad="63500" dist="35921" dir="2700000" algn="ctr" rotWithShape="0">
              <a:srgbClr val="000000">
                <a:alpha val="74998"/>
              </a:srgbClr>
            </a:outerShdw>
          </a:effectLst>
        </p:spPr>
        <p:txBody>
          <a:bodyPr/>
          <a:lstStyle/>
          <a:p>
            <a:pPr eaLnBrk="1" hangingPunct="1">
              <a:defRPr/>
            </a:pPr>
            <a:r>
              <a:rPr lang="zh-CN" altLang="en-US" sz="4800" b="1" dirty="0">
                <a:solidFill>
                  <a:schemeClr val="tx1"/>
                </a:solidFill>
              </a:rPr>
              <a:t>尊重领导者</a:t>
            </a:r>
            <a:endParaRPr lang="en-US" sz="5400" b="1" dirty="0">
              <a:solidFill>
                <a:schemeClr val="tx1"/>
              </a:solidFill>
            </a:endParaRPr>
          </a:p>
        </p:txBody>
      </p:sp>
      <p:sp>
        <p:nvSpPr>
          <p:cNvPr id="258051" name="Rectangle 2"/>
          <p:cNvSpPr>
            <a:spLocks noChangeArrowheads="1"/>
          </p:cNvSpPr>
          <p:nvPr/>
        </p:nvSpPr>
        <p:spPr bwMode="auto">
          <a:xfrm>
            <a:off x="228600" y="1371600"/>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u="sng" dirty="0">
                <a:solidFill>
                  <a:srgbClr val="FFFFFF"/>
                </a:solidFill>
                <a:effectLst>
                  <a:outerShdw blurRad="63500" dist="101600" dir="2700000" algn="tl" rotWithShape="0">
                    <a:srgbClr val="000000">
                      <a:alpha val="82000"/>
                    </a:srgbClr>
                  </a:outerShdw>
                </a:effectLst>
              </a:rPr>
              <a:t>帖撒罗尼迦前书 </a:t>
            </a:r>
            <a:r>
              <a:rPr lang="en-US" sz="3600" u="sng" dirty="0">
                <a:solidFill>
                  <a:srgbClr val="FFFFFF"/>
                </a:solidFill>
                <a:effectLst>
                  <a:outerShdw blurRad="63500" dist="101600" dir="2700000" algn="tl" rotWithShape="0">
                    <a:srgbClr val="000000">
                      <a:alpha val="82000"/>
                    </a:srgbClr>
                  </a:outerShdw>
                </a:effectLst>
              </a:rPr>
              <a:t>5:12-13</a:t>
            </a:r>
            <a:br>
              <a:rPr lang="en-US" sz="3600" dirty="0">
                <a:solidFill>
                  <a:srgbClr val="FFFFFF"/>
                </a:solidFill>
                <a:effectLst>
                  <a:outerShdw blurRad="63500" dist="101600" dir="2700000" algn="tl" rotWithShape="0">
                    <a:srgbClr val="000000">
                      <a:alpha val="82000"/>
                    </a:srgbClr>
                  </a:outerShdw>
                </a:effectLst>
              </a:rPr>
            </a:br>
            <a:br>
              <a:rPr lang="en-US" sz="3600"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zh-CN" altLang="en-US" sz="3600" dirty="0">
                <a:solidFill>
                  <a:srgbClr val="FFFFFF"/>
                </a:solidFill>
                <a:effectLst>
                  <a:outerShdw blurRad="63500" dist="101600" dir="2700000" algn="tl" rotWithShape="0">
                    <a:srgbClr val="000000">
                      <a:alpha val="82000"/>
                    </a:srgbClr>
                  </a:outerShdw>
                </a:effectLst>
              </a:rPr>
              <a:t>弟兄们，我们求你们要</a:t>
            </a:r>
            <a:r>
              <a:rPr lang="zh-CN" altLang="en-US" sz="3600" dirty="0">
                <a:solidFill>
                  <a:srgbClr val="FFFF00"/>
                </a:solidFill>
                <a:effectLst>
                  <a:outerShdw blurRad="63500" dist="101600" dir="2700000" algn="tl" rotWithShape="0">
                    <a:srgbClr val="000000">
                      <a:alpha val="82000"/>
                    </a:srgbClr>
                  </a:outerShdw>
                </a:effectLst>
              </a:rPr>
              <a:t>敬重</a:t>
            </a:r>
            <a:r>
              <a:rPr lang="zh-CN" altLang="en-US" sz="3600" dirty="0">
                <a:solidFill>
                  <a:srgbClr val="FFFFFF"/>
                </a:solidFill>
                <a:effectLst>
                  <a:outerShdw blurRad="63500" dist="101600" dir="2700000" algn="tl" rotWithShape="0">
                    <a:srgbClr val="000000">
                      <a:alpha val="82000"/>
                    </a:srgbClr>
                  </a:outerShdw>
                </a:effectLst>
              </a:rPr>
              <a:t>那些在你们中间劳苦的人，就是在主里面治理你们、劝戒你们的人。 又因为他们的工作，你们要用爱心格外尊重他们。</a:t>
            </a:r>
            <a:endParaRPr lang="en-US" altLang="zh-CN" sz="3600" dirty="0">
              <a:solidFill>
                <a:srgbClr val="FFFFFF"/>
              </a:solidFill>
              <a:effectLst>
                <a:outerShdw blurRad="63500" dist="101600" dir="2700000" algn="tl" rotWithShape="0">
                  <a:srgbClr val="000000">
                    <a:alpha val="82000"/>
                  </a:srgbClr>
                </a:outerShdw>
              </a:effectLst>
            </a:endParaRPr>
          </a:p>
          <a:p>
            <a:pPr>
              <a:defRPr/>
            </a:pPr>
            <a:r>
              <a:rPr lang="zh-CN" altLang="en-US" sz="3600" dirty="0">
                <a:solidFill>
                  <a:srgbClr val="FFFFFF"/>
                </a:solidFill>
                <a:effectLst>
                  <a:outerShdw blurRad="63500" dist="101600" dir="2700000" algn="tl" rotWithShape="0">
                    <a:srgbClr val="000000">
                      <a:alpha val="82000"/>
                    </a:srgbClr>
                  </a:outerShdw>
                </a:effectLst>
              </a:rPr>
              <a:t>你们应当彼此和睦。</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810496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animEffect transition="in" filter="fade">
                                      <p:cBhvr>
                                        <p:cTn id="7" dur="500"/>
                                        <p:tgtEl>
                                          <p:spTgt spid="258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8051">
                                            <p:txEl>
                                              <p:pRg st="1" end="1"/>
                                            </p:txEl>
                                          </p:spTgt>
                                        </p:tgtEl>
                                        <p:attrNameLst>
                                          <p:attrName>style.visibility</p:attrName>
                                        </p:attrNameLst>
                                      </p:cBhvr>
                                      <p:to>
                                        <p:strVal val="visible"/>
                                      </p:to>
                                    </p:set>
                                    <p:animEffect transition="in" filter="fade">
                                      <p:cBhvr>
                                        <p:cTn id="12" dur="500"/>
                                        <p:tgtEl>
                                          <p:spTgt spid="258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01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lIns="91378" tIns="45690" rIns="91378" bIns="45690" anchor="ctr"/>
          <a:lstStyle/>
          <a:p>
            <a:pPr algn="l" eaLnBrk="0" hangingPunct="0">
              <a:defRPr/>
            </a:pPr>
            <a:endParaRPr lang="en-US" b="0">
              <a:solidFill>
                <a:srgbClr val="000000"/>
              </a:solidFill>
            </a:endParaRPr>
          </a:p>
        </p:txBody>
      </p:sp>
      <p:sp>
        <p:nvSpPr>
          <p:cNvPr id="260098" name="Rectangle 2"/>
          <p:cNvSpPr>
            <a:spLocks noGrp="1" noChangeArrowheads="1"/>
          </p:cNvSpPr>
          <p:nvPr>
            <p:ph type="ctrTitle" idx="4294967295"/>
          </p:nvPr>
        </p:nvSpPr>
        <p:spPr>
          <a:xfrm>
            <a:off x="250825" y="260350"/>
            <a:ext cx="8605838" cy="1192213"/>
          </a:xfrm>
          <a:solidFill>
            <a:srgbClr val="FFFF00"/>
          </a:solidFill>
          <a:effectLst>
            <a:outerShdw blurRad="63500" dist="35921" dir="2700000" algn="ctr" rotWithShape="0">
              <a:srgbClr val="000000">
                <a:alpha val="74998"/>
              </a:srgbClr>
            </a:outerShdw>
          </a:effectLst>
        </p:spPr>
        <p:txBody>
          <a:bodyPr/>
          <a:lstStyle/>
          <a:p>
            <a:pPr eaLnBrk="1" hangingPunct="1">
              <a:defRPr/>
            </a:pPr>
            <a:r>
              <a:rPr lang="zh-CN" altLang="en-US" sz="4800" b="1" dirty="0">
                <a:solidFill>
                  <a:srgbClr val="000000"/>
                </a:solidFill>
              </a:rPr>
              <a:t>服从领导</a:t>
            </a:r>
            <a:endParaRPr lang="en-US" sz="5400" b="1" dirty="0">
              <a:solidFill>
                <a:srgbClr val="000000"/>
              </a:solidFill>
            </a:endParaRPr>
          </a:p>
        </p:txBody>
      </p:sp>
      <p:sp>
        <p:nvSpPr>
          <p:cNvPr id="260099" name="Rectangle 2"/>
          <p:cNvSpPr>
            <a:spLocks noChangeArrowheads="1"/>
          </p:cNvSpPr>
          <p:nvPr/>
        </p:nvSpPr>
        <p:spPr bwMode="auto">
          <a:xfrm>
            <a:off x="228600" y="1295401"/>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u="sng" dirty="0">
                <a:solidFill>
                  <a:srgbClr val="FFFFFF"/>
                </a:solidFill>
                <a:effectLst>
                  <a:outerShdw blurRad="63500" dist="101600" dir="2700000" algn="tl" rotWithShape="0">
                    <a:srgbClr val="000000">
                      <a:alpha val="82000"/>
                    </a:srgbClr>
                  </a:outerShdw>
                </a:effectLst>
              </a:rPr>
              <a:t>希伯来</a:t>
            </a:r>
            <a:r>
              <a:rPr lang="en-US" sz="3600" u="sng" dirty="0">
                <a:solidFill>
                  <a:srgbClr val="FFFFFF"/>
                </a:solidFill>
                <a:effectLst>
                  <a:outerShdw blurRad="63500" dist="101600" dir="2700000" algn="tl" rotWithShape="0">
                    <a:srgbClr val="000000">
                      <a:alpha val="82000"/>
                    </a:srgbClr>
                  </a:outerShdw>
                </a:effectLst>
              </a:rPr>
              <a:t> 13:17</a:t>
            </a:r>
            <a:br>
              <a:rPr lang="en-US" sz="3600" u="sng" dirty="0">
                <a:solidFill>
                  <a:srgbClr val="FFFFFF"/>
                </a:solidFill>
                <a:effectLst>
                  <a:outerShdw blurRad="63500" dist="101600" dir="2700000" algn="tl" rotWithShape="0">
                    <a:srgbClr val="000000">
                      <a:alpha val="82000"/>
                    </a:srgbClr>
                  </a:outerShdw>
                </a:effectLst>
              </a:rPr>
            </a:br>
            <a:br>
              <a:rPr lang="en-US" sz="3600" u="sng"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zh-CN" altLang="en-US" sz="3600" dirty="0">
                <a:solidFill>
                  <a:schemeClr val="bg1"/>
                </a:solidFill>
                <a:effectLst>
                  <a:outerShdw blurRad="63500" dist="101600" dir="2700000" algn="tl" rotWithShape="0">
                    <a:srgbClr val="000000">
                      <a:alpha val="82000"/>
                    </a:srgbClr>
                  </a:outerShdw>
                </a:effectLst>
              </a:rPr>
              <a:t>你们要</a:t>
            </a:r>
            <a:r>
              <a:rPr lang="zh-CN" altLang="en-US" sz="3600" dirty="0">
                <a:solidFill>
                  <a:srgbClr val="FFFF00"/>
                </a:solidFill>
                <a:effectLst>
                  <a:outerShdw blurRad="63500" dist="101600" dir="2700000" algn="tl" rotWithShape="0">
                    <a:srgbClr val="000000">
                      <a:alpha val="82000"/>
                    </a:srgbClr>
                  </a:outerShdw>
                </a:effectLst>
              </a:rPr>
              <a:t>听从</a:t>
            </a:r>
            <a:r>
              <a:rPr lang="zh-CN" altLang="en-US" sz="3600" dirty="0">
                <a:solidFill>
                  <a:schemeClr val="bg1"/>
                </a:solidFill>
                <a:effectLst>
                  <a:outerShdw blurRad="63500" dist="101600" dir="2700000" algn="tl" rotWithShape="0">
                    <a:srgbClr val="000000">
                      <a:alpha val="82000"/>
                    </a:srgbClr>
                  </a:outerShdw>
                </a:effectLst>
              </a:rPr>
              <a:t>那些领导你们的人，也要</a:t>
            </a:r>
            <a:r>
              <a:rPr lang="zh-CN" altLang="en-US" sz="3600" dirty="0">
                <a:solidFill>
                  <a:srgbClr val="FFFF00"/>
                </a:solidFill>
                <a:effectLst>
                  <a:outerShdw blurRad="63500" dist="101600" dir="2700000" algn="tl" rotWithShape="0">
                    <a:srgbClr val="000000">
                      <a:alpha val="82000"/>
                    </a:srgbClr>
                  </a:outerShdw>
                </a:effectLst>
              </a:rPr>
              <a:t>顺服</a:t>
            </a:r>
            <a:r>
              <a:rPr lang="zh-CN" altLang="en-US" sz="3600" dirty="0">
                <a:solidFill>
                  <a:schemeClr val="bg1"/>
                </a:solidFill>
                <a:effectLst>
                  <a:outerShdw blurRad="63500" dist="101600" dir="2700000" algn="tl" rotWithShape="0">
                    <a:srgbClr val="000000">
                      <a:alpha val="82000"/>
                    </a:srgbClr>
                  </a:outerShdw>
                </a:effectLst>
              </a:rPr>
              <a:t>他们；因为他们为你们的灵魂警醒，好像要交帐的人一样。你们</a:t>
            </a:r>
            <a:r>
              <a:rPr lang="zh-CN" altLang="en-US" sz="3600" dirty="0">
                <a:solidFill>
                  <a:srgbClr val="FFFF00"/>
                </a:solidFill>
                <a:effectLst>
                  <a:outerShdw blurRad="63500" dist="101600" dir="2700000" algn="tl" rotWithShape="0">
                    <a:srgbClr val="000000">
                      <a:alpha val="82000"/>
                    </a:srgbClr>
                  </a:outerShdw>
                </a:effectLst>
              </a:rPr>
              <a:t>要使</a:t>
            </a:r>
            <a:r>
              <a:rPr lang="zh-CN" altLang="en-US" sz="3600" dirty="0">
                <a:solidFill>
                  <a:schemeClr val="bg1"/>
                </a:solidFill>
                <a:effectLst>
                  <a:outerShdw blurRad="63500" dist="101600" dir="2700000" algn="tl" rotWithShape="0">
                    <a:srgbClr val="000000">
                      <a:alpha val="82000"/>
                    </a:srgbClr>
                  </a:outerShdw>
                </a:effectLst>
              </a:rPr>
              <a:t>他们交帐的时候快快乐乐，不至于叹息；如果他们叹息，对你们就没有好处了。</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2172215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Effect transition="in" filter="fade">
                                      <p:cBhvr>
                                        <p:cTn id="7" dur="500"/>
                                        <p:tgtEl>
                                          <p:spTgt spid="260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4157570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6888964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a:outerShdw blurRad="63500" dist="35921" dir="2700000" algn="ctr" rotWithShape="0">
              <a:schemeClr val="tx1">
                <a:alpha val="74998"/>
              </a:schemeClr>
            </a:outerShdw>
          </a:effectLst>
        </p:spPr>
        <p:txBody>
          <a:bodyPr/>
          <a:lstStyle/>
          <a:p>
            <a:pPr eaLnBrk="1" hangingPunct="1"/>
            <a:r>
              <a:rPr lang="zh-CN" altLang="en-US" sz="4800" b="1" dirty="0">
                <a:solidFill>
                  <a:schemeClr val="bg1"/>
                </a:solidFill>
                <a:latin typeface="Arial" charset="0"/>
                <a:ea typeface="Osaka" charset="0"/>
                <a:cs typeface="Osaka" charset="0"/>
              </a:rPr>
              <a:t>我们要如何维持教会的</a:t>
            </a:r>
            <a:r>
              <a:rPr lang="zh-CN" altLang="en-US" sz="7200" b="1" dirty="0">
                <a:solidFill>
                  <a:srgbClr val="00B0F0"/>
                </a:solidFill>
                <a:latin typeface="Arial" charset="0"/>
                <a:ea typeface="Osaka" charset="0"/>
                <a:cs typeface="Osaka" charset="0"/>
              </a:rPr>
              <a:t>纯洁</a:t>
            </a:r>
            <a:r>
              <a:rPr lang="en-US" sz="4800" b="1" dirty="0">
                <a:solidFill>
                  <a:schemeClr val="bg1"/>
                </a:solidFill>
                <a:latin typeface="Arial" charset="0"/>
                <a:ea typeface="Osaka" charset="0"/>
                <a:cs typeface="Osaka" charset="0"/>
              </a:rPr>
              <a:t>?</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279265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a:xfrm>
            <a:off x="0" y="-76200"/>
            <a:ext cx="9448800" cy="1371600"/>
          </a:xfrm>
          <a:solidFill>
            <a:schemeClr val="tx2"/>
          </a:solidFill>
        </p:spPr>
        <p:txBody>
          <a:bodyPr/>
          <a:lstStyle/>
          <a:p>
            <a:pPr algn="ctr" eaLnBrk="1" hangingPunct="1"/>
            <a:r>
              <a:rPr lang="zh-CN" altLang="en-US" sz="4800" dirty="0">
                <a:solidFill>
                  <a:schemeClr val="bg1"/>
                </a:solidFill>
                <a:latin typeface="Arial"/>
                <a:cs typeface="Arial"/>
              </a:rPr>
              <a:t>格林多</a:t>
            </a:r>
            <a:r>
              <a:rPr lang="en-US" sz="4800" dirty="0">
                <a:solidFill>
                  <a:schemeClr val="bg1"/>
                </a:solidFill>
                <a:latin typeface="Arial"/>
                <a:cs typeface="Arial"/>
              </a:rPr>
              <a:t>: </a:t>
            </a:r>
            <a:r>
              <a:rPr lang="zh-CN" altLang="en-US" sz="4800" dirty="0">
                <a:solidFill>
                  <a:schemeClr val="bg1"/>
                </a:solidFill>
                <a:latin typeface="Arial"/>
                <a:cs typeface="Arial"/>
              </a:rPr>
              <a:t>道德败坏的十字路口</a:t>
            </a:r>
            <a:endParaRPr lang="en-US" sz="4800" dirty="0">
              <a:solidFill>
                <a:schemeClr val="bg1"/>
              </a:solidFill>
              <a:latin typeface="Arial"/>
              <a:cs typeface="Arial"/>
            </a:endParaRPr>
          </a:p>
        </p:txBody>
      </p:sp>
      <p:sp>
        <p:nvSpPr>
          <p:cNvPr id="120836"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latin typeface="Arial"/>
              <a:cs typeface="Arial"/>
            </a:endParaRPr>
          </a:p>
        </p:txBody>
      </p:sp>
      <p:sp>
        <p:nvSpPr>
          <p:cNvPr id="417797" name="Freeform 5"/>
          <p:cNvSpPr>
            <a:spLocks/>
          </p:cNvSpPr>
          <p:nvPr/>
        </p:nvSpPr>
        <p:spPr bwMode="auto">
          <a:xfrm>
            <a:off x="-381000" y="457200"/>
            <a:ext cx="5105400" cy="5816600"/>
          </a:xfrm>
          <a:custGeom>
            <a:avLst/>
            <a:gdLst>
              <a:gd name="T0" fmla="*/ 3072 w 3072"/>
              <a:gd name="T1" fmla="*/ 2928 h 3952"/>
              <a:gd name="T2" fmla="*/ 2736 w 3072"/>
              <a:gd name="T3" fmla="*/ 3648 h 3952"/>
              <a:gd name="T4" fmla="*/ 2352 w 3072"/>
              <a:gd name="T5" fmla="*/ 3936 h 3952"/>
              <a:gd name="T6" fmla="*/ 2112 w 3072"/>
              <a:gd name="T7" fmla="*/ 3744 h 3952"/>
              <a:gd name="T8" fmla="*/ 1824 w 3072"/>
              <a:gd name="T9" fmla="*/ 3264 h 3952"/>
              <a:gd name="T10" fmla="*/ 1728 w 3072"/>
              <a:gd name="T11" fmla="*/ 3024 h 3952"/>
              <a:gd name="T12" fmla="*/ 446 w 3072"/>
              <a:gd name="T13" fmla="*/ 720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latin typeface="Arial"/>
              <a:cs typeface="Arial"/>
            </a:endParaRPr>
          </a:p>
        </p:txBody>
      </p:sp>
      <p:sp>
        <p:nvSpPr>
          <p:cNvPr id="120838" name="Text Box 6"/>
          <p:cNvSpPr txBox="1">
            <a:spLocks noChangeArrowheads="1"/>
          </p:cNvSpPr>
          <p:nvPr/>
        </p:nvSpPr>
        <p:spPr bwMode="auto">
          <a:xfrm>
            <a:off x="3406861" y="5029203"/>
            <a:ext cx="111268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dirty="0">
                <a:solidFill>
                  <a:srgbClr val="000000"/>
                </a:solidFill>
                <a:latin typeface="Arial"/>
                <a:cs typeface="Arial"/>
              </a:rPr>
              <a:t>格林多</a:t>
            </a:r>
            <a:endParaRPr lang="en-US" dirty="0">
              <a:solidFill>
                <a:srgbClr val="000000"/>
              </a:solidFill>
              <a:latin typeface="Arial"/>
              <a:cs typeface="Arial"/>
            </a:endParaRPr>
          </a:p>
        </p:txBody>
      </p:sp>
      <p:sp>
        <p:nvSpPr>
          <p:cNvPr id="120839" name="Text Box 7"/>
          <p:cNvSpPr txBox="1">
            <a:spLocks noChangeArrowheads="1"/>
          </p:cNvSpPr>
          <p:nvPr/>
        </p:nvSpPr>
        <p:spPr bwMode="auto">
          <a:xfrm>
            <a:off x="8443616"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latin typeface="Arial"/>
                <a:cs typeface="Arial"/>
              </a:rPr>
              <a:t>142</a:t>
            </a:r>
          </a:p>
        </p:txBody>
      </p:sp>
    </p:spTree>
    <p:extLst>
      <p:ext uri="{BB962C8B-B14F-4D97-AF65-F5344CB8AC3E}">
        <p14:creationId xmlns:p14="http://schemas.microsoft.com/office/powerpoint/2010/main" val="692771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7797"/>
                                        </p:tgtEl>
                                        <p:attrNameLst>
                                          <p:attrName>style.visibility</p:attrName>
                                        </p:attrNameLst>
                                      </p:cBhvr>
                                      <p:to>
                                        <p:strVal val="visible"/>
                                      </p:to>
                                    </p:set>
                                    <p:animEffect transition="in" filter="wipe(left)">
                                      <p:cBhvr>
                                        <p:cTn id="7" dur="5000"/>
                                        <p:tgtEl>
                                          <p:spTgt spid="417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a:t>
            </a:r>
            <a:endParaRPr lang="en-US" sz="3600" dirty="0">
              <a:solidFill>
                <a:srgbClr val="FFFFFF"/>
              </a:solidFill>
              <a:latin typeface="Arial"/>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r>
              <a:rPr lang="en-US" sz="2800" dirty="0">
                <a:solidFill>
                  <a:srgbClr val="FFFFFF"/>
                </a:solidFill>
                <a:cs typeface="Arial" charset="0"/>
              </a:rPr>
              <a:t>7 </a:t>
            </a:r>
            <a:r>
              <a:rPr lang="zh-CN" altLang="en-US" sz="2800" dirty="0">
                <a:solidFill>
                  <a:srgbClr val="FFFFFF"/>
                </a:solidFill>
                <a:cs typeface="Arial" charset="0"/>
              </a:rPr>
              <a:t>公里</a:t>
            </a:r>
            <a:endParaRPr lang="en-US" dirty="0">
              <a:solidFill>
                <a:srgbClr val="000000"/>
              </a:solidFill>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格林多卫城</a:t>
            </a:r>
            <a:r>
              <a:rPr lang="en-US" sz="1800" dirty="0" err="1">
                <a:solidFill>
                  <a:srgbClr val="FFFFFF"/>
                </a:solidFill>
                <a:latin typeface="Arial"/>
                <a:cs typeface="Arial"/>
              </a:rPr>
              <a:t>Acrocorinth</a:t>
            </a:r>
            <a:endParaRPr lang="en-US" sz="3600" dirty="0">
              <a:solidFill>
                <a:srgbClr val="FFFFFF"/>
              </a:solidFill>
              <a:latin typeface="Arial"/>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爱芙罗黛蒂圣殿</a:t>
            </a:r>
            <a:r>
              <a:rPr lang="en-US" sz="2000" dirty="0">
                <a:solidFill>
                  <a:srgbClr val="FFFFFF"/>
                </a:solidFill>
                <a:latin typeface="Arial"/>
                <a:cs typeface="Arial"/>
              </a:rPr>
              <a:t>Aphrodite</a:t>
            </a:r>
            <a:endParaRPr lang="en-US" sz="3600" dirty="0">
              <a:solidFill>
                <a:srgbClr val="FFFFFF"/>
              </a:solidFill>
              <a:latin typeface="Arial"/>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450531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383204758"/>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0248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227493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5235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4242621917"/>
      </p:ext>
    </p:extLst>
  </p:cSld>
  <p:clrMapOvr>
    <a:masterClrMapping/>
  </p:clrMapOvr>
  <p:transition spd="med">
    <p:randomBar dir="ver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Tree>
    <p:extLst>
      <p:ext uri="{BB962C8B-B14F-4D97-AF65-F5344CB8AC3E}">
        <p14:creationId xmlns:p14="http://schemas.microsoft.com/office/powerpoint/2010/main" val="3809941764"/>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5" y="-51792"/>
            <a:ext cx="8380040" cy="1752600"/>
          </a:xfrm>
        </p:spPr>
        <p:txBody>
          <a:bodyPr/>
          <a:lstStyle/>
          <a:p>
            <a:pPr algn="r" eaLnBrk="1" hangingPunct="1"/>
            <a:r>
              <a:rPr lang="en-US" sz="4800" b="1" dirty="0">
                <a:solidFill>
                  <a:srgbClr val="000000"/>
                </a:solidFill>
                <a:latin typeface="Arial"/>
                <a:cs typeface="Arial"/>
              </a:rPr>
              <a:t>I. </a:t>
            </a:r>
            <a:r>
              <a:rPr lang="zh-CN" altLang="en-US" sz="4800" b="1" dirty="0">
                <a:solidFill>
                  <a:srgbClr val="000000"/>
                </a:solidFill>
                <a:latin typeface="Arial"/>
                <a:cs typeface="Arial"/>
              </a:rPr>
              <a:t>含泪</a:t>
            </a:r>
            <a:r>
              <a:rPr lang="zh-CN" altLang="en-US" sz="4800" b="1" dirty="0">
                <a:solidFill>
                  <a:srgbClr val="7030A0"/>
                </a:solidFill>
                <a:latin typeface="Arial"/>
                <a:cs typeface="Arial"/>
              </a:rPr>
              <a:t>开除</a:t>
            </a:r>
            <a:r>
              <a:rPr lang="zh-CN" altLang="en-US" sz="4800" b="1" dirty="0">
                <a:solidFill>
                  <a:srgbClr val="000000"/>
                </a:solidFill>
                <a:latin typeface="Arial"/>
                <a:cs typeface="Arial"/>
              </a:rPr>
              <a:t>生活在罪中的会友</a:t>
            </a:r>
            <a:r>
              <a:rPr lang="en-US" sz="4800" b="1" dirty="0">
                <a:solidFill>
                  <a:srgbClr val="000000"/>
                </a:solidFill>
                <a:latin typeface="Arial"/>
                <a:cs typeface="Arial"/>
              </a:rPr>
              <a:t>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3" name="Rectangle 7"/>
          <p:cNvSpPr>
            <a:spLocks noChangeArrowheads="1"/>
          </p:cNvSpPr>
          <p:nvPr/>
        </p:nvSpPr>
        <p:spPr bwMode="auto">
          <a:xfrm>
            <a:off x="533401" y="76200"/>
            <a:ext cx="876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endParaRPr lang="en-US" sz="5400">
              <a:solidFill>
                <a:srgbClr val="000000"/>
              </a:solidFill>
              <a:latin typeface="Times New Roman" charset="0"/>
            </a:endParaRPr>
          </a:p>
        </p:txBody>
      </p:sp>
      <p:sp>
        <p:nvSpPr>
          <p:cNvPr id="413704" name="Rectangle 8"/>
          <p:cNvSpPr>
            <a:spLocks noChangeArrowheads="1"/>
          </p:cNvSpPr>
          <p:nvPr/>
        </p:nvSpPr>
        <p:spPr bwMode="auto">
          <a:xfrm>
            <a:off x="2231505" y="46482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pPr algn="l"/>
            <a:r>
              <a:rPr lang="zh-CN" altLang="en-US" sz="4800" i="1" dirty="0">
                <a:solidFill>
                  <a:srgbClr val="482400"/>
                </a:solidFill>
                <a:latin typeface="Arial"/>
                <a:cs typeface="Arial"/>
              </a:rPr>
              <a:t>对圣徒的</a:t>
            </a:r>
          </a:p>
          <a:p>
            <a:pPr algn="l"/>
            <a:r>
              <a:rPr lang="zh-CN" altLang="en-US" sz="4800" i="1" dirty="0">
                <a:solidFill>
                  <a:srgbClr val="482400"/>
                </a:solidFill>
                <a:latin typeface="Arial"/>
                <a:cs typeface="Arial"/>
              </a:rPr>
              <a:t>严厉管教</a:t>
            </a: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lIns="91378" tIns="45690" rIns="91378" bIns="45690" fromWordArt="1">
            <a:prstTxWarp prst="textSlantUp">
              <a:avLst>
                <a:gd name="adj" fmla="val 32056"/>
              </a:avLst>
            </a:prstTxWarp>
          </a:bodyPr>
          <a:lstStyle/>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关心，</a:t>
            </a:r>
          </a:p>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所以管教</a:t>
            </a:r>
            <a:r>
              <a:rPr 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church discipline benefi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type="ctrTitle"/>
          </p:nvPr>
        </p:nvSpPr>
        <p:spPr>
          <a:xfrm>
            <a:off x="0" y="-27383"/>
            <a:ext cx="9296400" cy="1295400"/>
          </a:xfrm>
        </p:spPr>
        <p:txBody>
          <a:bodyPr/>
          <a:lstStyle/>
          <a:p>
            <a:pPr eaLnBrk="1" hangingPunct="1">
              <a:defRPr/>
            </a:pPr>
            <a:r>
              <a:rPr lang="en-US" sz="4000" b="1" dirty="0">
                <a:solidFill>
                  <a:schemeClr val="bg1"/>
                </a:solidFill>
                <a:effectLst>
                  <a:glow rad="342900">
                    <a:schemeClr val="tx1">
                      <a:alpha val="90000"/>
                    </a:schemeClr>
                  </a:glow>
                </a:effectLst>
                <a:latin typeface="Arial" charset="0"/>
                <a:ea typeface="Osaka" charset="0"/>
                <a:cs typeface="Osaka" charset="0"/>
              </a:rPr>
              <a:t>II. </a:t>
            </a:r>
            <a:r>
              <a:rPr lang="zh-CN" altLang="en-US" sz="4000" b="1" dirty="0">
                <a:solidFill>
                  <a:schemeClr val="bg1"/>
                </a:solidFill>
                <a:effectLst>
                  <a:glow rad="342900">
                    <a:schemeClr val="tx1">
                      <a:alpha val="90000"/>
                    </a:schemeClr>
                  </a:glow>
                </a:effectLst>
                <a:latin typeface="Arial" charset="0"/>
                <a:ea typeface="Osaka" charset="0"/>
                <a:cs typeface="Osaka" charset="0"/>
              </a:rPr>
              <a:t>纪律的管教会使犯错的人和教会 </a:t>
            </a:r>
            <a:r>
              <a:rPr lang="zh-CN" altLang="en-US" sz="4000" b="1" dirty="0">
                <a:solidFill>
                  <a:srgbClr val="FFFF00"/>
                </a:solidFill>
                <a:effectLst>
                  <a:glow rad="342900">
                    <a:schemeClr val="tx1">
                      <a:alpha val="90000"/>
                    </a:schemeClr>
                  </a:glow>
                </a:effectLst>
                <a:latin typeface="Arial" charset="0"/>
                <a:ea typeface="Osaka" charset="0"/>
                <a:cs typeface="Osaka" charset="0"/>
              </a:rPr>
              <a:t>受益</a:t>
            </a:r>
            <a:r>
              <a:rPr lang="en-US" sz="4000" b="1" dirty="0">
                <a:solidFill>
                  <a:schemeClr val="bg1"/>
                </a:solidFill>
                <a:effectLst>
                  <a:glow rad="342900">
                    <a:schemeClr val="tx1">
                      <a:alpha val="90000"/>
                    </a:schemeClr>
                  </a:glow>
                </a:effectLst>
                <a:latin typeface="Arial" charset="0"/>
                <a:ea typeface="Osaka" charset="0"/>
                <a:cs typeface="Osaka" charset="0"/>
              </a:rPr>
              <a:t> (5:3-8)</a:t>
            </a:r>
          </a:p>
        </p:txBody>
      </p:sp>
    </p:spTree>
    <p:extLst>
      <p:ext uri="{BB962C8B-B14F-4D97-AF65-F5344CB8AC3E}">
        <p14:creationId xmlns:p14="http://schemas.microsoft.com/office/powerpoint/2010/main" val="378114723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zh-CN" altLang="en-US" sz="3600" b="1" dirty="0">
                <a:solidFill>
                  <a:schemeClr val="tx1"/>
                </a:solidFill>
                <a:latin typeface="Arial" charset="0"/>
                <a:ea typeface="Osaka" charset="0"/>
                <a:cs typeface="Osaka" charset="0"/>
              </a:rPr>
              <a:t>纪律的管教就是将犯错的信徒交给</a:t>
            </a:r>
            <a:r>
              <a:rPr lang="zh-CN" altLang="en-US" sz="3600" b="1" dirty="0">
                <a:solidFill>
                  <a:srgbClr val="7030A0"/>
                </a:solidFill>
                <a:latin typeface="Arial" charset="0"/>
                <a:ea typeface="Osaka" charset="0"/>
                <a:cs typeface="Osaka" charset="0"/>
              </a:rPr>
              <a:t>撒旦的权势</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7" name="AutoShape 7"/>
          <p:cNvSpPr>
            <a:spLocks noChangeArrowheads="1"/>
          </p:cNvSpPr>
          <p:nvPr/>
        </p:nvSpPr>
        <p:spPr bwMode="auto">
          <a:xfrm rot="2541200">
            <a:off x="2895601"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7" name="Rectangle 8"/>
          <p:cNvSpPr>
            <a:spLocks noChangeArrowheads="1"/>
          </p:cNvSpPr>
          <p:nvPr/>
        </p:nvSpPr>
        <p:spPr bwMode="auto">
          <a:xfrm>
            <a:off x="5257800" y="152401"/>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altLang="ja-JP" sz="4800" dirty="0">
                <a:solidFill>
                  <a:srgbClr val="000000"/>
                </a:solidFill>
                <a:ea typeface="Osaka" charset="0"/>
                <a:cs typeface="Osaka" charset="0"/>
              </a:rPr>
              <a:t>"</a:t>
            </a:r>
            <a:r>
              <a:rPr lang="en-US" sz="4800" dirty="0">
                <a:solidFill>
                  <a:srgbClr val="000000"/>
                </a:solidFill>
                <a:ea typeface="Osaka" charset="0"/>
                <a:cs typeface="Osaka" charset="0"/>
              </a:rPr>
              <a:t>…</a:t>
            </a:r>
            <a:r>
              <a:rPr lang="zh-CN" altLang="en-US" sz="4800" dirty="0">
                <a:solidFill>
                  <a:srgbClr val="000000"/>
                </a:solidFill>
                <a:ea typeface="Osaka" charset="0"/>
                <a:cs typeface="Osaka" charset="0"/>
              </a:rPr>
              <a:t>交给</a:t>
            </a:r>
            <a:endParaRPr lang="en-US" altLang="zh-CN" sz="4800" dirty="0">
              <a:solidFill>
                <a:srgbClr val="000000"/>
              </a:solidFill>
              <a:ea typeface="Osaka" charset="0"/>
              <a:cs typeface="Osaka" charset="0"/>
            </a:endParaRPr>
          </a:p>
          <a:p>
            <a:r>
              <a:rPr lang="zh-CN" altLang="en-US" sz="4800" dirty="0">
                <a:solidFill>
                  <a:srgbClr val="000000"/>
                </a:solidFill>
                <a:ea typeface="Osaka" charset="0"/>
                <a:cs typeface="Osaka" charset="0"/>
              </a:rPr>
              <a:t>撒旦</a:t>
            </a:r>
            <a:r>
              <a:rPr lang="en-US" altLang="ja-JP" sz="4800" dirty="0">
                <a:solidFill>
                  <a:srgbClr val="000000"/>
                </a:solidFill>
                <a:ea typeface="Osaka" charset="0"/>
                <a:cs typeface="Osaka" charset="0"/>
              </a:rPr>
              <a:t>"</a:t>
            </a:r>
            <a:endParaRPr lang="en-US" sz="4800" dirty="0">
              <a:solidFill>
                <a:srgbClr val="000000"/>
              </a:solidFill>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39" y="457200"/>
            <a:ext cx="4770041" cy="522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a:t>
            </a:r>
            <a:r>
              <a:rPr lang="zh-CN" altLang="en-US" sz="5400" b="1" dirty="0">
                <a:solidFill>
                  <a:schemeClr val="tx1"/>
                </a:solidFill>
                <a:latin typeface="Arial" charset="0"/>
                <a:ea typeface="Osaka" charset="0"/>
                <a:cs typeface="Osaka" charset="0"/>
              </a:rPr>
              <a:t>惩戒维护</a:t>
            </a:r>
            <a:br>
              <a:rPr lang="zh-CN" altLang="en-US" sz="5400" b="1" dirty="0">
                <a:solidFill>
                  <a:schemeClr val="tx1"/>
                </a:solidFill>
                <a:latin typeface="Arial" charset="0"/>
                <a:ea typeface="Osaka" charset="0"/>
                <a:cs typeface="Osaka" charset="0"/>
              </a:rPr>
            </a:br>
            <a:r>
              <a:rPr lang="zh-CN" altLang="en-US" sz="5400" b="1" dirty="0">
                <a:solidFill>
                  <a:schemeClr val="tx1"/>
                </a:solidFill>
                <a:latin typeface="Arial" charset="0"/>
                <a:ea typeface="Osaka" charset="0"/>
                <a:cs typeface="Osaka" charset="0"/>
              </a:rPr>
              <a:t>教会的 </a:t>
            </a:r>
            <a:br>
              <a:rPr lang="zh-CN" altLang="en-US" sz="5400" b="1" dirty="0">
                <a:solidFill>
                  <a:schemeClr val="tx1"/>
                </a:solidFill>
                <a:latin typeface="Arial" charset="0"/>
                <a:ea typeface="Osaka" charset="0"/>
                <a:cs typeface="Osaka" charset="0"/>
              </a:rPr>
            </a:br>
            <a:r>
              <a:rPr lang="zh-CN" altLang="en-US" sz="8800" b="1" dirty="0">
                <a:solidFill>
                  <a:schemeClr val="accent2"/>
                </a:solidFill>
                <a:latin typeface="Arial" charset="0"/>
                <a:ea typeface="Osaka" charset="0"/>
                <a:cs typeface="Osaka" charset="0"/>
              </a:rPr>
              <a:t>圣洁</a:t>
            </a: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zh-CN" altLang="en-US" sz="7200" dirty="0">
                <a:solidFill>
                  <a:schemeClr val="bg1"/>
                </a:solidFill>
                <a:latin typeface="Arial" charset="0"/>
                <a:ea typeface="Osaka" charset="0"/>
                <a:cs typeface="Osaka" charset="0"/>
              </a:rPr>
              <a:t>酵母</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8" name="Rectangle 4"/>
          <p:cNvSpPr>
            <a:spLocks noGrp="1" noChangeArrowheads="1"/>
          </p:cNvSpPr>
          <p:nvPr>
            <p:ph type="title"/>
          </p:nvPr>
        </p:nvSpPr>
        <p:spPr>
          <a:xfrm>
            <a:off x="1371600" y="1"/>
            <a:ext cx="6324600" cy="2204864"/>
          </a:xfrm>
          <a:solidFill>
            <a:srgbClr val="0000FF"/>
          </a:solidFill>
        </p:spPr>
        <p:txBody>
          <a:bodyPr/>
          <a:lstStyle/>
          <a:p>
            <a:pPr eaLnBrk="1" hangingPunct="1"/>
            <a:r>
              <a:rPr lang="zh-CN" altLang="en-US" b="1" dirty="0">
                <a:latin typeface="Tahoma" charset="0"/>
              </a:rPr>
              <a:t>逾越节在过去</a:t>
            </a:r>
            <a:br>
              <a:rPr lang="en-US" altLang="zh-CN" b="1" dirty="0">
                <a:latin typeface="Tahoma" charset="0"/>
              </a:rPr>
            </a:br>
            <a:r>
              <a:rPr lang="zh-CN" altLang="en-US" b="1" dirty="0">
                <a:latin typeface="Tahoma" charset="0"/>
              </a:rPr>
              <a:t>重要的含义</a:t>
            </a:r>
            <a:br>
              <a:rPr lang="en-US" b="1" dirty="0">
                <a:latin typeface="Tahoma" charset="0"/>
              </a:rPr>
            </a:br>
            <a:r>
              <a:rPr lang="en-US" b="1" dirty="0">
                <a:latin typeface="Tahoma" charset="0"/>
              </a:rPr>
              <a:t>(</a:t>
            </a:r>
            <a:r>
              <a:rPr lang="zh-CN" altLang="en-US" b="1" dirty="0">
                <a:latin typeface="Tahoma" charset="0"/>
              </a:rPr>
              <a:t>出埃及记</a:t>
            </a:r>
            <a:r>
              <a:rPr lang="en-US" b="1" dirty="0">
                <a:latin typeface="Tahoma" charset="0"/>
              </a:rPr>
              <a:t>12)</a:t>
            </a:r>
          </a:p>
        </p:txBody>
      </p:sp>
    </p:spTree>
    <p:extLst>
      <p:ext uri="{BB962C8B-B14F-4D97-AF65-F5344CB8AC3E}">
        <p14:creationId xmlns:p14="http://schemas.microsoft.com/office/powerpoint/2010/main" val="33425430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7" descr="lamb">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8" descr="lam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60400"/>
            <a:ext cx="45656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9" name="Picture 9" descr="Lam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5800" y="2895600"/>
            <a:ext cx="5918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3" name="Rectangle 3"/>
          <p:cNvSpPr>
            <a:spLocks noGrp="1" noChangeArrowheads="1"/>
          </p:cNvSpPr>
          <p:nvPr>
            <p:ph type="title"/>
          </p:nvPr>
        </p:nvSpPr>
        <p:spPr>
          <a:solidFill>
            <a:srgbClr val="0000FF"/>
          </a:solidFill>
        </p:spPr>
        <p:txBody>
          <a:bodyPr/>
          <a:lstStyle/>
          <a:p>
            <a:pPr eaLnBrk="1" hangingPunct="1"/>
            <a:r>
              <a:rPr lang="zh-CN" altLang="en-US" sz="6600" dirty="0">
                <a:solidFill>
                  <a:schemeClr val="tx1"/>
                </a:solidFill>
                <a:latin typeface="Tahoma" charset="0"/>
              </a:rPr>
              <a:t>逾越节的羔羊</a:t>
            </a:r>
            <a:endParaRPr lang="en-US" sz="6600" dirty="0">
              <a:solidFill>
                <a:schemeClr val="tx1"/>
              </a:solidFill>
              <a:latin typeface="Tahoma" charset="0"/>
            </a:endParaRPr>
          </a:p>
        </p:txBody>
      </p:sp>
    </p:spTree>
    <p:extLst>
      <p:ext uri="{BB962C8B-B14F-4D97-AF65-F5344CB8AC3E}">
        <p14:creationId xmlns:p14="http://schemas.microsoft.com/office/powerpoint/2010/main" val="2430366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489"/>
                                        </p:tgtEl>
                                        <p:attrNameLst>
                                          <p:attrName>style.visibility</p:attrName>
                                        </p:attrNameLst>
                                      </p:cBhvr>
                                      <p:to>
                                        <p:strVal val="visible"/>
                                      </p:to>
                                    </p:set>
                                    <p:animEffect transition="in" filter="wipe(left)">
                                      <p:cBhvr>
                                        <p:cTn id="7" dur="500"/>
                                        <p:tgtEl>
                                          <p:spTgt spid="532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Puri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23"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5400" dirty="0">
                <a:solidFill>
                  <a:schemeClr val="tx1"/>
                </a:solidFill>
                <a:latin typeface="Tahoma" charset="0"/>
              </a:rPr>
              <a:t>"</a:t>
            </a:r>
            <a:r>
              <a:rPr lang="zh-CN" altLang="en-US" sz="5400" dirty="0">
                <a:solidFill>
                  <a:schemeClr val="tx1"/>
                </a:solidFill>
                <a:latin typeface="Tahoma" charset="0"/>
              </a:rPr>
              <a:t>除去所有的酵</a:t>
            </a:r>
            <a:r>
              <a:rPr lang="en-US" sz="5400" dirty="0">
                <a:solidFill>
                  <a:schemeClr val="tx1"/>
                </a:solidFill>
                <a:latin typeface="Tahoma" charset="0"/>
              </a:rPr>
              <a:t>!</a:t>
            </a:r>
            <a:r>
              <a:rPr lang="en-US" altLang="ja-JP" sz="5400" dirty="0">
                <a:solidFill>
                  <a:schemeClr val="tx1"/>
                </a:solidFill>
                <a:latin typeface="Tahoma" charset="0"/>
              </a:rPr>
              <a:t>"</a:t>
            </a:r>
            <a:endParaRPr lang="en-US" sz="5400" dirty="0">
              <a:solidFill>
                <a:schemeClr val="tx1"/>
              </a:solidFill>
              <a:latin typeface="Tahoma" charset="0"/>
            </a:endParaRPr>
          </a:p>
        </p:txBody>
      </p:sp>
    </p:spTree>
    <p:extLst>
      <p:ext uri="{BB962C8B-B14F-4D97-AF65-F5344CB8AC3E}">
        <p14:creationId xmlns:p14="http://schemas.microsoft.com/office/powerpoint/2010/main" val="268500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 Corinthians</a:t>
            </a:r>
          </a:p>
        </p:txBody>
      </p:sp>
    </p:spTree>
    <p:extLst>
      <p:ext uri="{BB962C8B-B14F-4D97-AF65-F5344CB8AC3E}">
        <p14:creationId xmlns:p14="http://schemas.microsoft.com/office/powerpoint/2010/main" val="210676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6856" y="485800"/>
            <a:ext cx="9155360" cy="1143000"/>
          </a:xfrm>
        </p:spPr>
        <p:txBody>
          <a:bodyPr/>
          <a:lstStyle/>
          <a:p>
            <a:pPr eaLnBrk="1" hangingPunct="1"/>
            <a:r>
              <a:rPr lang="zh-CN" altLang="en-US" sz="4800" b="1" dirty="0">
                <a:latin typeface="Tahoma" charset="0"/>
              </a:rPr>
              <a:t>除酵节</a:t>
            </a:r>
            <a:endParaRPr lang="en-US" sz="4800" b="1" dirty="0">
              <a:latin typeface="Tahoma" charset="0"/>
            </a:endParaRPr>
          </a:p>
        </p:txBody>
      </p:sp>
      <p:pic>
        <p:nvPicPr>
          <p:cNvPr id="187395" name="Picture 3" descr="PesachMatz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4318272"/>
            <a:ext cx="35814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4" descr="bdyea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1575073"/>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5" descr="yeast-breadmachine">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7400" y="1651272"/>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6" descr="yeast">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29002" y="1575072"/>
            <a:ext cx="2151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 Box 7"/>
          <p:cNvSpPr txBox="1">
            <a:spLocks noChangeArrowheads="1"/>
          </p:cNvSpPr>
          <p:nvPr/>
        </p:nvSpPr>
        <p:spPr bwMode="auto">
          <a:xfrm>
            <a:off x="8229600" y="180281"/>
            <a:ext cx="91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2000" dirty="0">
                <a:solidFill>
                  <a:srgbClr val="FFFFFF"/>
                </a:solidFill>
                <a:latin typeface="Tahoma" charset="0"/>
              </a:rPr>
              <a:t>128, 137</a:t>
            </a:r>
          </a:p>
        </p:txBody>
      </p:sp>
      <p:pic>
        <p:nvPicPr>
          <p:cNvPr id="187400" name="Picture 8" descr="matzah-thumb"/>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57813" y="4318272"/>
            <a:ext cx="310991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35717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4" descr="281334679_3af16583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09" y="518988"/>
            <a:ext cx="5550399" cy="60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ctrTitle"/>
          </p:nvPr>
        </p:nvSpPr>
        <p:spPr>
          <a:xfrm>
            <a:off x="35496" y="914400"/>
            <a:ext cx="3581400" cy="5105400"/>
          </a:xfrm>
        </p:spPr>
        <p:txBody>
          <a:bodyPr/>
          <a:lstStyle/>
          <a:p>
            <a:pPr eaLnBrk="1" hangingPunct="1"/>
            <a:r>
              <a:rPr lang="en-US" sz="4000" b="1" dirty="0">
                <a:solidFill>
                  <a:schemeClr val="bg1"/>
                </a:solidFill>
                <a:latin typeface="Arial" charset="0"/>
                <a:ea typeface="Osaka" charset="0"/>
                <a:cs typeface="Osaka" charset="0"/>
              </a:rPr>
              <a:t>III. </a:t>
            </a:r>
            <a:r>
              <a:rPr lang="zh-CN" altLang="en-US" sz="4000" b="1" dirty="0">
                <a:solidFill>
                  <a:schemeClr val="bg1"/>
                </a:solidFill>
                <a:latin typeface="Arial" charset="0"/>
                <a:ea typeface="Osaka" charset="0"/>
                <a:cs typeface="Osaka" charset="0"/>
              </a:rPr>
              <a:t>是否与不道德的人 </a:t>
            </a:r>
            <a:r>
              <a:rPr lang="zh-CN" altLang="en-US" sz="4000" b="1" dirty="0">
                <a:solidFill>
                  <a:srgbClr val="FFFF00"/>
                </a:solidFill>
                <a:latin typeface="Arial" charset="0"/>
                <a:ea typeface="Osaka" charset="0"/>
                <a:cs typeface="Osaka" charset="0"/>
              </a:rPr>
              <a:t>相交 </a:t>
            </a:r>
            <a:r>
              <a:rPr lang="zh-CN" altLang="en-US" sz="4000" b="1" dirty="0">
                <a:solidFill>
                  <a:schemeClr val="bg1"/>
                </a:solidFill>
                <a:latin typeface="Arial" charset="0"/>
                <a:ea typeface="Osaka" charset="0"/>
                <a:cs typeface="Osaka" charset="0"/>
              </a:rPr>
              <a:t>取决于他们是否是基督徒 </a:t>
            </a:r>
            <a:br>
              <a:rPr lang="en-US" sz="4000" b="1" dirty="0">
                <a:solidFill>
                  <a:schemeClr val="bg1"/>
                </a:solidFill>
                <a:latin typeface="Arial" charset="0"/>
                <a:ea typeface="Osaka" charset="0"/>
                <a:cs typeface="Osaka" charset="0"/>
              </a:rPr>
            </a:br>
            <a:r>
              <a:rPr lang="en-US" sz="4000" b="1" dirty="0">
                <a:solidFill>
                  <a:schemeClr val="bg1"/>
                </a:solidFill>
                <a:latin typeface="Arial" charset="0"/>
                <a:ea typeface="Osaka" charset="0"/>
                <a:cs typeface="Osaka" charset="0"/>
              </a:rPr>
              <a:t>(5:9-13).</a:t>
            </a:r>
            <a:endParaRPr lang="en-US" sz="4000" b="1" dirty="0">
              <a:solidFill>
                <a:schemeClr val="tx1"/>
              </a:solidFill>
              <a:latin typeface="Arial" charset="0"/>
              <a:ea typeface="Osaka" charset="0"/>
              <a:cs typeface="Osaka" charset="0"/>
            </a:endParaRPr>
          </a:p>
        </p:txBody>
      </p:sp>
      <p:grpSp>
        <p:nvGrpSpPr>
          <p:cNvPr id="2" name="Group 1"/>
          <p:cNvGrpSpPr/>
          <p:nvPr/>
        </p:nvGrpSpPr>
        <p:grpSpPr>
          <a:xfrm>
            <a:off x="3707905" y="5877272"/>
            <a:ext cx="5400600" cy="504056"/>
            <a:chOff x="3851920" y="5517232"/>
            <a:chExt cx="5400600" cy="504056"/>
          </a:xfrm>
        </p:grpSpPr>
        <p:sp>
          <p:nvSpPr>
            <p:cNvPr id="8" name="Rounded Rectangle 7"/>
            <p:cNvSpPr/>
            <p:nvPr/>
          </p:nvSpPr>
          <p:spPr bwMode="auto">
            <a:xfrm>
              <a:off x="3851920" y="5517232"/>
              <a:ext cx="5400600" cy="504056"/>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13790"/>
              <a:endParaRPr lang="en-US" sz="3400" b="0">
                <a:solidFill>
                  <a:srgbClr val="000000"/>
                </a:solidFill>
                <a:latin typeface="Times New Roman" charset="0"/>
                <a:sym typeface="Times New Roman" charset="0"/>
              </a:endParaRPr>
            </a:p>
          </p:txBody>
        </p:sp>
        <p:sp>
          <p:nvSpPr>
            <p:cNvPr id="9" name="Rectangle 3"/>
            <p:cNvSpPr>
              <a:spLocks/>
            </p:cNvSpPr>
            <p:nvPr/>
          </p:nvSpPr>
          <p:spPr bwMode="auto">
            <a:xfrm>
              <a:off x="4792358" y="5579948"/>
              <a:ext cx="3573370" cy="369332"/>
            </a:xfrm>
            <a:prstGeom prst="rect">
              <a:avLst/>
            </a:prstGeom>
            <a:noFill/>
            <a:ln>
              <a:noFill/>
            </a:ln>
          </p:spPr>
          <p:txBody>
            <a:bodyPr wrap="none" lIns="0" tIns="0" rIns="57741" bIns="0">
              <a:spAutoFit/>
            </a:bodyPr>
            <a:lstStyle/>
            <a:p>
              <a:pPr marL="55512"/>
              <a:r>
                <a:rPr lang="en-US" altLang="zh-CN" b="1" dirty="0">
                  <a:solidFill>
                    <a:schemeClr val="tx1"/>
                  </a:solidFill>
                  <a:latin typeface="Arial Bold" charset="0"/>
                  <a:ea typeface="宋体" charset="0"/>
                  <a:cs typeface="宋体" charset="0"/>
                  <a:sym typeface="Arial Bold" charset="0"/>
                </a:rPr>
                <a:t>“</a:t>
              </a:r>
              <a:r>
                <a:rPr lang="zh-CN" altLang="en-US" b="1" dirty="0">
                  <a:solidFill>
                    <a:schemeClr val="tx1"/>
                  </a:solidFill>
                  <a:latin typeface="Arial Bold" charset="0"/>
                  <a:ea typeface="宋体" charset="0"/>
                  <a:cs typeface="宋体" charset="0"/>
                  <a:sym typeface="Arial Bold" charset="0"/>
                </a:rPr>
                <a:t>不要看我</a:t>
              </a:r>
              <a:r>
                <a:rPr lang="en-US" altLang="zh-CN" b="1" dirty="0">
                  <a:solidFill>
                    <a:schemeClr val="tx1"/>
                  </a:solidFill>
                  <a:latin typeface="Arial Bold" charset="0"/>
                  <a:ea typeface="宋体" charset="0"/>
                  <a:cs typeface="宋体" charset="0"/>
                  <a:sym typeface="Arial Bold" charset="0"/>
                </a:rPr>
                <a:t>!  </a:t>
              </a:r>
              <a:r>
                <a:rPr lang="zh-CN" altLang="en-US" b="1" dirty="0">
                  <a:solidFill>
                    <a:schemeClr val="tx1"/>
                  </a:solidFill>
                  <a:latin typeface="Arial Bold" charset="0"/>
                  <a:ea typeface="宋体" charset="0"/>
                  <a:cs typeface="宋体" charset="0"/>
                  <a:sym typeface="Arial Bold" charset="0"/>
                </a:rPr>
                <a:t>瞩目看耶稣</a:t>
              </a:r>
              <a:r>
                <a:rPr lang="en-US" altLang="zh-CN" b="1" dirty="0">
                  <a:solidFill>
                    <a:schemeClr val="tx1"/>
                  </a:solidFill>
                  <a:latin typeface="Arial Bold" charset="0"/>
                  <a:ea typeface="宋体" charset="0"/>
                  <a:cs typeface="宋体" charset="0"/>
                  <a:sym typeface="Arial Bold" charset="0"/>
                </a:rPr>
                <a:t>!"</a:t>
              </a:r>
              <a:endParaRPr lang="zh-CN" altLang="en-US" b="1" dirty="0">
                <a:solidFill>
                  <a:schemeClr val="tx1"/>
                </a:solidFill>
                <a:latin typeface="Arial Bold" charset="0"/>
                <a:ea typeface="宋体" charset="0"/>
                <a:cs typeface="宋体" charset="0"/>
                <a:sym typeface="Arial Bold" charset="0"/>
              </a:endParaRPr>
            </a:p>
          </p:txBody>
        </p:sp>
      </p:grpSp>
    </p:spTree>
    <p:extLst>
      <p:ext uri="{BB962C8B-B14F-4D97-AF65-F5344CB8AC3E}">
        <p14:creationId xmlns:p14="http://schemas.microsoft.com/office/powerpoint/2010/main" val="824868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2"/>
          <p:cNvSpPr>
            <a:spLocks noGrp="1" noChangeArrowheads="1"/>
          </p:cNvSpPr>
          <p:nvPr>
            <p:ph type="ctrTitle"/>
          </p:nvPr>
        </p:nvSpPr>
        <p:spPr>
          <a:xfrm>
            <a:off x="467544" y="188913"/>
            <a:ext cx="8719120" cy="1143000"/>
          </a:xfrm>
        </p:spPr>
        <p:txBody>
          <a:bodyPr/>
          <a:lstStyle/>
          <a:p>
            <a:pPr marL="761493" indent="-761493" algn="l" eaLnBrk="1" hangingPunct="1"/>
            <a:r>
              <a:rPr lang="en-US" b="1" dirty="0">
                <a:solidFill>
                  <a:srgbClr val="FFFFFF"/>
                </a:solidFill>
                <a:latin typeface="Arial" charset="0"/>
                <a:ea typeface="Osaka" charset="0"/>
                <a:cs typeface="Osaka" charset="0"/>
              </a:rPr>
              <a:t>A.	</a:t>
            </a:r>
            <a:r>
              <a:rPr lang="zh-CN" altLang="en-US" b="1" dirty="0">
                <a:solidFill>
                  <a:srgbClr val="FFFFFF"/>
                </a:solidFill>
                <a:latin typeface="Arial" charset="0"/>
                <a:ea typeface="Osaka" charset="0"/>
                <a:cs typeface="Osaka" charset="0"/>
              </a:rPr>
              <a:t>我们 </a:t>
            </a:r>
            <a:r>
              <a:rPr lang="zh-CN" altLang="en-US" b="1" dirty="0">
                <a:solidFill>
                  <a:srgbClr val="FFFF00"/>
                </a:solidFill>
                <a:latin typeface="Arial" charset="0"/>
                <a:ea typeface="Osaka" charset="0"/>
                <a:cs typeface="Osaka" charset="0"/>
              </a:rPr>
              <a:t>可以 </a:t>
            </a:r>
            <a:r>
              <a:rPr lang="zh-CN" altLang="en-US" b="1" dirty="0">
                <a:solidFill>
                  <a:srgbClr val="FFFFFF"/>
                </a:solidFill>
                <a:latin typeface="Arial" charset="0"/>
                <a:ea typeface="Osaka" charset="0"/>
                <a:cs typeface="Osaka" charset="0"/>
              </a:rPr>
              <a:t>和生活在罪中</a:t>
            </a:r>
            <a:r>
              <a:rPr lang="zh-CN" altLang="en-US" b="1" dirty="0">
                <a:solidFill>
                  <a:srgbClr val="FFFF00"/>
                </a:solidFill>
                <a:latin typeface="Arial" charset="0"/>
                <a:ea typeface="Osaka" charset="0"/>
                <a:cs typeface="Osaka" charset="0"/>
              </a:rPr>
              <a:t>不信的人</a:t>
            </a:r>
            <a:r>
              <a:rPr lang="zh-CN" altLang="en-US" b="1" dirty="0">
                <a:solidFill>
                  <a:srgbClr val="FFFFFF"/>
                </a:solidFill>
                <a:latin typeface="Arial" charset="0"/>
                <a:ea typeface="Osaka" charset="0"/>
                <a:cs typeface="Osaka" charset="0"/>
              </a:rPr>
              <a:t>相交 </a:t>
            </a:r>
            <a:r>
              <a:rPr lang="en-US" b="1" dirty="0">
                <a:solidFill>
                  <a:srgbClr val="FFFFFF"/>
                </a:solidFill>
                <a:latin typeface="Arial" charset="0"/>
                <a:ea typeface="Osaka" charset="0"/>
                <a:cs typeface="Osaka" charset="0"/>
              </a:rPr>
              <a:t>(5:9-10).</a:t>
            </a:r>
            <a:endParaRPr lang="en-US" dirty="0">
              <a:solidFill>
                <a:srgbClr val="FFFFFF"/>
              </a:solidFill>
              <a:latin typeface="Arial" charset="0"/>
              <a:ea typeface="Osaka" charset="0"/>
              <a:cs typeface="Osaka" charset="0"/>
            </a:endParaRPr>
          </a:p>
        </p:txBody>
      </p:sp>
      <p:sp>
        <p:nvSpPr>
          <p:cNvPr id="595972" name="Rectangle 4"/>
          <p:cNvSpPr>
            <a:spLocks noChangeArrowheads="1"/>
          </p:cNvSpPr>
          <p:nvPr/>
        </p:nvSpPr>
        <p:spPr bwMode="auto">
          <a:xfrm>
            <a:off x="533400" y="5382344"/>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61493" indent="-761493" algn="l">
              <a:defRPr/>
            </a:pPr>
            <a:r>
              <a:rPr lang="en-US" sz="4400" dirty="0">
                <a:solidFill>
                  <a:srgbClr val="FFFFFF"/>
                </a:solidFill>
                <a:effectLst>
                  <a:glow rad="165100">
                    <a:srgbClr val="000000"/>
                  </a:glow>
                </a:effectLst>
                <a:ea typeface="Osaka" charset="0"/>
                <a:cs typeface="Osaka" charset="0"/>
              </a:rPr>
              <a:t>B.	</a:t>
            </a:r>
            <a:r>
              <a:rPr lang="zh-CN" altLang="en-US" sz="4400" dirty="0">
                <a:solidFill>
                  <a:srgbClr val="FFFFFF"/>
                </a:solidFill>
                <a:effectLst>
                  <a:glow rad="165100">
                    <a:srgbClr val="000000"/>
                  </a:glow>
                </a:effectLst>
                <a:ea typeface="Osaka" charset="0"/>
                <a:cs typeface="Osaka" charset="0"/>
              </a:rPr>
              <a:t>我们</a:t>
            </a:r>
            <a:r>
              <a:rPr lang="zh-CN" altLang="en-US" sz="4400" dirty="0">
                <a:solidFill>
                  <a:srgbClr val="FFFF00"/>
                </a:solidFill>
                <a:effectLst>
                  <a:glow rad="165100">
                    <a:srgbClr val="000000"/>
                  </a:glow>
                </a:effectLst>
                <a:ea typeface="Osaka" charset="0"/>
                <a:cs typeface="Osaka" charset="0"/>
              </a:rPr>
              <a:t> 不可以 </a:t>
            </a:r>
            <a:r>
              <a:rPr lang="zh-CN" altLang="en-US" sz="4400" dirty="0">
                <a:solidFill>
                  <a:srgbClr val="FFFFFF"/>
                </a:solidFill>
                <a:effectLst>
                  <a:glow rad="165100">
                    <a:srgbClr val="000000"/>
                  </a:glow>
                </a:effectLst>
                <a:ea typeface="Osaka" charset="0"/>
                <a:cs typeface="Osaka" charset="0"/>
              </a:rPr>
              <a:t>与不道德的</a:t>
            </a:r>
            <a:r>
              <a:rPr lang="zh-CN" altLang="en-US" sz="4400" dirty="0">
                <a:solidFill>
                  <a:srgbClr val="FFFF00"/>
                </a:solidFill>
                <a:effectLst>
                  <a:glow rad="165100">
                    <a:srgbClr val="000000"/>
                  </a:glow>
                </a:effectLst>
                <a:ea typeface="Osaka" charset="0"/>
                <a:cs typeface="Osaka" charset="0"/>
              </a:rPr>
              <a:t>基督徒</a:t>
            </a:r>
            <a:r>
              <a:rPr lang="zh-CN" altLang="en-US" sz="4400" dirty="0">
                <a:solidFill>
                  <a:srgbClr val="FFFFFF"/>
                </a:solidFill>
                <a:effectLst>
                  <a:glow rad="165100">
                    <a:srgbClr val="000000"/>
                  </a:glow>
                </a:effectLst>
                <a:ea typeface="Osaka" charset="0"/>
                <a:cs typeface="Osaka" charset="0"/>
              </a:rPr>
              <a:t>相交 </a:t>
            </a:r>
            <a:r>
              <a:rPr lang="en-US" sz="4400" dirty="0">
                <a:solidFill>
                  <a:srgbClr val="FFFFFF"/>
                </a:solidFill>
                <a:effectLst>
                  <a:glow rad="165100">
                    <a:srgbClr val="000000"/>
                  </a:glow>
                </a:effectLst>
                <a:ea typeface="Osaka" charset="0"/>
                <a:cs typeface="Osaka" charset="0"/>
              </a:rPr>
              <a:t>(5:11).</a:t>
            </a:r>
          </a:p>
        </p:txBody>
      </p:sp>
      <p:sp>
        <p:nvSpPr>
          <p:cNvPr id="595975" name="WordArt 7"/>
          <p:cNvSpPr>
            <a:spLocks noChangeArrowheads="1" noChangeShapeType="1" noTextEdit="1"/>
          </p:cNvSpPr>
          <p:nvPr/>
        </p:nvSpPr>
        <p:spPr bwMode="auto">
          <a:xfrm rot="-859843">
            <a:off x="2090751" y="2273300"/>
            <a:ext cx="4892675" cy="2090738"/>
          </a:xfrm>
          <a:prstGeom prst="rect">
            <a:avLst/>
          </a:prstGeom>
        </p:spPr>
        <p:txBody>
          <a:bodyPr wrap="none" lIns="91378" tIns="45690" rIns="91378" bIns="45690" fromWordArt="1">
            <a:prstTxWarp prst="textPlain">
              <a:avLst>
                <a:gd name="adj" fmla="val 50000"/>
              </a:avLst>
            </a:prstTxWarp>
          </a:bodyPr>
          <a:lstStyle/>
          <a:p>
            <a:pPr eaLnBrk="0" hangingPunct="0"/>
            <a:r>
              <a:rPr lang="da-DK" sz="3600" b="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but...</a:t>
            </a:r>
            <a:endParaRPr lang="en-US" sz="3600" b="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endParaRPr>
          </a:p>
        </p:txBody>
      </p:sp>
    </p:spTree>
    <p:extLst>
      <p:ext uri="{BB962C8B-B14F-4D97-AF65-F5344CB8AC3E}">
        <p14:creationId xmlns:p14="http://schemas.microsoft.com/office/powerpoint/2010/main" val="258288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95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59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build="p" autoUpdateAnimBg="0"/>
      <p:bldP spid="59597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3890"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1" name="Rectangle 2"/>
          <p:cNvSpPr>
            <a:spLocks noGrp="1" noChangeArrowheads="1"/>
          </p:cNvSpPr>
          <p:nvPr>
            <p:ph type="ctrTitle"/>
          </p:nvPr>
        </p:nvSpPr>
        <p:spPr>
          <a:xfrm>
            <a:off x="0" y="-76200"/>
            <a:ext cx="9144000" cy="1371600"/>
          </a:xfrm>
        </p:spPr>
        <p:txBody>
          <a:bodyPr/>
          <a:lstStyle/>
          <a:p>
            <a:pPr eaLnBrk="1" hangingPunct="1"/>
            <a:r>
              <a:rPr lang="zh-CN" altLang="en-US" b="1" dirty="0">
                <a:solidFill>
                  <a:schemeClr val="bg1"/>
                </a:solidFill>
                <a:latin typeface="Arial" charset="0"/>
                <a:ea typeface="Osaka" charset="0"/>
                <a:cs typeface="Osaka" charset="0"/>
              </a:rPr>
              <a:t>哪一些罪行足以得到教会的惩戒</a:t>
            </a:r>
            <a:r>
              <a:rPr lang="en-US" altLang="ja-JP" b="1" dirty="0">
                <a:solidFill>
                  <a:schemeClr val="bg1"/>
                </a:solidFill>
                <a:latin typeface="Arial" charset="0"/>
                <a:ea typeface="Osaka" charset="0"/>
                <a:cs typeface="Osaka" charset="0"/>
              </a:rPr>
              <a:t>?</a:t>
            </a:r>
            <a:endParaRPr lang="en-US" dirty="0">
              <a:solidFill>
                <a:schemeClr val="tx1"/>
              </a:solidFill>
              <a:latin typeface="Arial" charset="0"/>
              <a:ea typeface="Osaka" charset="0"/>
              <a:cs typeface="Osaka" charset="0"/>
            </a:endParaRPr>
          </a:p>
        </p:txBody>
      </p:sp>
      <p:sp>
        <p:nvSpPr>
          <p:cNvPr id="328710" name="Rectangle 6"/>
          <p:cNvSpPr>
            <a:spLocks noChangeArrowheads="1"/>
          </p:cNvSpPr>
          <p:nvPr/>
        </p:nvSpPr>
        <p:spPr bwMode="auto">
          <a:xfrm>
            <a:off x="-457200" y="2133601"/>
            <a:ext cx="6400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dirty="0">
                <a:solidFill>
                  <a:srgbClr val="FFFFFF"/>
                </a:solidFill>
                <a:ea typeface="Osaka" charset="0"/>
                <a:cs typeface="Osaka" charset="0"/>
              </a:rPr>
              <a:t>淫乱</a:t>
            </a:r>
          </a:p>
          <a:p>
            <a:pPr>
              <a:spcBef>
                <a:spcPct val="20000"/>
              </a:spcBef>
            </a:pPr>
            <a:r>
              <a:rPr lang="zh-CN" altLang="en-US" sz="3600" dirty="0">
                <a:solidFill>
                  <a:srgbClr val="FFFFFF"/>
                </a:solidFill>
                <a:ea typeface="Osaka" charset="0"/>
                <a:cs typeface="Osaka" charset="0"/>
              </a:rPr>
              <a:t>贪婪</a:t>
            </a:r>
          </a:p>
          <a:p>
            <a:pPr>
              <a:spcBef>
                <a:spcPct val="20000"/>
              </a:spcBef>
            </a:pPr>
            <a:r>
              <a:rPr lang="zh-CN" altLang="en-US" sz="3600" dirty="0">
                <a:solidFill>
                  <a:srgbClr val="FFFFFF"/>
                </a:solidFill>
                <a:ea typeface="Osaka" charset="0"/>
                <a:cs typeface="Osaka" charset="0"/>
              </a:rPr>
              <a:t>拜偶像</a:t>
            </a:r>
          </a:p>
          <a:p>
            <a:pPr>
              <a:spcBef>
                <a:spcPct val="20000"/>
              </a:spcBef>
            </a:pPr>
            <a:r>
              <a:rPr lang="zh-CN" altLang="en-US" sz="3600" dirty="0">
                <a:solidFill>
                  <a:srgbClr val="FFFFFF"/>
                </a:solidFill>
                <a:ea typeface="Osaka" charset="0"/>
                <a:cs typeface="Osaka" charset="0"/>
              </a:rPr>
              <a:t>诽谤</a:t>
            </a:r>
          </a:p>
          <a:p>
            <a:pPr>
              <a:spcBef>
                <a:spcPct val="20000"/>
              </a:spcBef>
            </a:pPr>
            <a:r>
              <a:rPr lang="zh-CN" altLang="en-US" sz="3600" dirty="0">
                <a:solidFill>
                  <a:srgbClr val="FFFFFF"/>
                </a:solidFill>
                <a:ea typeface="Osaka" charset="0"/>
                <a:cs typeface="Osaka" charset="0"/>
              </a:rPr>
              <a:t>醉酒</a:t>
            </a:r>
          </a:p>
          <a:p>
            <a:pPr>
              <a:spcBef>
                <a:spcPct val="20000"/>
              </a:spcBef>
            </a:pPr>
            <a:r>
              <a:rPr lang="zh-CN" altLang="en-US" sz="3600" dirty="0">
                <a:solidFill>
                  <a:srgbClr val="FFFFFF"/>
                </a:solidFill>
                <a:ea typeface="Osaka" charset="0"/>
                <a:cs typeface="Osaka" charset="0"/>
              </a:rPr>
              <a:t>勒索</a:t>
            </a:r>
          </a:p>
          <a:p>
            <a:pPr>
              <a:spcBef>
                <a:spcPct val="20000"/>
              </a:spcBef>
            </a:pPr>
            <a:r>
              <a:rPr lang="en-US" sz="3600" dirty="0">
                <a:solidFill>
                  <a:srgbClr val="FFFFFF"/>
                </a:solidFill>
                <a:ea typeface="Osaka" charset="0"/>
                <a:cs typeface="Osaka" charset="0"/>
              </a:rPr>
              <a:t>s</a:t>
            </a:r>
          </a:p>
        </p:txBody>
      </p:sp>
      <p:sp>
        <p:nvSpPr>
          <p:cNvPr id="328711" name="Oval 7"/>
          <p:cNvSpPr>
            <a:spLocks noChangeArrowheads="1"/>
          </p:cNvSpPr>
          <p:nvPr/>
        </p:nvSpPr>
        <p:spPr bwMode="auto">
          <a:xfrm>
            <a:off x="152400" y="1371600"/>
            <a:ext cx="5105400" cy="50292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p:spPr>
        <p:txBody>
          <a:bodyPr wrap="none" lIns="91378" tIns="45690" rIns="91378" bIns="45690" anchor="ctr"/>
          <a:lstStyle/>
          <a:p>
            <a:pPr algn="l" eaLnBrk="0" hangingPunct="0">
              <a:defRPr/>
            </a:pPr>
            <a:endParaRPr lang="en-US" b="0">
              <a:solidFill>
                <a:srgbClr val="000000"/>
              </a:solidFill>
            </a:endParaRPr>
          </a:p>
        </p:txBody>
      </p:sp>
      <p:sp>
        <p:nvSpPr>
          <p:cNvPr id="328712" name="Rectangle 8"/>
          <p:cNvSpPr>
            <a:spLocks noChangeArrowheads="1"/>
          </p:cNvSpPr>
          <p:nvPr/>
        </p:nvSpPr>
        <p:spPr bwMode="auto">
          <a:xfrm>
            <a:off x="4114800" y="4724400"/>
            <a:ext cx="541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u="sng" dirty="0">
                <a:solidFill>
                  <a:srgbClr val="FFFFFF"/>
                </a:solidFill>
                <a:ea typeface="Osaka" charset="0"/>
                <a:cs typeface="Osaka" charset="0"/>
              </a:rPr>
              <a:t>其他的经文</a:t>
            </a:r>
            <a:r>
              <a:rPr lang="en-US" sz="3600" u="sng" dirty="0">
                <a:solidFill>
                  <a:srgbClr val="FFFFFF"/>
                </a:solidFill>
                <a:ea typeface="Osaka" charset="0"/>
                <a:cs typeface="Osaka" charset="0"/>
              </a:rPr>
              <a:t>:</a:t>
            </a:r>
            <a:endParaRPr lang="en-US" sz="3600" dirty="0">
              <a:solidFill>
                <a:srgbClr val="FFFFFF"/>
              </a:solidFill>
              <a:ea typeface="Osaka" charset="0"/>
              <a:cs typeface="Osaka" charset="0"/>
            </a:endParaRPr>
          </a:p>
          <a:p>
            <a:pPr>
              <a:spcBef>
                <a:spcPct val="20000"/>
              </a:spcBef>
            </a:pPr>
            <a:r>
              <a:rPr lang="zh-CN" altLang="en-US" sz="3600" dirty="0">
                <a:solidFill>
                  <a:srgbClr val="FFFFFF"/>
                </a:solidFill>
                <a:ea typeface="Osaka" charset="0"/>
                <a:cs typeface="Osaka" charset="0"/>
              </a:rPr>
              <a:t>分裂</a:t>
            </a:r>
            <a:r>
              <a:rPr lang="en-US" sz="3600" dirty="0">
                <a:solidFill>
                  <a:srgbClr val="FFFFFF"/>
                </a:solidFill>
                <a:ea typeface="Osaka" charset="0"/>
                <a:cs typeface="Osaka" charset="0"/>
              </a:rPr>
              <a:t> (</a:t>
            </a:r>
            <a:r>
              <a:rPr lang="zh-CN" altLang="en-US" sz="3600" dirty="0">
                <a:solidFill>
                  <a:srgbClr val="FFFFFF"/>
                </a:solidFill>
                <a:ea typeface="Osaka" charset="0"/>
                <a:cs typeface="Osaka" charset="0"/>
              </a:rPr>
              <a:t>多</a:t>
            </a:r>
            <a:r>
              <a:rPr lang="en-US" sz="3600" dirty="0">
                <a:solidFill>
                  <a:srgbClr val="FFFFFF"/>
                </a:solidFill>
                <a:ea typeface="Osaka" charset="0"/>
                <a:cs typeface="Osaka" charset="0"/>
              </a:rPr>
              <a:t> 3:10)</a:t>
            </a:r>
          </a:p>
          <a:p>
            <a:pPr>
              <a:spcBef>
                <a:spcPct val="20000"/>
              </a:spcBef>
            </a:pPr>
            <a:r>
              <a:rPr lang="zh-CN" altLang="en-US" sz="3600" dirty="0">
                <a:solidFill>
                  <a:srgbClr val="FFFFFF"/>
                </a:solidFill>
                <a:ea typeface="Osaka" charset="0"/>
                <a:cs typeface="Osaka" charset="0"/>
              </a:rPr>
              <a:t>懒惰  </a:t>
            </a:r>
            <a:r>
              <a:rPr lang="en-US" sz="3600" dirty="0">
                <a:solidFill>
                  <a:srgbClr val="FFFFFF"/>
                </a:solidFill>
                <a:ea typeface="Osaka" charset="0"/>
                <a:cs typeface="Osaka" charset="0"/>
              </a:rPr>
              <a:t>(</a:t>
            </a:r>
            <a:r>
              <a:rPr lang="zh-CN" altLang="en-US" sz="3600" dirty="0">
                <a:solidFill>
                  <a:srgbClr val="FFFFFF"/>
                </a:solidFill>
                <a:ea typeface="Osaka" charset="0"/>
                <a:cs typeface="Osaka" charset="0"/>
              </a:rPr>
              <a:t>贴后</a:t>
            </a:r>
            <a:r>
              <a:rPr lang="en-US" sz="3600" dirty="0">
                <a:solidFill>
                  <a:srgbClr val="FFFFFF"/>
                </a:solidFill>
                <a:ea typeface="Osaka" charset="0"/>
                <a:cs typeface="Osaka" charset="0"/>
              </a:rPr>
              <a:t> 3:6)</a:t>
            </a:r>
          </a:p>
        </p:txBody>
      </p:sp>
      <p:sp>
        <p:nvSpPr>
          <p:cNvPr id="328713" name="Rectangle 9"/>
          <p:cNvSpPr>
            <a:spLocks noChangeArrowheads="1"/>
          </p:cNvSpPr>
          <p:nvPr/>
        </p:nvSpPr>
        <p:spPr bwMode="auto">
          <a:xfrm>
            <a:off x="4267200" y="1600200"/>
            <a:ext cx="3124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u="sng" dirty="0">
                <a:solidFill>
                  <a:srgbClr val="FFFFFF"/>
                </a:solidFill>
                <a:ea typeface="Osaka" charset="0"/>
                <a:cs typeface="Osaka" charset="0"/>
              </a:rPr>
              <a:t>林前</a:t>
            </a:r>
            <a:r>
              <a:rPr lang="en-US" sz="3600" u="sng" dirty="0">
                <a:solidFill>
                  <a:srgbClr val="FFFFFF"/>
                </a:solidFill>
                <a:ea typeface="Osaka" charset="0"/>
                <a:cs typeface="Osaka" charset="0"/>
              </a:rPr>
              <a:t>5:11</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1675080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287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28710">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28712">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28712">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287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P spid="328712" grpId="0" build="p" autoUpdateAnimBg="0"/>
      <p:bldP spid="328713"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457200" y="476250"/>
            <a:ext cx="8686800" cy="1143000"/>
          </a:xfrm>
        </p:spPr>
        <p:txBody>
          <a:bodyPr/>
          <a:lstStyle/>
          <a:p>
            <a:pPr marL="761493" indent="-761493" algn="l" eaLnBrk="1" hangingPunct="1"/>
            <a:r>
              <a:rPr lang="en-US" b="1" dirty="0">
                <a:solidFill>
                  <a:srgbClr val="FFFFFF"/>
                </a:solidFill>
                <a:latin typeface="Arial" charset="0"/>
                <a:ea typeface="Osaka" charset="0"/>
                <a:cs typeface="Osaka" charset="0"/>
              </a:rPr>
              <a:t>C.	</a:t>
            </a:r>
            <a:r>
              <a:rPr lang="zh-CN" altLang="en-US" b="1" dirty="0">
                <a:solidFill>
                  <a:srgbClr val="FFFFFF"/>
                </a:solidFill>
                <a:latin typeface="Arial" charset="0"/>
                <a:ea typeface="Osaka" charset="0"/>
                <a:cs typeface="Osaka" charset="0"/>
              </a:rPr>
              <a:t>教会必须除去不道德的信徒 </a:t>
            </a:r>
            <a:r>
              <a:rPr lang="en-US" b="1" dirty="0">
                <a:solidFill>
                  <a:srgbClr val="FFFFFF"/>
                </a:solidFill>
                <a:latin typeface="Arial" charset="0"/>
                <a:ea typeface="Osaka" charset="0"/>
                <a:cs typeface="Osaka" charset="0"/>
              </a:rPr>
              <a:t>(5:12-13)</a:t>
            </a:r>
            <a:endParaRPr lang="en-US" dirty="0">
              <a:solidFill>
                <a:srgbClr val="FFFFFF"/>
              </a:solidFill>
              <a:latin typeface="Arial" charset="0"/>
              <a:ea typeface="Osaka" charset="0"/>
              <a:cs typeface="Osaka" charset="0"/>
            </a:endParaRPr>
          </a:p>
        </p:txBody>
      </p:sp>
      <p:pic>
        <p:nvPicPr>
          <p:cNvPr id="294915" name="Picture 1" descr="Purity-Glassof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4" y="2060576"/>
            <a:ext cx="5902325"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7777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46856" y="-31328"/>
            <a:ext cx="7759700" cy="1143000"/>
          </a:xfrm>
          <a:solidFill>
            <a:schemeClr val="tx1"/>
          </a:solidFill>
          <a:effectLst>
            <a:outerShdw blurRad="63500" dist="35921" dir="2700000" algn="ctr" rotWithShape="0">
              <a:schemeClr val="tx2">
                <a:alpha val="74998"/>
              </a:schemeClr>
            </a:outerShdw>
          </a:effectLst>
        </p:spPr>
        <p:txBody>
          <a:bodyPr/>
          <a:lstStyle/>
          <a:p>
            <a:r>
              <a:rPr lang="zh-CN" altLang="en-US" dirty="0">
                <a:solidFill>
                  <a:srgbClr val="FFFFFF"/>
                </a:solidFill>
              </a:rPr>
              <a:t>如何对待受管教中的信徒</a:t>
            </a:r>
            <a:endParaRPr lang="en-US" sz="4800" dirty="0">
              <a:solidFill>
                <a:srgbClr val="FFFFFF"/>
              </a:solidFill>
            </a:endParaRPr>
          </a:p>
        </p:txBody>
      </p:sp>
      <p:sp>
        <p:nvSpPr>
          <p:cNvPr id="497668" name="Text Box 4"/>
          <p:cNvSpPr txBox="1">
            <a:spLocks noChangeArrowheads="1"/>
          </p:cNvSpPr>
          <p:nvPr/>
        </p:nvSpPr>
        <p:spPr bwMode="auto">
          <a:xfrm>
            <a:off x="88900" y="1665301"/>
            <a:ext cx="74549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zh-CN" altLang="en-US" sz="2800" dirty="0">
                <a:solidFill>
                  <a:srgbClr val="000000"/>
                </a:solidFill>
              </a:rPr>
              <a:t>别把他／她当成一个信徒对待。</a:t>
            </a:r>
          </a:p>
          <a:p>
            <a:pPr algn="l" eaLnBrk="0" hangingPunct="0">
              <a:buFontTx/>
              <a:buChar char="•"/>
            </a:pPr>
            <a:r>
              <a:rPr lang="zh-CN" altLang="en-US" sz="2800" dirty="0">
                <a:solidFill>
                  <a:srgbClr val="000000"/>
                </a:solidFill>
              </a:rPr>
              <a:t>传福音给这个人。</a:t>
            </a:r>
          </a:p>
          <a:p>
            <a:pPr algn="l" eaLnBrk="0" hangingPunct="0">
              <a:buFontTx/>
              <a:buChar char="•"/>
            </a:pPr>
            <a:r>
              <a:rPr lang="zh-CN" altLang="en-US" sz="2800" dirty="0">
                <a:solidFill>
                  <a:srgbClr val="000000"/>
                </a:solidFill>
              </a:rPr>
              <a:t>别让他领受圣餐。</a:t>
            </a:r>
          </a:p>
          <a:p>
            <a:pPr algn="l" eaLnBrk="0" hangingPunct="0">
              <a:buFontTx/>
              <a:buChar char="•"/>
            </a:pPr>
            <a:r>
              <a:rPr lang="zh-CN" altLang="en-US" sz="2800" dirty="0">
                <a:solidFill>
                  <a:srgbClr val="000000"/>
                </a:solidFill>
              </a:rPr>
              <a:t>删除他／她的会友籍。</a:t>
            </a:r>
          </a:p>
          <a:p>
            <a:pPr algn="l" eaLnBrk="0" hangingPunct="0">
              <a:buFontTx/>
              <a:buChar char="•"/>
            </a:pPr>
            <a:r>
              <a:rPr lang="zh-CN" altLang="en-US" sz="2800" dirty="0">
                <a:solidFill>
                  <a:srgbClr val="000000"/>
                </a:solidFill>
              </a:rPr>
              <a:t>除去他／他在教会的职务。</a:t>
            </a:r>
          </a:p>
        </p:txBody>
      </p:sp>
      <p:sp>
        <p:nvSpPr>
          <p:cNvPr id="497669" name="Text Box 5"/>
          <p:cNvSpPr txBox="1">
            <a:spLocks noChangeArrowheads="1"/>
          </p:cNvSpPr>
          <p:nvPr/>
        </p:nvSpPr>
        <p:spPr bwMode="auto">
          <a:xfrm>
            <a:off x="88900" y="4494213"/>
            <a:ext cx="7759700" cy="18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zh-CN" altLang="en-US" sz="2800" dirty="0">
                <a:solidFill>
                  <a:srgbClr val="000000"/>
                </a:solidFill>
              </a:rPr>
              <a:t>把犯淫乱奸淫的 “交给撒旦”</a:t>
            </a:r>
            <a:br>
              <a:rPr lang="zh-CN" altLang="en-US" sz="2800" dirty="0">
                <a:solidFill>
                  <a:srgbClr val="000000"/>
                </a:solidFill>
              </a:rPr>
            </a:br>
            <a:r>
              <a:rPr lang="en-US" altLang="zh-CN" sz="2800" dirty="0">
                <a:solidFill>
                  <a:srgbClr val="000000"/>
                </a:solidFill>
              </a:rPr>
              <a:t>(</a:t>
            </a:r>
            <a:r>
              <a:rPr lang="zh-CN" altLang="en-US" sz="2800" dirty="0">
                <a:solidFill>
                  <a:srgbClr val="000000"/>
                </a:solidFill>
              </a:rPr>
              <a:t>林前五</a:t>
            </a:r>
            <a:r>
              <a:rPr lang="en-US" altLang="zh-CN" sz="2800" dirty="0">
                <a:solidFill>
                  <a:srgbClr val="000000"/>
                </a:solidFill>
              </a:rPr>
              <a:t>5).</a:t>
            </a:r>
          </a:p>
          <a:p>
            <a:pPr algn="l" eaLnBrk="0" hangingPunct="0">
              <a:buFontTx/>
              <a:buChar char="•"/>
            </a:pPr>
            <a:r>
              <a:rPr lang="zh-CN" altLang="en-US" sz="2800" dirty="0">
                <a:solidFill>
                  <a:srgbClr val="000000"/>
                </a:solidFill>
              </a:rPr>
              <a:t>不可与他／她一起吃饭 </a:t>
            </a:r>
            <a:r>
              <a:rPr lang="en-US" altLang="zh-CN" sz="2800" dirty="0">
                <a:solidFill>
                  <a:srgbClr val="000000"/>
                </a:solidFill>
              </a:rPr>
              <a:t>(</a:t>
            </a:r>
            <a:r>
              <a:rPr lang="zh-CN" altLang="en-US" sz="2800" dirty="0">
                <a:solidFill>
                  <a:srgbClr val="000000"/>
                </a:solidFill>
              </a:rPr>
              <a:t>林前五</a:t>
            </a:r>
            <a:r>
              <a:rPr lang="en-US" altLang="zh-CN" sz="2800" dirty="0">
                <a:solidFill>
                  <a:srgbClr val="000000"/>
                </a:solidFill>
              </a:rPr>
              <a:t>11).</a:t>
            </a:r>
          </a:p>
          <a:p>
            <a:pPr algn="l" eaLnBrk="0" hangingPunct="0">
              <a:buFontTx/>
              <a:buChar char="•"/>
            </a:pPr>
            <a:r>
              <a:rPr lang="zh-CN" altLang="en-US" sz="2800" dirty="0">
                <a:solidFill>
                  <a:srgbClr val="000000"/>
                </a:solidFill>
              </a:rPr>
              <a:t>不准他／她到教会参加崇拜</a:t>
            </a:r>
            <a:r>
              <a:rPr lang="en-US" altLang="zh-CN" sz="2800" dirty="0">
                <a:solidFill>
                  <a:srgbClr val="000000"/>
                </a:solidFill>
              </a:rPr>
              <a:t>?</a:t>
            </a:r>
          </a:p>
        </p:txBody>
      </p:sp>
      <p:grpSp>
        <p:nvGrpSpPr>
          <p:cNvPr id="2" name="Group 6"/>
          <p:cNvGrpSpPr>
            <a:grpSpLocks/>
          </p:cNvGrpSpPr>
          <p:nvPr/>
        </p:nvGrpSpPr>
        <p:grpSpPr bwMode="auto">
          <a:xfrm>
            <a:off x="7189788" y="1331913"/>
            <a:ext cx="1382712" cy="2682875"/>
            <a:chOff x="4529" y="839"/>
            <a:chExt cx="871" cy="1690"/>
          </a:xfrm>
        </p:grpSpPr>
        <p:sp>
          <p:nvSpPr>
            <p:cNvPr id="201738" name="AutoShape 7"/>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9" name="Text Box 8"/>
            <p:cNvSpPr txBox="1">
              <a:spLocks noChangeArrowheads="1"/>
            </p:cNvSpPr>
            <p:nvPr/>
          </p:nvSpPr>
          <p:spPr bwMode="auto">
            <a:xfrm rot="16200000">
              <a:off x="4371" y="1500"/>
              <a:ext cx="1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3200" dirty="0">
                  <a:solidFill>
                    <a:srgbClr val="000000"/>
                  </a:solidFill>
                </a:rPr>
                <a:t>非信徒</a:t>
              </a:r>
            </a:p>
          </p:txBody>
        </p:sp>
      </p:grpSp>
      <p:grpSp>
        <p:nvGrpSpPr>
          <p:cNvPr id="3" name="Group 9"/>
          <p:cNvGrpSpPr>
            <a:grpSpLocks/>
          </p:cNvGrpSpPr>
          <p:nvPr/>
        </p:nvGrpSpPr>
        <p:grpSpPr bwMode="auto">
          <a:xfrm>
            <a:off x="7189788" y="3694114"/>
            <a:ext cx="1393825" cy="2682875"/>
            <a:chOff x="4529" y="832"/>
            <a:chExt cx="878" cy="1690"/>
          </a:xfrm>
        </p:grpSpPr>
        <p:sp>
          <p:nvSpPr>
            <p:cNvPr id="201736" name="AutoShape 10"/>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7" name="Text Box 11"/>
            <p:cNvSpPr txBox="1">
              <a:spLocks noChangeArrowheads="1"/>
            </p:cNvSpPr>
            <p:nvPr/>
          </p:nvSpPr>
          <p:spPr bwMode="auto">
            <a:xfrm rot="16200000">
              <a:off x="4378" y="1493"/>
              <a:ext cx="1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3200" dirty="0">
                  <a:solidFill>
                    <a:srgbClr val="000000"/>
                  </a:solidFill>
                </a:rPr>
                <a:t>更糟的</a:t>
              </a:r>
            </a:p>
          </p:txBody>
        </p:sp>
      </p:grpSp>
      <p:pic>
        <p:nvPicPr>
          <p:cNvPr id="11" name="Picture 11" descr="excommunicationpuzzle.jpg">
            <a:extLst>
              <a:ext uri="{FF2B5EF4-FFF2-40B4-BE49-F238E27FC236}">
                <a16:creationId xmlns:a16="http://schemas.microsoft.com/office/drawing/2014/main" id="{8B952726-CD57-1243-A88F-EF430969B9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43800" y="-33312"/>
            <a:ext cx="1564729" cy="1444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8603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7668">
                                            <p:txEl>
                                              <p:pRg st="0" end="0"/>
                                            </p:txEl>
                                          </p:spTgt>
                                        </p:tgtEl>
                                        <p:attrNameLst>
                                          <p:attrName>style.visibility</p:attrName>
                                        </p:attrNameLst>
                                      </p:cBhvr>
                                      <p:to>
                                        <p:strVal val="visible"/>
                                      </p:to>
                                    </p:set>
                                    <p:animEffect transition="in" filter="wipe(left)">
                                      <p:cBhvr>
                                        <p:cTn id="7" dur="500"/>
                                        <p:tgtEl>
                                          <p:spTgt spid="4976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7668">
                                            <p:txEl>
                                              <p:pRg st="1" end="1"/>
                                            </p:txEl>
                                          </p:spTgt>
                                        </p:tgtEl>
                                        <p:attrNameLst>
                                          <p:attrName>style.visibility</p:attrName>
                                        </p:attrNameLst>
                                      </p:cBhvr>
                                      <p:to>
                                        <p:strVal val="visible"/>
                                      </p:to>
                                    </p:set>
                                    <p:animEffect transition="in" filter="wipe(left)">
                                      <p:cBhvr>
                                        <p:cTn id="12" dur="500"/>
                                        <p:tgtEl>
                                          <p:spTgt spid="4976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7668">
                                            <p:txEl>
                                              <p:pRg st="2" end="2"/>
                                            </p:txEl>
                                          </p:spTgt>
                                        </p:tgtEl>
                                        <p:attrNameLst>
                                          <p:attrName>style.visibility</p:attrName>
                                        </p:attrNameLst>
                                      </p:cBhvr>
                                      <p:to>
                                        <p:strVal val="visible"/>
                                      </p:to>
                                    </p:set>
                                    <p:animEffect transition="in" filter="wipe(left)">
                                      <p:cBhvr>
                                        <p:cTn id="17" dur="500"/>
                                        <p:tgtEl>
                                          <p:spTgt spid="4976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7668">
                                            <p:txEl>
                                              <p:pRg st="3" end="3"/>
                                            </p:txEl>
                                          </p:spTgt>
                                        </p:tgtEl>
                                        <p:attrNameLst>
                                          <p:attrName>style.visibility</p:attrName>
                                        </p:attrNameLst>
                                      </p:cBhvr>
                                      <p:to>
                                        <p:strVal val="visible"/>
                                      </p:to>
                                    </p:set>
                                    <p:animEffect transition="in" filter="wipe(left)">
                                      <p:cBhvr>
                                        <p:cTn id="22" dur="500"/>
                                        <p:tgtEl>
                                          <p:spTgt spid="4976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7668">
                                            <p:txEl>
                                              <p:pRg st="4" end="4"/>
                                            </p:txEl>
                                          </p:spTgt>
                                        </p:tgtEl>
                                        <p:attrNameLst>
                                          <p:attrName>style.visibility</p:attrName>
                                        </p:attrNameLst>
                                      </p:cBhvr>
                                      <p:to>
                                        <p:strVal val="visible"/>
                                      </p:to>
                                    </p:set>
                                    <p:animEffect transition="in" filter="wipe(left)">
                                      <p:cBhvr>
                                        <p:cTn id="27" dur="500"/>
                                        <p:tgtEl>
                                          <p:spTgt spid="49766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7669">
                                            <p:txEl>
                                              <p:pRg st="0" end="0"/>
                                            </p:txEl>
                                          </p:spTgt>
                                        </p:tgtEl>
                                        <p:attrNameLst>
                                          <p:attrName>style.visibility</p:attrName>
                                        </p:attrNameLst>
                                      </p:cBhvr>
                                      <p:to>
                                        <p:strVal val="visible"/>
                                      </p:to>
                                    </p:set>
                                    <p:animEffect transition="in" filter="wipe(left)">
                                      <p:cBhvr>
                                        <p:cTn id="42" dur="500"/>
                                        <p:tgtEl>
                                          <p:spTgt spid="49766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7669">
                                            <p:txEl>
                                              <p:pRg st="1" end="1"/>
                                            </p:txEl>
                                          </p:spTgt>
                                        </p:tgtEl>
                                        <p:attrNameLst>
                                          <p:attrName>style.visibility</p:attrName>
                                        </p:attrNameLst>
                                      </p:cBhvr>
                                      <p:to>
                                        <p:strVal val="visible"/>
                                      </p:to>
                                    </p:set>
                                    <p:animEffect transition="in" filter="wipe(left)">
                                      <p:cBhvr>
                                        <p:cTn id="47" dur="500"/>
                                        <p:tgtEl>
                                          <p:spTgt spid="49766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97669">
                                            <p:txEl>
                                              <p:pRg st="2" end="2"/>
                                            </p:txEl>
                                          </p:spTgt>
                                        </p:tgtEl>
                                        <p:attrNameLst>
                                          <p:attrName>style.visibility</p:attrName>
                                        </p:attrNameLst>
                                      </p:cBhvr>
                                      <p:to>
                                        <p:strVal val="visible"/>
                                      </p:to>
                                    </p:set>
                                    <p:animEffect transition="in" filter="wipe(left)">
                                      <p:cBhvr>
                                        <p:cTn id="52" dur="500"/>
                                        <p:tgtEl>
                                          <p:spTgt spid="4976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build="p" autoUpdateAnimBg="0"/>
      <p:bldP spid="497669"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1" y="76200"/>
            <a:ext cx="8077200" cy="1524000"/>
          </a:xfrm>
        </p:spPr>
        <p:txBody>
          <a:bodyPr/>
          <a:lstStyle/>
          <a:p>
            <a:pPr eaLnBrk="1" hangingPunct="1"/>
            <a:r>
              <a:rPr lang="zh-CN" altLang="en-US" sz="4800" b="1" dirty="0">
                <a:solidFill>
                  <a:schemeClr val="bg1"/>
                </a:solidFill>
                <a:latin typeface="Arial" charset="0"/>
                <a:ea typeface="Osaka" charset="0"/>
                <a:cs typeface="Osaka" charset="0"/>
              </a:rPr>
              <a:t>林前</a:t>
            </a:r>
            <a:r>
              <a:rPr lang="en-US" altLang="zh-CN" sz="4800" b="1" dirty="0">
                <a:solidFill>
                  <a:schemeClr val="bg1"/>
                </a:solidFill>
                <a:latin typeface="Arial" charset="0"/>
                <a:ea typeface="Osaka" charset="0"/>
                <a:cs typeface="Osaka" charset="0"/>
              </a:rPr>
              <a:t>5</a:t>
            </a:r>
            <a:r>
              <a:rPr lang="zh-CN" altLang="en-US" sz="4800" b="1" dirty="0">
                <a:solidFill>
                  <a:schemeClr val="bg1"/>
                </a:solidFill>
                <a:latin typeface="Arial" charset="0"/>
                <a:ea typeface="Osaka" charset="0"/>
                <a:cs typeface="Osaka" charset="0"/>
              </a:rPr>
              <a:t>：经文的重点</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1" y="3733800"/>
            <a:ext cx="807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400" b="0">
                <a:solidFill>
                  <a:srgbClr val="000000"/>
                </a:solidFill>
                <a:latin typeface="Times" charset="0"/>
                <a:ea typeface="Osaka" charset="0"/>
                <a:cs typeface="Osaka" charset="0"/>
              </a:rPr>
              <a:t>Guard church by </a:t>
            </a:r>
            <a:r>
              <a:rPr lang="en-US" sz="4400" b="0" u="sng">
                <a:solidFill>
                  <a:srgbClr val="000000"/>
                </a:solidFill>
                <a:latin typeface="Times" charset="0"/>
                <a:ea typeface="Osaka" charset="0"/>
                <a:cs typeface="Osaka" charset="0"/>
              </a:rPr>
              <a:t>expelling</a:t>
            </a:r>
            <a:r>
              <a:rPr lang="en-US" sz="4400" b="0">
                <a:solidFill>
                  <a:srgbClr val="000000"/>
                </a:solidFill>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1" y="1219213"/>
            <a:ext cx="295433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8800" dirty="0">
                <a:solidFill>
                  <a:srgbClr val="00B0F0"/>
                </a:solidFill>
                <a:ea typeface="Osaka" charset="0"/>
                <a:cs typeface="Osaka" charset="0"/>
              </a:rPr>
              <a:t>驱逐 </a:t>
            </a:r>
            <a:r>
              <a:rPr lang="zh-CN" altLang="en-US" sz="6000" dirty="0">
                <a:solidFill>
                  <a:srgbClr val="FFFFFF"/>
                </a:solidFill>
                <a:ea typeface="Osaka" charset="0"/>
                <a:cs typeface="Osaka" charset="0"/>
              </a:rPr>
              <a:t>不知悔改的信徒 以捍卫教会的纯正 </a:t>
            </a: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1438" y="0"/>
            <a:ext cx="9251951" cy="6858000"/>
          </a:xfrm>
          <a:prstGeom prst="rect">
            <a:avLst/>
          </a:prstGeom>
          <a:solidFill>
            <a:schemeClr val="tx2"/>
          </a:solidFill>
          <a:ln w="9525">
            <a:solidFill>
              <a:srgbClr val="000000"/>
            </a:solidFill>
            <a:miter lim="800000"/>
            <a:headEnd/>
            <a:tailEnd/>
          </a:ln>
        </p:spPr>
        <p:txBody>
          <a:bodyPr wrap="none" lIns="91378" tIns="45690" rIns="91378" bIns="45690" anchor="ctr"/>
          <a:lstStyle/>
          <a:p>
            <a:pPr fontAlgn="auto">
              <a:spcBef>
                <a:spcPts val="0"/>
              </a:spcBef>
              <a:spcAft>
                <a:spcPts val="0"/>
              </a:spcAft>
              <a:defRPr/>
            </a:pPr>
            <a:endParaRPr lang="en-US" sz="1800" kern="0">
              <a:solidFill>
                <a:sysClr val="windowText" lastClr="000000"/>
              </a:solidFill>
            </a:endParaRPr>
          </a:p>
        </p:txBody>
      </p:sp>
      <p:pic>
        <p:nvPicPr>
          <p:cNvPr id="25497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038" y="3394088"/>
            <a:ext cx="9226551"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Rectangle 3"/>
          <p:cNvSpPr>
            <a:spLocks noGrp="1" noChangeArrowheads="1"/>
          </p:cNvSpPr>
          <p:nvPr>
            <p:ph type="title"/>
          </p:nvPr>
        </p:nvSpPr>
        <p:spPr>
          <a:xfrm>
            <a:off x="0" y="-26975"/>
            <a:ext cx="9144000" cy="1600201"/>
          </a:xfrm>
        </p:spPr>
        <p:txBody>
          <a:bodyPr/>
          <a:lstStyle/>
          <a:p>
            <a:pPr eaLnBrk="1" hangingPunct="1"/>
            <a:r>
              <a:rPr lang="zh-CN" altLang="en-US" sz="5400" b="1" i="1" dirty="0">
                <a:solidFill>
                  <a:schemeClr val="bg1"/>
                </a:solidFill>
                <a:latin typeface="Arial" charset="0"/>
                <a:cs typeface="Arial" charset="0"/>
              </a:rPr>
              <a:t>要如何保持教会的纯洁</a:t>
            </a:r>
            <a:r>
              <a:rPr lang="en-US" sz="5400" b="1" i="1" dirty="0">
                <a:solidFill>
                  <a:schemeClr val="bg1"/>
                </a:solidFill>
                <a:latin typeface="Arial" charset="0"/>
                <a:cs typeface="Arial" charset="0"/>
              </a:rPr>
              <a:t>?</a:t>
            </a:r>
            <a:endParaRPr lang="en-US" b="1" i="1" dirty="0">
              <a:solidFill>
                <a:schemeClr val="bg1"/>
              </a:solidFill>
              <a:latin typeface="Arial" charset="0"/>
              <a:cs typeface="Arial" charset="0"/>
            </a:endParaRPr>
          </a:p>
        </p:txBody>
      </p:sp>
      <p:sp>
        <p:nvSpPr>
          <p:cNvPr id="506885" name="Rectangle 5"/>
          <p:cNvSpPr>
            <a:spLocks noChangeArrowheads="1"/>
          </p:cNvSpPr>
          <p:nvPr/>
        </p:nvSpPr>
        <p:spPr bwMode="auto">
          <a:xfrm>
            <a:off x="96838" y="19050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a. </a:t>
            </a:r>
            <a:r>
              <a:rPr lang="zh-CN" altLang="en-US" sz="4000" dirty="0">
                <a:solidFill>
                  <a:srgbClr val="000066"/>
                </a:solidFill>
                <a:cs typeface="Arial" charset="0"/>
              </a:rPr>
              <a:t>从 </a:t>
            </a:r>
            <a:r>
              <a:rPr lang="zh-CN" altLang="en-US" sz="4000" dirty="0">
                <a:solidFill>
                  <a:srgbClr val="FF0000"/>
                </a:solidFill>
                <a:cs typeface="Arial" charset="0"/>
              </a:rPr>
              <a:t>你自己的生活</a:t>
            </a:r>
            <a:r>
              <a:rPr lang="zh-CN" altLang="en-US" sz="4000" dirty="0">
                <a:solidFill>
                  <a:srgbClr val="000066"/>
                </a:solidFill>
                <a:cs typeface="Arial" charset="0"/>
              </a:rPr>
              <a:t> 开始。</a:t>
            </a:r>
          </a:p>
        </p:txBody>
      </p:sp>
      <p:sp>
        <p:nvSpPr>
          <p:cNvPr id="506886" name="Rectangle 6"/>
          <p:cNvSpPr>
            <a:spLocks noChangeArrowheads="1"/>
          </p:cNvSpPr>
          <p:nvPr/>
        </p:nvSpPr>
        <p:spPr bwMode="auto">
          <a:xfrm>
            <a:off x="96838" y="24765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b. </a:t>
            </a:r>
            <a:r>
              <a:rPr lang="zh-CN" altLang="en-US" sz="4000" dirty="0">
                <a:solidFill>
                  <a:srgbClr val="000066"/>
                </a:solidFill>
                <a:cs typeface="Arial" charset="0"/>
              </a:rPr>
              <a:t>协助支持 </a:t>
            </a:r>
            <a:r>
              <a:rPr lang="zh-CN" altLang="en-US" sz="4000" dirty="0">
                <a:solidFill>
                  <a:srgbClr val="FF0000"/>
                </a:solidFill>
                <a:cs typeface="Arial" charset="0"/>
              </a:rPr>
              <a:t>教会的领袖。</a:t>
            </a:r>
            <a:endParaRPr lang="en-US" sz="4000" dirty="0">
              <a:solidFill>
                <a:srgbClr val="FF0000"/>
              </a:solidFill>
              <a:cs typeface="Arial" charset="0"/>
            </a:endParaRPr>
          </a:p>
        </p:txBody>
      </p:sp>
      <p:sp>
        <p:nvSpPr>
          <p:cNvPr id="506887" name="Rectangle 7"/>
          <p:cNvSpPr>
            <a:spLocks noChangeArrowheads="1"/>
          </p:cNvSpPr>
          <p:nvPr/>
        </p:nvSpPr>
        <p:spPr bwMode="auto">
          <a:xfrm>
            <a:off x="96838" y="30480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c. </a:t>
            </a:r>
            <a:r>
              <a:rPr lang="zh-CN" altLang="en-US" sz="4000" dirty="0">
                <a:solidFill>
                  <a:srgbClr val="000066"/>
                </a:solidFill>
                <a:cs typeface="Arial" charset="0"/>
              </a:rPr>
              <a:t>多多关心</a:t>
            </a:r>
            <a:r>
              <a:rPr lang="zh-CN" altLang="en-US" sz="4000" dirty="0">
                <a:solidFill>
                  <a:srgbClr val="FF0000"/>
                </a:solidFill>
                <a:cs typeface="Arial" charset="0"/>
              </a:rPr>
              <a:t> 他人 </a:t>
            </a:r>
            <a:r>
              <a:rPr lang="zh-CN" altLang="en-US" sz="4000" dirty="0">
                <a:solidFill>
                  <a:srgbClr val="000066"/>
                </a:solidFill>
                <a:cs typeface="Arial" charset="0"/>
              </a:rPr>
              <a:t>的需要。</a:t>
            </a:r>
          </a:p>
        </p:txBody>
      </p:sp>
    </p:spTree>
    <p:extLst>
      <p:ext uri="{BB962C8B-B14F-4D97-AF65-F5344CB8AC3E}">
        <p14:creationId xmlns:p14="http://schemas.microsoft.com/office/powerpoint/2010/main" val="216478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6885">
                                            <p:txEl>
                                              <p:pRg st="0" end="0"/>
                                            </p:txEl>
                                          </p:spTgt>
                                        </p:tgtEl>
                                        <p:attrNameLst>
                                          <p:attrName>style.visibility</p:attrName>
                                        </p:attrNameLst>
                                      </p:cBhvr>
                                      <p:to>
                                        <p:strVal val="visible"/>
                                      </p:to>
                                    </p:set>
                                    <p:anim calcmode="lin" valueType="num">
                                      <p:cBhvr additive="base">
                                        <p:cTn id="7" dur="500" fill="hold"/>
                                        <p:tgtEl>
                                          <p:spTgt spid="506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6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6886">
                                            <p:txEl>
                                              <p:pRg st="0" end="0"/>
                                            </p:txEl>
                                          </p:spTgt>
                                        </p:tgtEl>
                                        <p:attrNameLst>
                                          <p:attrName>style.visibility</p:attrName>
                                        </p:attrNameLst>
                                      </p:cBhvr>
                                      <p:to>
                                        <p:strVal val="visible"/>
                                      </p:to>
                                    </p:set>
                                    <p:anim calcmode="lin" valueType="num">
                                      <p:cBhvr additive="base">
                                        <p:cTn id="13" dur="500" fill="hold"/>
                                        <p:tgtEl>
                                          <p:spTgt spid="50688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68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6887">
                                            <p:txEl>
                                              <p:pRg st="0" end="0"/>
                                            </p:txEl>
                                          </p:spTgt>
                                        </p:tgtEl>
                                        <p:attrNameLst>
                                          <p:attrName>style.visibility</p:attrName>
                                        </p:attrNameLst>
                                      </p:cBhvr>
                                      <p:to>
                                        <p:strVal val="visible"/>
                                      </p:to>
                                    </p:set>
                                    <p:anim calcmode="lin" valueType="num">
                                      <p:cBhvr additive="base">
                                        <p:cTn id="19" dur="500" fill="hold"/>
                                        <p:tgtEl>
                                          <p:spTgt spid="50688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68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5" grpId="0" build="p" autoUpdateAnimBg="0"/>
      <p:bldP spid="506886" grpId="0" build="p" autoUpdateAnimBg="0"/>
      <p:bldP spid="506887"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11168029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r>
              <a:rPr lang="zh-CN" altLang="en-US" sz="4800" b="1" dirty="0">
                <a:solidFill>
                  <a:schemeClr val="bg1"/>
                </a:solidFill>
              </a:rPr>
              <a:t>信徒之间的纷争是 </a:t>
            </a:r>
            <a:r>
              <a:rPr lang="zh-CN" altLang="en-US" sz="8800" b="1" dirty="0">
                <a:solidFill>
                  <a:srgbClr val="FFFF00"/>
                </a:solidFill>
              </a:rPr>
              <a:t>家</a:t>
            </a:r>
            <a:r>
              <a:rPr lang="zh-CN" altLang="en-US" sz="4800" b="1" dirty="0">
                <a:solidFill>
                  <a:schemeClr val="bg1"/>
                </a:solidFill>
              </a:rPr>
              <a:t> 务事</a:t>
            </a:r>
            <a:r>
              <a:rPr lang="en-US" altLang="zh-CN" sz="4800" b="1" dirty="0">
                <a:solidFill>
                  <a:schemeClr val="bg1"/>
                </a:solidFill>
              </a:rPr>
              <a:t>––</a:t>
            </a:r>
            <a:r>
              <a:rPr lang="zh-CN" altLang="en-US" sz="4800" b="1" dirty="0">
                <a:solidFill>
                  <a:schemeClr val="bg1"/>
                </a:solidFill>
              </a:rPr>
              <a:t>不是给非信徒来解决的</a:t>
            </a:r>
            <a:r>
              <a:rPr lang="en-US" sz="4800" b="1" dirty="0">
                <a:solidFill>
                  <a:schemeClr val="bg1"/>
                </a:solidFill>
              </a:rPr>
              <a:t>(6:1)</a:t>
            </a:r>
            <a:endParaRPr lang="en-US" sz="5400" dirty="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endParaRPr lang="en-US" sz="4000">
              <a:solidFill>
                <a:srgbClr val="FFFFFF"/>
              </a:solidFill>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胜任的能力</a:t>
            </a:r>
          </a:p>
          <a:p>
            <a:pPr>
              <a:spcBef>
                <a:spcPct val="20000"/>
              </a:spcBef>
            </a:pPr>
            <a:endParaRPr lang="en-US" sz="4000" dirty="0">
              <a:solidFill>
                <a:srgbClr val="FFFFFF"/>
              </a:solidFill>
              <a:cs typeface="+mn-cs"/>
            </a:endParaRP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见证</a:t>
            </a:r>
            <a:endParaRPr lang="en-US" sz="4000" dirty="0">
              <a:solidFill>
                <a:srgbClr val="FFFFFF"/>
              </a:solidFill>
              <a:cs typeface="+mn-cs"/>
            </a:endParaRPr>
          </a:p>
        </p:txBody>
      </p:sp>
      <p:sp>
        <p:nvSpPr>
          <p:cNvPr id="347143" name="WordArt 7"/>
          <p:cNvSpPr>
            <a:spLocks noChangeArrowheads="1" noChangeShapeType="1" noTextEdit="1"/>
          </p:cNvSpPr>
          <p:nvPr/>
        </p:nvSpPr>
        <p:spPr bwMode="auto">
          <a:xfrm>
            <a:off x="3352801" y="3581401"/>
            <a:ext cx="2508250" cy="165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为什么</a:t>
            </a:r>
            <a:r>
              <a:rPr 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37955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49187" name="Rectangle 3"/>
          <p:cNvSpPr>
            <a:spLocks noGrp="1" noChangeArrowheads="1"/>
          </p:cNvSpPr>
          <p:nvPr>
            <p:ph type="ctrTitle"/>
          </p:nvPr>
        </p:nvSpPr>
        <p:spPr>
          <a:xfrm>
            <a:off x="0" y="3352800"/>
            <a:ext cx="75438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 </a:t>
            </a:r>
            <a:r>
              <a:rPr lang="zh-CN" altLang="en-US" b="1" dirty="0">
                <a:solidFill>
                  <a:schemeClr val="bg1"/>
                </a:solidFill>
              </a:rPr>
              <a:t>我们比非信徒 </a:t>
            </a:r>
            <a:r>
              <a:rPr lang="zh-CN" altLang="en-US" b="1" dirty="0">
                <a:solidFill>
                  <a:srgbClr val="FFFF00"/>
                </a:solidFill>
              </a:rPr>
              <a:t>更能够胜任</a:t>
            </a:r>
            <a:r>
              <a:rPr lang="zh-CN" altLang="en-US" b="1" dirty="0">
                <a:solidFill>
                  <a:schemeClr val="bg1"/>
                </a:solidFill>
              </a:rPr>
              <a:t> 来解决教会的纷争 </a:t>
            </a:r>
            <a:br>
              <a:rPr lang="en-US" b="1" dirty="0">
                <a:solidFill>
                  <a:schemeClr val="bg1"/>
                </a:solidFill>
              </a:rPr>
            </a:br>
            <a:r>
              <a:rPr lang="en-US" b="1" dirty="0">
                <a:solidFill>
                  <a:schemeClr val="bg1"/>
                </a:solidFill>
              </a:rPr>
              <a:t>(6:2-6, 9-11)</a:t>
            </a:r>
            <a:endParaRPr lang="en-US" sz="4000" dirty="0">
              <a:solidFill>
                <a:schemeClr val="bg1"/>
              </a:solidFill>
            </a:endParaRPr>
          </a:p>
        </p:txBody>
      </p:sp>
    </p:spTree>
    <p:extLst>
      <p:ext uri="{BB962C8B-B14F-4D97-AF65-F5344CB8AC3E}">
        <p14:creationId xmlns:p14="http://schemas.microsoft.com/office/powerpoint/2010/main" val="415790377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en-US" altLang="ja-JP" sz="5400" b="1" dirty="0"/>
              <a:t>"</a:t>
            </a:r>
            <a:r>
              <a:rPr lang="zh-CN" altLang="en-US" sz="5400" b="1" dirty="0"/>
              <a:t>岂不知圣徒要审判世界么</a:t>
            </a:r>
            <a:r>
              <a:rPr lang="en-US" sz="5400" b="1" dirty="0"/>
              <a:t>?</a:t>
            </a:r>
            <a:r>
              <a:rPr lang="en-US" altLang="ja-JP" sz="5400" b="1" dirty="0"/>
              <a:t>"</a:t>
            </a:r>
            <a:br>
              <a:rPr lang="en-US" sz="5400" b="1" dirty="0"/>
            </a:br>
            <a:r>
              <a:rPr lang="en-US" sz="5400" b="1" dirty="0"/>
              <a:t>(6:2a)</a:t>
            </a:r>
          </a:p>
        </p:txBody>
      </p:sp>
    </p:spTree>
    <p:extLst>
      <p:ext uri="{BB962C8B-B14F-4D97-AF65-F5344CB8AC3E}">
        <p14:creationId xmlns:p14="http://schemas.microsoft.com/office/powerpoint/2010/main" val="29988288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zh-CN" altLang="en-US" sz="7200" b="1" dirty="0">
                <a:effectLst>
                  <a:outerShdw blurRad="38100" dist="38100" dir="2700000" algn="tl">
                    <a:srgbClr val="DDDDDD"/>
                  </a:outerShdw>
                </a:effectLst>
              </a:rPr>
              <a:t>基督做王</a:t>
            </a:r>
            <a:endParaRPr lang="en-US" sz="4800" b="1" dirty="0">
              <a:effectLst>
                <a:outerShdw blurRad="38100" dist="38100" dir="2700000" algn="tl">
                  <a:srgbClr val="DDDDDD"/>
                </a:outerShdw>
              </a:effectLst>
            </a:endParaRPr>
          </a:p>
        </p:txBody>
      </p:sp>
      <p:sp>
        <p:nvSpPr>
          <p:cNvPr id="357380" name="Rectangle 4"/>
          <p:cNvSpPr>
            <a:spLocks noChangeArrowheads="1"/>
          </p:cNvSpPr>
          <p:nvPr/>
        </p:nvSpPr>
        <p:spPr bwMode="auto">
          <a:xfrm>
            <a:off x="0" y="152400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461655" indent="-461655">
              <a:spcBef>
                <a:spcPct val="20000"/>
              </a:spcBef>
            </a:pPr>
            <a:r>
              <a:rPr lang="zh-CN" altLang="en-US" sz="4400" i="1" dirty="0">
                <a:solidFill>
                  <a:srgbClr val="000000"/>
                </a:solidFill>
                <a:effectLst>
                  <a:outerShdw blurRad="38100" dist="38100" dir="2700000" algn="tl">
                    <a:srgbClr val="DDDDDD"/>
                  </a:outerShdw>
                </a:effectLst>
                <a:cs typeface="+mn-cs"/>
              </a:rPr>
              <a:t>怎样</a:t>
            </a:r>
            <a:r>
              <a:rPr lang="en-US" sz="4400" i="1" dirty="0">
                <a:solidFill>
                  <a:srgbClr val="000000"/>
                </a:solidFill>
                <a:effectLst>
                  <a:outerShdw blurRad="38100" dist="38100" dir="2700000" algn="tl">
                    <a:srgbClr val="DDDDDD"/>
                  </a:outerShdw>
                </a:effectLst>
                <a:cs typeface="+mn-cs"/>
              </a:rPr>
              <a:t>?  </a:t>
            </a:r>
            <a:r>
              <a:rPr lang="zh-CN" altLang="en-US" sz="4400" i="1" dirty="0">
                <a:solidFill>
                  <a:srgbClr val="000000"/>
                </a:solidFill>
                <a:effectLst>
                  <a:outerShdw blurRad="38100" dist="38100" dir="2700000" algn="tl">
                    <a:srgbClr val="DDDDDD"/>
                  </a:outerShdw>
                </a:effectLst>
                <a:cs typeface="+mn-cs"/>
              </a:rPr>
              <a:t>何时</a:t>
            </a:r>
            <a:r>
              <a:rPr lang="en-US" sz="4400" i="1" dirty="0">
                <a:solidFill>
                  <a:srgbClr val="000000"/>
                </a:solidFill>
                <a:effectLst>
                  <a:outerShdw blurRad="38100" dist="38100" dir="2700000" algn="tl">
                    <a:srgbClr val="DDDDDD"/>
                  </a:outerShdw>
                </a:effectLst>
                <a:cs typeface="+mn-cs"/>
              </a:rPr>
              <a:t>?</a:t>
            </a:r>
          </a:p>
        </p:txBody>
      </p:sp>
    </p:spTree>
    <p:extLst>
      <p:ext uri="{BB962C8B-B14F-4D97-AF65-F5344CB8AC3E}">
        <p14:creationId xmlns:p14="http://schemas.microsoft.com/office/powerpoint/2010/main" val="27113306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13"/>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zh-CN" altLang="en-US" b="1" dirty="0">
                <a:solidFill>
                  <a:schemeClr val="bg1"/>
                </a:solidFill>
                <a:effectLst>
                  <a:outerShdw blurRad="38100" dist="38100" dir="2700000" algn="tl">
                    <a:srgbClr val="000000"/>
                  </a:outerShdw>
                </a:effectLst>
              </a:rPr>
              <a:t>未来的光景</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a:t>
            </a:r>
            <a:r>
              <a:rPr lang="zh-CN" altLang="en-US" b="1" dirty="0">
                <a:solidFill>
                  <a:schemeClr val="bg1"/>
                </a:solidFill>
                <a:effectLst>
                  <a:outerShdw blurRad="38100" dist="38100" dir="2700000" algn="tl">
                    <a:srgbClr val="000000"/>
                  </a:outerShdw>
                </a:effectLst>
              </a:rPr>
              <a:t>启</a:t>
            </a:r>
            <a:r>
              <a:rPr lang="en-US" b="1" dirty="0">
                <a:solidFill>
                  <a:schemeClr val="bg1"/>
                </a:solidFill>
                <a:effectLst>
                  <a:outerShdw blurRad="38100" dist="38100" dir="2700000" algn="tl">
                    <a:srgbClr val="000000"/>
                  </a:outerShdw>
                </a:effectLst>
              </a:rPr>
              <a:t>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FFFFFF"/>
                  </a:solidFill>
                </a:rPr>
                <a:t>新天新地</a:t>
              </a:r>
              <a:br>
                <a:rPr lang="en-US" sz="4400" dirty="0">
                  <a:solidFill>
                    <a:srgbClr val="FFFFFF"/>
                  </a:solidFill>
                </a:rPr>
              </a:br>
              <a:r>
                <a:rPr lang="en-US" sz="3600" dirty="0">
                  <a:solidFill>
                    <a:srgbClr val="FFFFFF"/>
                  </a:solidFill>
                </a:rPr>
                <a:t>(</a:t>
              </a:r>
              <a:r>
                <a:rPr lang="zh-CN" altLang="en-US" sz="3600" dirty="0">
                  <a:solidFill>
                    <a:srgbClr val="FFFFFF"/>
                  </a:solidFill>
                </a:rPr>
                <a:t>启</a:t>
              </a:r>
              <a:r>
                <a:rPr lang="en-US" sz="3600" dirty="0">
                  <a:solidFill>
                    <a:srgbClr val="FFFFFF"/>
                  </a:solidFill>
                </a:rPr>
                <a:t>21–22)</a:t>
              </a:r>
              <a:endParaRPr lang="en-US" sz="4400" dirty="0">
                <a:solidFill>
                  <a:srgbClr val="FFFFFF"/>
                </a:solidFill>
              </a:endParaRPr>
            </a:p>
          </p:txBody>
        </p:sp>
      </p:grpSp>
      <p:grpSp>
        <p:nvGrpSpPr>
          <p:cNvPr id="359430" name="Group 6"/>
          <p:cNvGrpSpPr>
            <a:grpSpLocks/>
          </p:cNvGrpSpPr>
          <p:nvPr/>
        </p:nvGrpSpPr>
        <p:grpSpPr bwMode="auto">
          <a:xfrm>
            <a:off x="-152392"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FFFFFF"/>
                  </a:solidFill>
                </a:rPr>
                <a:t>再来</a:t>
              </a:r>
              <a:br>
                <a:rPr lang="en-US" sz="4400" dirty="0">
                  <a:solidFill>
                    <a:srgbClr val="FFFFFF"/>
                  </a:solidFill>
                </a:rPr>
              </a:br>
              <a:r>
                <a:rPr lang="en-US" sz="3600" dirty="0">
                  <a:solidFill>
                    <a:srgbClr val="FFFFFF"/>
                  </a:solidFill>
                </a:rPr>
                <a:t>(</a:t>
              </a:r>
              <a:r>
                <a:rPr lang="zh-CN" altLang="en-US" sz="3600" dirty="0">
                  <a:solidFill>
                    <a:srgbClr val="FFFFFF"/>
                  </a:solidFill>
                </a:rPr>
                <a:t>启</a:t>
              </a:r>
              <a:r>
                <a:rPr lang="en-US" sz="3600" dirty="0">
                  <a:solidFill>
                    <a:srgbClr val="FFFFFF"/>
                  </a:solidFill>
                </a:rPr>
                <a:t>19)</a:t>
              </a:r>
              <a:endParaRPr lang="en-US" sz="4400" dirty="0">
                <a:solidFill>
                  <a:srgbClr val="FFFFFF"/>
                </a:solidFill>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000000"/>
                  </a:solidFill>
                </a:rPr>
                <a:t>千年</a:t>
              </a:r>
              <a:br>
                <a:rPr lang="en-US" sz="4400" dirty="0">
                  <a:solidFill>
                    <a:srgbClr val="000000"/>
                  </a:solidFill>
                </a:rPr>
              </a:br>
              <a:r>
                <a:rPr lang="en-US" sz="3600" dirty="0">
                  <a:solidFill>
                    <a:srgbClr val="000000"/>
                  </a:solidFill>
                </a:rPr>
                <a:t>(</a:t>
              </a:r>
              <a:r>
                <a:rPr lang="zh-CN" altLang="en-US" sz="3600" dirty="0">
                  <a:solidFill>
                    <a:srgbClr val="000000"/>
                  </a:solidFill>
                </a:rPr>
                <a:t>启</a:t>
              </a:r>
              <a:r>
                <a:rPr lang="en-US" sz="3600" dirty="0">
                  <a:solidFill>
                    <a:srgbClr val="000000"/>
                  </a:solidFill>
                </a:rPr>
                <a:t>20)</a:t>
              </a:r>
              <a:endParaRPr lang="en-US" sz="4400" dirty="0">
                <a:solidFill>
                  <a:srgbClr val="000000"/>
                </a:solidFill>
              </a:endParaRPr>
            </a:p>
          </p:txBody>
        </p:sp>
      </p:grpSp>
    </p:spTree>
    <p:extLst>
      <p:ext uri="{BB962C8B-B14F-4D97-AF65-F5344CB8AC3E}">
        <p14:creationId xmlns:p14="http://schemas.microsoft.com/office/powerpoint/2010/main" val="2812480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1"/>
            <a:ext cx="7772400" cy="1219200"/>
          </a:xfrm>
        </p:spPr>
        <p:txBody>
          <a:bodyPr/>
          <a:lstStyle/>
          <a:p>
            <a:r>
              <a:rPr lang="zh-CN" altLang="en-US" dirty="0">
                <a:latin typeface="PerryGothic Regular" charset="0"/>
              </a:rPr>
              <a:t>启示录 </a:t>
            </a:r>
            <a:r>
              <a:rPr lang="en-US" dirty="0">
                <a:latin typeface="PerryGothic Regular" charset="0"/>
              </a:rPr>
              <a:t>20:4 </a:t>
            </a:r>
            <a:r>
              <a:rPr lang="en-US" sz="1800" dirty="0">
                <a:latin typeface="PerryGothic Regular" charset="0"/>
              </a:rPr>
              <a:t>(</a:t>
            </a:r>
            <a:r>
              <a:rPr lang="en-US" altLang="zh-CN" sz="1800" dirty="0">
                <a:latin typeface="PerryGothic Regular" charset="0"/>
              </a:rPr>
              <a:t>CNV</a:t>
            </a:r>
            <a:r>
              <a:rPr lang="en-US" sz="1800" dirty="0">
                <a:latin typeface="PerryGothic Regular" charset="0"/>
              </a:rPr>
              <a:t>)</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13" tIns="46007" rIns="92013" bIns="46007" anchor="ctr"/>
          <a:lstStyle/>
          <a:p>
            <a:pPr algn="l">
              <a:lnSpc>
                <a:spcPct val="90000"/>
              </a:lnSpc>
              <a:spcBef>
                <a:spcPct val="20000"/>
              </a:spcBef>
              <a:buClr>
                <a:srgbClr val="000000"/>
              </a:buClr>
              <a:buSzPct val="80000"/>
              <a:buFont typeface="Wingdings" charset="0"/>
              <a:buNone/>
            </a:pPr>
            <a:r>
              <a:rPr lang="zh-CN" altLang="en-US" sz="3200" dirty="0">
                <a:ea typeface="宋体" charset="0"/>
                <a:cs typeface="宋体" charset="0"/>
              </a:rPr>
              <a:t>我又看见</a:t>
            </a:r>
            <a:r>
              <a:rPr lang="zh-CN" altLang="en-US" sz="3200" u="sng" dirty="0">
                <a:ea typeface="宋体" charset="0"/>
                <a:cs typeface="宋体" charset="0"/>
              </a:rPr>
              <a:t>一些宝座</a:t>
            </a:r>
            <a:r>
              <a:rPr lang="zh-CN" altLang="en-US" sz="3200" dirty="0">
                <a:ea typeface="宋体" charset="0"/>
                <a:cs typeface="宋体" charset="0"/>
              </a:rPr>
              <a:t>，有人坐在上面，他们得了</a:t>
            </a:r>
            <a:r>
              <a:rPr lang="zh-CN" altLang="en-US" sz="3200" u="sng" dirty="0">
                <a:ea typeface="宋体" charset="0"/>
                <a:cs typeface="宋体" charset="0"/>
              </a:rPr>
              <a:t>审判的权柄</a:t>
            </a:r>
            <a:r>
              <a:rPr lang="zh-CN" altLang="en-US" sz="3200" dirty="0">
                <a:ea typeface="宋体" charset="0"/>
                <a:cs typeface="宋体" charset="0"/>
              </a:rPr>
              <a:t>。我也看见那些因为替耶稣作见证，并且因为　神的道而被斩首的人的灵魂。他们没有拜过兽或兽像，也没有在额上或手上受过兽的记号。他们都复活了，</a:t>
            </a:r>
            <a:r>
              <a:rPr lang="zh-CN" altLang="en-US" sz="3200" u="sng" dirty="0">
                <a:ea typeface="宋体" charset="0"/>
                <a:cs typeface="宋体" charset="0"/>
              </a:rPr>
              <a:t>与基督一同作王</a:t>
            </a:r>
            <a:r>
              <a:rPr lang="zh-CN" altLang="en-US" sz="3200" dirty="0">
                <a:ea typeface="宋体" charset="0"/>
                <a:cs typeface="宋体" charset="0"/>
              </a:rPr>
              <a:t>一千年。</a:t>
            </a:r>
            <a:endParaRPr lang="en-US" sz="3000" dirty="0">
              <a:solidFill>
                <a:srgbClr val="000000"/>
              </a:solidFill>
              <a:cs typeface="+mn-cs"/>
            </a:endParaRPr>
          </a:p>
        </p:txBody>
      </p:sp>
    </p:spTree>
    <p:extLst>
      <p:ext uri="{BB962C8B-B14F-4D97-AF65-F5344CB8AC3E}">
        <p14:creationId xmlns:p14="http://schemas.microsoft.com/office/powerpoint/2010/main" val="31936878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67619"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II. </a:t>
            </a:r>
            <a:r>
              <a:rPr lang="zh-CN" altLang="en-US" b="1" dirty="0">
                <a:solidFill>
                  <a:schemeClr val="bg1"/>
                </a:solidFill>
              </a:rPr>
              <a:t>自己吃亏总强过教会失了</a:t>
            </a:r>
            <a:r>
              <a:rPr lang="zh-CN" altLang="en-US" b="1" dirty="0">
                <a:solidFill>
                  <a:srgbClr val="FFFF00"/>
                </a:solidFill>
              </a:rPr>
              <a:t>见证</a:t>
            </a:r>
            <a:r>
              <a:rPr lang="zh-CN" altLang="en-US" b="1" dirty="0">
                <a:solidFill>
                  <a:schemeClr val="bg1"/>
                </a:solidFill>
              </a:rPr>
              <a:t> </a:t>
            </a:r>
            <a:r>
              <a:rPr lang="en-US" b="1" dirty="0">
                <a:solidFill>
                  <a:schemeClr val="bg1"/>
                </a:solidFill>
              </a:rPr>
              <a:t>(6:7-8)</a:t>
            </a:r>
            <a:endParaRPr lang="en-US" sz="4000" dirty="0">
              <a:solidFill>
                <a:schemeClr val="bg1"/>
              </a:solidFill>
            </a:endParaRPr>
          </a:p>
        </p:txBody>
      </p:sp>
    </p:spTree>
    <p:extLst>
      <p:ext uri="{BB962C8B-B14F-4D97-AF65-F5344CB8AC3E}">
        <p14:creationId xmlns:p14="http://schemas.microsoft.com/office/powerpoint/2010/main" val="24943812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9667" name="Rectangle 3"/>
          <p:cNvSpPr>
            <a:spLocks noGrp="1" noChangeArrowheads="1"/>
          </p:cNvSpPr>
          <p:nvPr>
            <p:ph type="title"/>
          </p:nvPr>
        </p:nvSpPr>
        <p:spPr>
          <a:xfrm>
            <a:off x="-99391" y="274638"/>
            <a:ext cx="6327576" cy="2074242"/>
          </a:xfrm>
          <a:noFill/>
          <a:effectLst>
            <a:outerShdw blurRad="63500" dist="35921" dir="2700000" algn="ctr" rotWithShape="0">
              <a:srgbClr val="000000">
                <a:alpha val="74998"/>
              </a:srgbClr>
            </a:outerShdw>
          </a:effectLst>
        </p:spPr>
        <p:txBody>
          <a:bodyPr/>
          <a:lstStyle/>
          <a:p>
            <a:r>
              <a:rPr lang="en-US" altLang="ja-JP" sz="5400" b="1" i="1" dirty="0">
                <a:solidFill>
                  <a:schemeClr val="bg1"/>
                </a:solidFill>
              </a:rPr>
              <a:t>"</a:t>
            </a:r>
            <a:r>
              <a:rPr lang="zh-CN" altLang="en-US" sz="5400" b="1" i="1" dirty="0">
                <a:solidFill>
                  <a:schemeClr val="bg1"/>
                </a:solidFill>
              </a:rPr>
              <a:t>你们是世界的</a:t>
            </a:r>
            <a:br>
              <a:rPr lang="en-US" altLang="zh-CN" sz="5400" b="1" i="1" dirty="0">
                <a:solidFill>
                  <a:schemeClr val="bg1"/>
                </a:solidFill>
              </a:rPr>
            </a:br>
            <a:r>
              <a:rPr lang="zh-CN" altLang="en-US" sz="5400" b="1" i="1" dirty="0">
                <a:solidFill>
                  <a:schemeClr val="bg1"/>
                </a:solidFill>
              </a:rPr>
              <a:t>光</a:t>
            </a:r>
            <a:r>
              <a:rPr lang="en-US" sz="5400" b="1" i="1" dirty="0">
                <a:solidFill>
                  <a:schemeClr val="bg1"/>
                </a:solidFill>
              </a:rPr>
              <a:t>…</a:t>
            </a:r>
            <a:r>
              <a:rPr lang="en-US" altLang="ja-JP" sz="5400" b="1" i="1" dirty="0">
                <a:solidFill>
                  <a:schemeClr val="bg1"/>
                </a:solidFill>
              </a:rPr>
              <a:t>"</a:t>
            </a:r>
            <a:endParaRPr lang="en-US" sz="5400" b="1" dirty="0">
              <a:solidFill>
                <a:schemeClr val="bg1"/>
              </a:solidFill>
            </a:endParaRPr>
          </a:p>
        </p:txBody>
      </p:sp>
    </p:spTree>
    <p:extLst>
      <p:ext uri="{BB962C8B-B14F-4D97-AF65-F5344CB8AC3E}">
        <p14:creationId xmlns:p14="http://schemas.microsoft.com/office/powerpoint/2010/main" val="262502716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ctrTitle"/>
          </p:nvPr>
        </p:nvSpPr>
        <p:spPr>
          <a:xfrm>
            <a:off x="127000" y="304800"/>
            <a:ext cx="7645400" cy="1143000"/>
          </a:xfrm>
          <a:effectLst>
            <a:outerShdw blurRad="50800" dist="25399" dir="2700000" algn="ctr" rotWithShape="0">
              <a:srgbClr val="000000">
                <a:alpha val="74998"/>
              </a:srgbClr>
            </a:outerShdw>
          </a:effectLst>
        </p:spPr>
        <p:txBody>
          <a:bodyPr/>
          <a:lstStyle/>
          <a:p>
            <a:pPr algn="l"/>
            <a:r>
              <a:rPr lang="zh-CN" altLang="en-US" sz="4800" b="1" dirty="0">
                <a:solidFill>
                  <a:schemeClr val="accent1"/>
                </a:solidFill>
                <a:latin typeface="Arial" charset="0"/>
              </a:rPr>
              <a:t>何以吃亏而得胜</a:t>
            </a:r>
            <a:endParaRPr lang="en-US" sz="4800" b="1" dirty="0">
              <a:solidFill>
                <a:schemeClr val="accent1"/>
              </a:solidFill>
              <a:latin typeface="Arial" charset="0"/>
            </a:endParaRPr>
          </a:p>
        </p:txBody>
      </p:sp>
      <p:sp>
        <p:nvSpPr>
          <p:cNvPr id="423939" name="Rectangle 3"/>
          <p:cNvSpPr>
            <a:spLocks noChangeArrowheads="1"/>
          </p:cNvSpPr>
          <p:nvPr/>
        </p:nvSpPr>
        <p:spPr bwMode="auto">
          <a:xfrm>
            <a:off x="0" y="1905000"/>
            <a:ext cx="7924800" cy="4953000"/>
          </a:xfrm>
          <a:prstGeom prst="rect">
            <a:avLst/>
          </a:prstGeom>
          <a:noFill/>
          <a:ln>
            <a:noFill/>
          </a:ln>
          <a:effectLst>
            <a:outerShdw blurRad="50800" dist="253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marL="609197" indent="-609197" algn="l">
              <a:spcBef>
                <a:spcPct val="20000"/>
              </a:spcBef>
            </a:pPr>
            <a:r>
              <a:rPr lang="en-US" sz="3600" dirty="0">
                <a:solidFill>
                  <a:srgbClr val="FFFFFF"/>
                </a:solidFill>
              </a:rPr>
              <a:t>A.	</a:t>
            </a:r>
            <a:r>
              <a:rPr lang="zh-CN" altLang="en-US" sz="3600" u="sng" dirty="0">
                <a:solidFill>
                  <a:srgbClr val="FFFFFF"/>
                </a:solidFill>
              </a:rPr>
              <a:t>一人</a:t>
            </a:r>
            <a:r>
              <a:rPr lang="zh-CN" altLang="en-US" sz="3600" dirty="0">
                <a:solidFill>
                  <a:srgbClr val="FFFFFF"/>
                </a:solidFill>
              </a:rPr>
              <a:t>甘愿自身利益受损而不去法官那里告状，</a:t>
            </a:r>
            <a:r>
              <a:rPr lang="zh-CN" altLang="en-US" sz="3600" u="sng" dirty="0">
                <a:solidFill>
                  <a:srgbClr val="FFFFFF"/>
                </a:solidFill>
              </a:rPr>
              <a:t>教会</a:t>
            </a:r>
            <a:r>
              <a:rPr lang="zh-CN" altLang="en-US" sz="3600" dirty="0">
                <a:solidFill>
                  <a:srgbClr val="FFFFFF"/>
                </a:solidFill>
              </a:rPr>
              <a:t>便不至在外人眼中被辱 </a:t>
            </a:r>
            <a:r>
              <a:rPr lang="en-US" sz="3600" dirty="0">
                <a:solidFill>
                  <a:srgbClr val="FFFFFF"/>
                </a:solidFill>
              </a:rPr>
              <a:t>(6:7)</a:t>
            </a:r>
          </a:p>
          <a:p>
            <a:pPr marL="609197" indent="-609197" algn="l">
              <a:spcBef>
                <a:spcPct val="20000"/>
              </a:spcBef>
            </a:pPr>
            <a:endParaRPr lang="en-US" sz="3600" dirty="0">
              <a:solidFill>
                <a:srgbClr val="FFFFFF"/>
              </a:solidFill>
            </a:endParaRPr>
          </a:p>
          <a:p>
            <a:pPr marL="609197" indent="-609197" algn="l">
              <a:spcBef>
                <a:spcPct val="20000"/>
              </a:spcBef>
            </a:pPr>
            <a:r>
              <a:rPr lang="en-US" sz="3600" dirty="0">
                <a:solidFill>
                  <a:srgbClr val="FFFFFF"/>
                </a:solidFill>
              </a:rPr>
              <a:t>B.	</a:t>
            </a:r>
            <a:r>
              <a:rPr lang="zh-CN" altLang="en-US" sz="3600" dirty="0">
                <a:solidFill>
                  <a:srgbClr val="FFFFFF"/>
                </a:solidFill>
              </a:rPr>
              <a:t>在</a:t>
            </a:r>
            <a:r>
              <a:rPr lang="zh-CN" altLang="en-US" sz="3600" u="sng" dirty="0">
                <a:solidFill>
                  <a:srgbClr val="FFFFFF"/>
                </a:solidFill>
              </a:rPr>
              <a:t>钱财</a:t>
            </a:r>
            <a:r>
              <a:rPr lang="zh-CN" altLang="en-US" sz="3600" dirty="0">
                <a:solidFill>
                  <a:srgbClr val="FFFFFF"/>
                </a:solidFill>
              </a:rPr>
              <a:t>上甘心受损失，在</a:t>
            </a:r>
            <a:r>
              <a:rPr lang="zh-CN" altLang="en-US" sz="3600" u="sng" dirty="0">
                <a:solidFill>
                  <a:srgbClr val="FFFFFF"/>
                </a:solidFill>
              </a:rPr>
              <a:t>事工</a:t>
            </a:r>
            <a:r>
              <a:rPr lang="zh-CN" altLang="en-US" sz="3600" dirty="0">
                <a:solidFill>
                  <a:srgbClr val="FFFFFF"/>
                </a:solidFill>
              </a:rPr>
              <a:t>上便不至失去向外人做见证的机会  </a:t>
            </a:r>
            <a:r>
              <a:rPr lang="en-US" sz="3600" dirty="0">
                <a:solidFill>
                  <a:srgbClr val="FFFFFF"/>
                </a:solidFill>
              </a:rPr>
              <a:t>(6:8)</a:t>
            </a:r>
          </a:p>
        </p:txBody>
      </p:sp>
    </p:spTree>
    <p:extLst>
      <p:ext uri="{BB962C8B-B14F-4D97-AF65-F5344CB8AC3E}">
        <p14:creationId xmlns:p14="http://schemas.microsoft.com/office/powerpoint/2010/main" val="155166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Effect transition="in" filter="wipe(left)">
                                      <p:cBhvr>
                                        <p:cTn id="7" dur="500"/>
                                        <p:tgtEl>
                                          <p:spTgt spid="423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3939">
                                            <p:txEl>
                                              <p:pRg st="2" end="2"/>
                                            </p:txEl>
                                          </p:spTgt>
                                        </p:tgtEl>
                                        <p:attrNameLst>
                                          <p:attrName>style.visibility</p:attrName>
                                        </p:attrNameLst>
                                      </p:cBhvr>
                                      <p:to>
                                        <p:strVal val="visible"/>
                                      </p:to>
                                    </p:set>
                                    <p:animEffect transition="in" filter="wipe(left)">
                                      <p:cBhvr>
                                        <p:cTn id="12" dur="500"/>
                                        <p:tgtEl>
                                          <p:spTgt spid="423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zh-CN" altLang="en-US" b="1" dirty="0">
                <a:solidFill>
                  <a:srgbClr val="FFFF00"/>
                </a:solidFill>
              </a:rPr>
              <a:t>信徒</a:t>
            </a:r>
            <a:r>
              <a:rPr lang="zh-CN" altLang="en-US" b="1" dirty="0">
                <a:solidFill>
                  <a:schemeClr val="bg1"/>
                </a:solidFill>
              </a:rPr>
              <a:t>的争执应有教会审判</a:t>
            </a:r>
            <a:br>
              <a:rPr lang="zh-CN" altLang="en-US" b="1" dirty="0">
                <a:solidFill>
                  <a:schemeClr val="bg1"/>
                </a:solidFill>
              </a:rPr>
            </a:br>
            <a:r>
              <a:rPr lang="zh-CN" altLang="en-US" b="1" dirty="0">
                <a:solidFill>
                  <a:schemeClr val="bg1"/>
                </a:solidFill>
              </a:rPr>
              <a:t> </a:t>
            </a:r>
            <a:r>
              <a:rPr lang="en-US" altLang="zh-CN" b="1" dirty="0">
                <a:solidFill>
                  <a:schemeClr val="bg1"/>
                </a:solidFill>
              </a:rPr>
              <a:t>(</a:t>
            </a:r>
            <a:r>
              <a:rPr lang="zh-CN" altLang="en-US" b="1" dirty="0">
                <a:solidFill>
                  <a:schemeClr val="bg1"/>
                </a:solidFill>
              </a:rPr>
              <a:t>林前</a:t>
            </a:r>
            <a:r>
              <a:rPr lang="en-US" altLang="zh-CN" b="1" dirty="0">
                <a:solidFill>
                  <a:schemeClr val="bg1"/>
                </a:solidFill>
              </a:rPr>
              <a:t>6</a:t>
            </a:r>
            <a:r>
              <a:rPr lang="zh-CN" altLang="en-US" b="1" dirty="0">
                <a:solidFill>
                  <a:schemeClr val="bg1"/>
                </a:solidFill>
              </a:rPr>
              <a:t>的中心思想</a:t>
            </a:r>
            <a:r>
              <a:rPr lang="en-US" altLang="zh-CN" b="1" dirty="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numCol="1" anchorCtr="0" compatLnSpc="1">
            <a:prstTxWarp prst="textNoShape">
              <a:avLst/>
            </a:prstTxWarp>
            <a:normAutofit/>
          </a:bodyPr>
          <a:lstStyle/>
          <a:p>
            <a:r>
              <a:rPr lang="zh-CN" altLang="en-US" sz="6000" dirty="0">
                <a:ln>
                  <a:noFill/>
                </a:ln>
                <a:solidFill>
                  <a:schemeClr val="tx1"/>
                </a:solidFill>
                <a:effectLst/>
                <a:latin typeface="Lucida Sans" charset="0"/>
              </a:rPr>
              <a:t>教会制约</a:t>
            </a:r>
            <a:endParaRPr lang="en-US" sz="6000" dirty="0">
              <a:ln>
                <a:noFill/>
              </a:ln>
              <a:solidFill>
                <a:schemeClr val="tx1"/>
              </a:solidFill>
              <a:effectLst/>
              <a:latin typeface="Lucida Sans" charset="0"/>
            </a:endParaRPr>
          </a:p>
        </p:txBody>
      </p:sp>
      <p:sp>
        <p:nvSpPr>
          <p:cNvPr id="387075" name="Text Box 3"/>
          <p:cNvSpPr txBox="1">
            <a:spLocks noChangeArrowheads="1"/>
          </p:cNvSpPr>
          <p:nvPr/>
        </p:nvSpPr>
        <p:spPr bwMode="auto">
          <a:xfrm>
            <a:off x="-540568" y="3406329"/>
            <a:ext cx="9499848" cy="230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78" tIns="45690" rIns="91378" bIns="45690">
            <a:spAutoFit/>
          </a:bodyPr>
          <a:lstStyle/>
          <a:p>
            <a:pPr lvl="2" algn="just" eaLnBrk="0" hangingPunct="0"/>
            <a:r>
              <a:rPr lang="zh-CN" altLang="en-US" sz="3600" b="0" dirty="0">
                <a:solidFill>
                  <a:prstClr val="white"/>
                </a:solidFill>
                <a:cs typeface="+mn-cs"/>
              </a:rPr>
              <a:t>作为一体的一部分，我们庄严宣誓：</a:t>
            </a:r>
          </a:p>
          <a:p>
            <a:pPr lvl="2" algn="just" eaLnBrk="0" hangingPunct="0"/>
            <a:endParaRPr lang="zh-CN" altLang="en-US" sz="3600" b="0" dirty="0">
              <a:solidFill>
                <a:prstClr val="white"/>
              </a:solidFill>
              <a:cs typeface="+mn-cs"/>
            </a:endParaRPr>
          </a:p>
          <a:p>
            <a:pPr lvl="2" algn="just" eaLnBrk="0" hangingPunct="0"/>
            <a:r>
              <a:rPr lang="en-US" altLang="zh-CN" sz="3600" b="0" dirty="0">
                <a:solidFill>
                  <a:prstClr val="white"/>
                </a:solidFill>
                <a:cs typeface="+mn-cs"/>
              </a:rPr>
              <a:t>(xiv) </a:t>
            </a:r>
            <a:r>
              <a:rPr lang="zh-CN" altLang="en-US" sz="3600" b="0" dirty="0">
                <a:solidFill>
                  <a:prstClr val="white"/>
                </a:solidFill>
                <a:cs typeface="+mn-cs"/>
              </a:rPr>
              <a:t>所有争执应当在教会中，而不是在世俗法庭中得到裁决</a:t>
            </a: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1"/>
            <a:ext cx="2249488"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成圣</a:t>
            </a:r>
            <a:endParaRPr kumimoji="0" 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55"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3032237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692005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zh-CN" altLang="en-US" sz="3200" b="1" dirty="0"/>
              <a:t>你们不知道你们的身体就是那位住在你们里面的圣灵的殿吗？ 这圣灵是你们从 神那里领受的。你们不是属于自己的， </a:t>
            </a:r>
            <a:r>
              <a:rPr lang="en-US" altLang="zh-CN" sz="3200" b="1" dirty="0"/>
              <a:t>20 </a:t>
            </a:r>
            <a:r>
              <a:rPr lang="zh-CN" altLang="en-US" sz="3200" b="1" dirty="0"/>
              <a:t>因为你们是用重价买来的。所以你们务要用自己的身体荣耀 神。</a:t>
            </a:r>
            <a:br>
              <a:rPr lang="zh-CN" altLang="en-US" sz="3200" b="1" dirty="0"/>
            </a:br>
            <a:br>
              <a:rPr lang="en-SG" sz="3200" b="1" dirty="0"/>
            </a:br>
            <a:br>
              <a:rPr lang="en-SG" sz="3200" b="1" dirty="0"/>
            </a:br>
            <a:r>
              <a:rPr lang="en-SG" sz="3200" b="1" dirty="0"/>
              <a:t>(</a:t>
            </a:r>
            <a:r>
              <a:rPr lang="ko-KR" altLang="en-US" sz="3200" b="1" dirty="0" err="1"/>
              <a:t>哥林多前书</a:t>
            </a:r>
            <a:r>
              <a:rPr lang="en-US" altLang="ko-KR" sz="3200" b="1" dirty="0"/>
              <a:t> </a:t>
            </a:r>
            <a:r>
              <a:rPr lang="en-SG" sz="3200" b="1" dirty="0"/>
              <a:t>6:19-20 </a:t>
            </a:r>
            <a:r>
              <a:rPr lang="en-SG" sz="2800" b="1" dirty="0"/>
              <a:t>CNV).</a:t>
            </a:r>
            <a:r>
              <a:rPr lang="en-SG" sz="3200" b="1" dirty="0"/>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411230355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623498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13866488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66818" name="Rectangle 2"/>
          <p:cNvSpPr>
            <a:spLocks noGrp="1" noChangeArrowheads="1"/>
          </p:cNvSpPr>
          <p:nvPr>
            <p:ph type="title"/>
          </p:nvPr>
        </p:nvSpPr>
        <p:spPr>
          <a:xfrm>
            <a:off x="685800" y="3581402"/>
            <a:ext cx="7772400" cy="1503363"/>
          </a:xfrm>
        </p:spPr>
        <p:txBody>
          <a:bodyPr/>
          <a:lstStyle/>
          <a:p>
            <a:pPr eaLnBrk="1" hangingPunct="1">
              <a:defRPr/>
            </a:pPr>
            <a:r>
              <a:rPr lang="en-US" sz="5400" b="1" dirty="0">
                <a:solidFill>
                  <a:schemeClr val="bg1"/>
                </a:solidFill>
                <a:latin typeface="Arial"/>
                <a:cs typeface="Arial"/>
              </a:rPr>
              <a:t>STRAIGHT TALK ON CONTENTMENT</a:t>
            </a:r>
            <a:endParaRPr lang="en-US" sz="5400" dirty="0">
              <a:solidFill>
                <a:schemeClr val="bg1"/>
              </a:solidFill>
              <a:latin typeface="Arial"/>
              <a:cs typeface="Arial"/>
            </a:endParaRPr>
          </a:p>
        </p:txBody>
      </p:sp>
      <p:sp>
        <p:nvSpPr>
          <p:cNvPr id="5" name="Rectangle 4"/>
          <p:cNvSpPr txBox="1">
            <a:spLocks noChangeArrowheads="1"/>
          </p:cNvSpPr>
          <p:nvPr/>
        </p:nvSpPr>
        <p:spPr bwMode="auto">
          <a:xfrm>
            <a:off x="2051733" y="5373216"/>
            <a:ext cx="5076825" cy="719733"/>
          </a:xfrm>
          <a:prstGeom prst="rect">
            <a:avLst/>
          </a:prstGeom>
          <a:noFill/>
          <a:ln>
            <a:noFill/>
          </a:ln>
        </p:spPr>
        <p:txBody>
          <a:bodyPr lIns="91378" tIns="45690" rIns="91378" bIns="4569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3600" i="1" kern="0" dirty="0">
                <a:solidFill>
                  <a:srgbClr val="FFFFFF"/>
                </a:solidFill>
                <a:effectLst>
                  <a:glow rad="254000">
                    <a:srgbClr val="000000">
                      <a:alpha val="75000"/>
                    </a:srgbClr>
                  </a:glow>
                </a:effectLst>
                <a:latin typeface="Arial"/>
                <a:ea typeface="Osaka" charset="0"/>
                <a:cs typeface="Osaka" charset="0"/>
              </a:rPr>
              <a:t>1 Corinthians 7:1-24</a:t>
            </a:r>
            <a:endParaRPr lang="en-US" sz="3600" b="0" i="1" kern="0" dirty="0">
              <a:solidFill>
                <a:srgbClr val="FFFFFF"/>
              </a:solidFill>
              <a:effectLst>
                <a:glow rad="254000">
                  <a:srgbClr val="000000">
                    <a:alpha val="75000"/>
                  </a:srgbClr>
                </a:glow>
              </a:effectLst>
              <a:latin typeface="Arial"/>
              <a:ea typeface="Osaka" charset="0"/>
              <a:cs typeface="Osaka" charset="0"/>
            </a:endParaRPr>
          </a:p>
        </p:txBody>
      </p:sp>
      <p:pic>
        <p:nvPicPr>
          <p:cNvPr id="7" name="Picture 6"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7176" y="1"/>
            <a:ext cx="511333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
            <a:ext cx="453548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a:spLocks noChangeArrowheads="1"/>
          </p:cNvSpPr>
          <p:nvPr/>
        </p:nvSpPr>
        <p:spPr bwMode="auto">
          <a:xfrm>
            <a:off x="4284663" y="890588"/>
            <a:ext cx="863600" cy="1871662"/>
          </a:xfrm>
          <a:prstGeom prst="rightArrow">
            <a:avLst>
              <a:gd name="adj1" fmla="val 50000"/>
              <a:gd name="adj2" fmla="val 50000"/>
            </a:avLst>
          </a:prstGeom>
          <a:solidFill>
            <a:srgbClr val="FF0000"/>
          </a:solidFill>
          <a:ln w="57150">
            <a:solidFill>
              <a:schemeClr val="tx1"/>
            </a:solidFill>
            <a:round/>
            <a:headEnd/>
            <a:tailEnd/>
          </a:ln>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4148906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14691" name="Picture 3" descr="snow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143000"/>
            <a:ext cx="33528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8580" name="Picture 4" descr="Snow-White-Pri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143000"/>
            <a:ext cx="45339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652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8580"/>
                                        </p:tgtEl>
                                        <p:attrNameLst>
                                          <p:attrName>style.visibility</p:attrName>
                                        </p:attrNameLst>
                                      </p:cBhvr>
                                      <p:to>
                                        <p:strVal val="visible"/>
                                      </p:to>
                                    </p:set>
                                    <p:animEffect transition="in" filter="dissolve">
                                      <p:cBhvr>
                                        <p:cTn id="7" dur="5000"/>
                                        <p:tgtEl>
                                          <p:spTgt spid="296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4" descr="heart l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0"/>
            <a:ext cx="838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idx="4294967295"/>
          </p:nvPr>
        </p:nvSpPr>
        <p:spPr>
          <a:xfrm>
            <a:off x="2757264" y="-315416"/>
            <a:ext cx="6279232" cy="2501280"/>
          </a:xfrm>
        </p:spPr>
        <p:txBody>
          <a:bodyPr/>
          <a:lstStyle/>
          <a:p>
            <a:pPr eaLnBrk="1" hangingPunct="1">
              <a:defRPr/>
            </a:pPr>
            <a:r>
              <a:rPr lang="en-US" altLang="ja-JP" sz="4000" b="1" dirty="0">
                <a:effectLst>
                  <a:glow rad="304800">
                    <a:srgbClr val="FFFFFF">
                      <a:alpha val="94000"/>
                    </a:srgbClr>
                  </a:glow>
                </a:effectLst>
                <a:latin typeface="Creampuff" charset="0"/>
                <a:ea typeface="ＭＳ Ｐゴシック" charset="0"/>
                <a:cs typeface="ＭＳ Ｐゴシック" charset="0"/>
              </a:rPr>
              <a:t>"</a:t>
            </a:r>
            <a:r>
              <a:rPr lang="zh-CN" altLang="en-US" sz="4000" b="1" dirty="0">
                <a:effectLst>
                  <a:glow rad="304800">
                    <a:srgbClr val="FFFFFF">
                      <a:alpha val="94000"/>
                    </a:srgbClr>
                  </a:glow>
                </a:effectLst>
                <a:latin typeface="Creampuff" charset="0"/>
                <a:ea typeface="ＭＳ Ｐゴシック" charset="0"/>
                <a:cs typeface="ＭＳ Ｐゴシック" charset="0"/>
              </a:rPr>
              <a:t>不结婚便无法了解何为</a:t>
            </a:r>
            <a:br>
              <a:rPr lang="zh-CN" altLang="en-US" sz="4000" b="1" dirty="0">
                <a:effectLst>
                  <a:glow rad="304800">
                    <a:srgbClr val="FFFFFF">
                      <a:alpha val="94000"/>
                    </a:srgbClr>
                  </a:glow>
                </a:effectLst>
                <a:latin typeface="Creampuff" charset="0"/>
                <a:ea typeface="ＭＳ Ｐゴシック" charset="0"/>
                <a:cs typeface="ＭＳ Ｐゴシック" charset="0"/>
              </a:rPr>
            </a:br>
            <a:r>
              <a:rPr lang="zh-CN" altLang="en-US" sz="4000" b="1" dirty="0">
                <a:effectLst>
                  <a:glow rad="304800">
                    <a:srgbClr val="FFFFFF">
                      <a:alpha val="94000"/>
                    </a:srgbClr>
                  </a:glow>
                </a:effectLst>
                <a:latin typeface="Creampuff" charset="0"/>
                <a:ea typeface="ＭＳ Ｐゴシック" charset="0"/>
                <a:cs typeface="ＭＳ Ｐゴシック" charset="0"/>
              </a:rPr>
              <a:t>真的幸福</a:t>
            </a:r>
            <a:r>
              <a:rPr lang="en-US" altLang="ja-JP" sz="4000" b="1" dirty="0">
                <a:effectLst>
                  <a:glow rad="304800">
                    <a:srgbClr val="FFFFFF">
                      <a:alpha val="94000"/>
                    </a:srgbClr>
                  </a:glow>
                </a:effectLst>
                <a:latin typeface="Creampuff" charset="0"/>
                <a:ea typeface="ＭＳ Ｐゴシック" charset="0"/>
                <a:cs typeface="ＭＳ Ｐゴシック" charset="0"/>
              </a:rPr>
              <a:t>…"</a:t>
            </a:r>
            <a:endParaRPr lang="en-US" sz="3200" b="1" dirty="0">
              <a:effectLst>
                <a:glow rad="304800">
                  <a:srgbClr val="FFFFFF">
                    <a:alpha val="94000"/>
                  </a:srgbClr>
                </a:glow>
              </a:effectLst>
              <a:latin typeface="Creampuff" charset="0"/>
              <a:ea typeface="ＭＳ Ｐゴシック" charset="0"/>
              <a:cs typeface="ＭＳ Ｐゴシック" charset="0"/>
            </a:endParaRPr>
          </a:p>
        </p:txBody>
      </p:sp>
      <p:sp>
        <p:nvSpPr>
          <p:cNvPr id="2972675" name="Rectangle 3"/>
          <p:cNvSpPr>
            <a:spLocks noChangeArrowheads="1"/>
          </p:cNvSpPr>
          <p:nvPr/>
        </p:nvSpPr>
        <p:spPr bwMode="auto">
          <a:xfrm>
            <a:off x="395536" y="3573016"/>
            <a:ext cx="252028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en-US" altLang="ja-JP" sz="3600" dirty="0">
                <a:solidFill>
                  <a:srgbClr val="000000"/>
                </a:solidFill>
                <a:effectLst>
                  <a:glow rad="304800">
                    <a:srgbClr val="FFFFFF">
                      <a:alpha val="94000"/>
                    </a:srgbClr>
                  </a:glow>
                </a:effectLst>
                <a:latin typeface="Creampuff" charset="0"/>
              </a:rPr>
              <a:t>"… </a:t>
            </a:r>
            <a:r>
              <a:rPr lang="zh-CN" altLang="en-US" sz="3600" dirty="0">
                <a:solidFill>
                  <a:srgbClr val="000000"/>
                </a:solidFill>
                <a:effectLst>
                  <a:glow rad="304800">
                    <a:srgbClr val="FFFFFF">
                      <a:alpha val="94000"/>
                    </a:srgbClr>
                  </a:glow>
                </a:effectLst>
                <a:latin typeface="Creampuff" charset="0"/>
              </a:rPr>
              <a:t>只是那一刻为时已晚</a:t>
            </a:r>
            <a:r>
              <a:rPr lang="en-US" altLang="ja-JP" sz="3600" dirty="0">
                <a:solidFill>
                  <a:srgbClr val="000000"/>
                </a:solidFill>
                <a:effectLst>
                  <a:glow rad="304800">
                    <a:srgbClr val="FFFFFF">
                      <a:alpha val="94000"/>
                    </a:srgbClr>
                  </a:glow>
                </a:effectLst>
                <a:latin typeface="Creampuff" charset="0"/>
              </a:rPr>
              <a:t>!"</a:t>
            </a:r>
            <a:endParaRPr lang="en-US" sz="2800" dirty="0">
              <a:solidFill>
                <a:srgbClr val="000000"/>
              </a:solidFill>
              <a:effectLst>
                <a:glow rad="304800">
                  <a:srgbClr val="FFFFFF">
                    <a:alpha val="94000"/>
                  </a:srgbClr>
                </a:glow>
              </a:effectLst>
              <a:latin typeface="Creampuff" charset="0"/>
            </a:endParaRPr>
          </a:p>
        </p:txBody>
      </p:sp>
      <p:sp>
        <p:nvSpPr>
          <p:cNvPr id="116741" name="Rectangle 5"/>
          <p:cNvSpPr>
            <a:spLocks noChangeArrowheads="1"/>
          </p:cNvSpPr>
          <p:nvPr/>
        </p:nvSpPr>
        <p:spPr bwMode="auto">
          <a:xfrm>
            <a:off x="-563563" y="26304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algn="l" eaLnBrk="0" hangingPunct="0"/>
            <a:endParaRPr lang="en-US" b="0">
              <a:solidFill>
                <a:srgbClr val="000000"/>
              </a:solidFill>
            </a:endParaRPr>
          </a:p>
        </p:txBody>
      </p:sp>
    </p:spTree>
    <p:extLst>
      <p:ext uri="{BB962C8B-B14F-4D97-AF65-F5344CB8AC3E}">
        <p14:creationId xmlns:p14="http://schemas.microsoft.com/office/powerpoint/2010/main" val="2917696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2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675"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zh-CN" altLang="en-US" sz="6600" b="1" dirty="0">
                <a:cs typeface="+mj-cs"/>
              </a:rPr>
              <a:t>你有满足么</a:t>
            </a:r>
            <a:r>
              <a:rPr lang="en-US" sz="6600" b="1" dirty="0">
                <a:cs typeface="+mj-cs"/>
              </a:rPr>
              <a:t>?</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75"/>
            <a:ext cx="5292726" cy="697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6893" tIns="45690" rIns="456893" bIns="45690"/>
          <a:lstStyle/>
          <a:p>
            <a:pPr lvl="1" algn="l">
              <a:spcBef>
                <a:spcPct val="20000"/>
              </a:spcBef>
              <a:defRPr/>
            </a:pPr>
            <a:r>
              <a:rPr lang="en-US" sz="3600" dirty="0">
                <a:solidFill>
                  <a:srgbClr val="FFFFFF"/>
                </a:solidFill>
                <a:cs typeface="Arial" charset="0"/>
              </a:rPr>
              <a:t>• </a:t>
            </a:r>
            <a:r>
              <a:rPr lang="zh-CN" altLang="en-US" sz="3600" dirty="0">
                <a:solidFill>
                  <a:srgbClr val="FFFFFF"/>
                </a:solidFill>
                <a:cs typeface="Arial" charset="0"/>
              </a:rPr>
              <a:t>现有婚姻状况</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身体 </a:t>
            </a:r>
            <a:r>
              <a:rPr lang="en-US" altLang="zh-CN" sz="3600" dirty="0">
                <a:solidFill>
                  <a:srgbClr val="FFFFFF"/>
                </a:solidFill>
                <a:cs typeface="Arial" charset="0"/>
              </a:rPr>
              <a:t>(</a:t>
            </a:r>
            <a:r>
              <a:rPr lang="zh-CN" altLang="en-US" sz="3600" dirty="0">
                <a:solidFill>
                  <a:srgbClr val="FFFFFF"/>
                </a:solidFill>
                <a:cs typeface="Arial" charset="0"/>
              </a:rPr>
              <a:t>外貌</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工作 </a:t>
            </a:r>
            <a:r>
              <a:rPr lang="en-US" altLang="zh-CN" sz="3600" dirty="0">
                <a:solidFill>
                  <a:srgbClr val="FFFFFF"/>
                </a:solidFill>
                <a:cs typeface="Arial" charset="0"/>
              </a:rPr>
              <a:t>(</a:t>
            </a:r>
            <a:r>
              <a:rPr lang="zh-CN" altLang="en-US" sz="3600" dirty="0">
                <a:solidFill>
                  <a:srgbClr val="FFFFFF"/>
                </a:solidFill>
                <a:cs typeface="Arial" charset="0"/>
              </a:rPr>
              <a:t>社会地位</a:t>
            </a:r>
            <a:r>
              <a:rPr lang="en-US" altLang="zh-CN" sz="3600" dirty="0">
                <a:solidFill>
                  <a:srgbClr val="FFFFFF"/>
                </a:solidFill>
                <a:cs typeface="Arial" charset="0"/>
              </a:rPr>
              <a:t>)?</a:t>
            </a:r>
          </a:p>
        </p:txBody>
      </p:sp>
      <p:sp>
        <p:nvSpPr>
          <p:cNvPr id="2487301" name="Rectangle 5"/>
          <p:cNvSpPr>
            <a:spLocks noGrp="1" noChangeArrowheads="1"/>
          </p:cNvSpPr>
          <p:nvPr>
            <p:ph type="ctrTitle"/>
          </p:nvPr>
        </p:nvSpPr>
        <p:spPr>
          <a:xfrm>
            <a:off x="685800" y="3276600"/>
            <a:ext cx="7772400" cy="1143000"/>
          </a:xfrm>
          <a:effectLst>
            <a:outerShdw blurRad="63500" dist="35921" dir="2700000" algn="ctr" rotWithShape="0">
              <a:schemeClr val="tx1">
                <a:alpha val="74998"/>
              </a:schemeClr>
            </a:outerShdw>
          </a:effectLst>
        </p:spPr>
        <p:txBody>
          <a:bodyPr/>
          <a:lstStyle/>
          <a:p>
            <a:pPr algn="l" eaLnBrk="1" hangingPunct="1">
              <a:defRPr/>
            </a:pPr>
            <a:r>
              <a:rPr lang="zh-CN" altLang="en-US" sz="4800" b="1" dirty="0">
                <a:solidFill>
                  <a:schemeClr val="bg1"/>
                </a:solidFill>
                <a:cs typeface="+mj-cs"/>
              </a:rPr>
              <a:t>为何你应当</a:t>
            </a:r>
            <a:r>
              <a:rPr lang="zh-CN" altLang="en-US" sz="4800" b="1" dirty="0">
                <a:solidFill>
                  <a:srgbClr val="FFFF00"/>
                </a:solidFill>
                <a:cs typeface="+mj-cs"/>
              </a:rPr>
              <a:t>满足</a:t>
            </a:r>
            <a:r>
              <a:rPr lang="zh-CN" altLang="en-US" sz="4800" b="1" dirty="0">
                <a:solidFill>
                  <a:schemeClr val="bg1"/>
                </a:solidFill>
                <a:cs typeface="+mj-cs"/>
              </a:rPr>
              <a:t>于：</a:t>
            </a:r>
            <a:endParaRPr lang="en-US" sz="4800" b="1" dirty="0">
              <a:solidFill>
                <a:schemeClr val="bg1"/>
              </a:solidFill>
              <a:cs typeface="+mj-cs"/>
            </a:endParaRP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76"/>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13520283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13"/>
            <a:ext cx="74676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8802" name="Rectangle 2"/>
          <p:cNvSpPr>
            <a:spLocks noGrp="1" noChangeArrowheads="1"/>
          </p:cNvSpPr>
          <p:nvPr>
            <p:ph type="title"/>
          </p:nvPr>
        </p:nvSpPr>
        <p:spPr>
          <a:xfrm>
            <a:off x="76201" y="-228600"/>
            <a:ext cx="8991600" cy="1447800"/>
          </a:xfrm>
        </p:spPr>
        <p:txBody>
          <a:bodyPr/>
          <a:lstStyle/>
          <a:p>
            <a:pPr eaLnBrk="1" hangingPunct="1">
              <a:defRPr/>
            </a:pPr>
            <a:r>
              <a:rPr kumimoji="0" lang="zh-CN" altLang="en-US" dirty="0"/>
              <a:t>格林多前</a:t>
            </a:r>
            <a:r>
              <a:rPr kumimoji="0" lang="en-US" dirty="0"/>
              <a:t>7 </a:t>
            </a:r>
            <a:r>
              <a:rPr kumimoji="0" lang="zh-CN" altLang="en-US" dirty="0"/>
              <a:t>概述</a:t>
            </a:r>
            <a:endParaRPr kumimoji="0" lang="en-US" dirty="0"/>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结婚</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7:1-24</a:t>
            </a: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赌神</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7:25-40</a:t>
            </a:r>
          </a:p>
        </p:txBody>
      </p:sp>
      <p:sp>
        <p:nvSpPr>
          <p:cNvPr id="1868810" name="Rectangle 10"/>
          <p:cNvSpPr>
            <a:spLocks noChangeArrowheads="1"/>
          </p:cNvSpPr>
          <p:nvPr/>
        </p:nvSpPr>
        <p:spPr bwMode="auto">
          <a:xfrm rot="21566660">
            <a:off x="2979739" y="1357313"/>
            <a:ext cx="352901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SzPct val="90000"/>
              <a:defRPr/>
            </a:pPr>
            <a:r>
              <a:rPr lang="en-US" altLang="ja-JP" sz="4400" dirty="0">
                <a:solidFill>
                  <a:srgbClr val="FFFFFF"/>
                </a:solidFill>
                <a:effectLst>
                  <a:outerShdw blurRad="38100" dist="76200" dir="2700000" algn="tl" rotWithShape="0">
                    <a:srgbClr val="000000">
                      <a:alpha val="92000"/>
                    </a:srgbClr>
                  </a:outerShdw>
                </a:effectLst>
                <a:latin typeface="Helvetica" charset="0"/>
              </a:rPr>
              <a:t>“</a:t>
            </a:r>
            <a:r>
              <a:rPr lang="zh-CN" altLang="en-US" sz="4400" dirty="0">
                <a:solidFill>
                  <a:srgbClr val="FFFFFF"/>
                </a:solidFill>
                <a:effectLst>
                  <a:outerShdw blurRad="38100" dist="76200" dir="2700000" algn="tl" rotWithShape="0">
                    <a:srgbClr val="000000">
                      <a:alpha val="92000"/>
                    </a:srgbClr>
                  </a:outerShdw>
                </a:effectLst>
                <a:latin typeface="Helvetica" charset="0"/>
              </a:rPr>
              <a:t>保持</a:t>
            </a:r>
            <a:r>
              <a:rPr lang="en-US" altLang="ja-JP" sz="4400" dirty="0">
                <a:solidFill>
                  <a:srgbClr val="FFFFFF"/>
                </a:solidFill>
                <a:effectLst>
                  <a:outerShdw blurRad="38100" dist="76200" dir="2700000" algn="tl" rotWithShape="0">
                    <a:srgbClr val="000000">
                      <a:alpha val="92000"/>
                    </a:srgbClr>
                  </a:outerShdw>
                </a:effectLst>
                <a:latin typeface="Helvetica" charset="0"/>
              </a:rPr>
              <a:t>"</a:t>
            </a:r>
            <a:br>
              <a:rPr lang="en-US" sz="4400" dirty="0">
                <a:solidFill>
                  <a:srgbClr val="FFFFFF"/>
                </a:solidFill>
                <a:effectLst>
                  <a:outerShdw blurRad="38100" dist="76200" dir="2700000" algn="tl" rotWithShape="0">
                    <a:srgbClr val="000000">
                      <a:alpha val="92000"/>
                    </a:srgbClr>
                  </a:outerShdw>
                </a:effectLst>
                <a:latin typeface="Helvetica" charset="0"/>
              </a:rPr>
            </a:br>
            <a:r>
              <a:rPr lang="en-US" sz="4400" dirty="0">
                <a:solidFill>
                  <a:srgbClr val="FFFFFF"/>
                </a:solidFill>
                <a:effectLst>
                  <a:outerShdw blurRad="38100" dist="76200" dir="2700000" algn="tl" rotWithShape="0">
                    <a:srgbClr val="000000">
                      <a:alpha val="92000"/>
                    </a:srgbClr>
                  </a:outerShdw>
                </a:effectLst>
                <a:latin typeface="Helvetica" charset="0"/>
              </a:rPr>
              <a:t>17, 20, 24</a:t>
            </a: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6880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199" name="Rectangle 7"/>
          <p:cNvSpPr>
            <a:spLocks noGrp="1" noChangeArrowheads="1"/>
          </p:cNvSpPr>
          <p:nvPr>
            <p:ph type="title" idx="4294967295"/>
          </p:nvPr>
        </p:nvSpPr>
        <p:spPr>
          <a:xfrm>
            <a:off x="0" y="-26975"/>
            <a:ext cx="4746625" cy="3886201"/>
          </a:xfrm>
          <a:solidFill>
            <a:srgbClr val="FFFFFF"/>
          </a:solidFill>
        </p:spPr>
        <p:txBody>
          <a:bodyPr anchor="t"/>
          <a:lstStyle/>
          <a:p>
            <a:pPr eaLnBrk="1" hangingPunct="1"/>
            <a:r>
              <a:rPr lang="zh-CN" altLang="en-US" sz="3600" b="1" dirty="0">
                <a:latin typeface="Arial"/>
                <a:ea typeface="ＭＳ Ｐゴシック" charset="0"/>
                <a:cs typeface="Arial"/>
              </a:rPr>
              <a:t>在你的阅读及网上讨论时，什么教会纪律的真理对你有深刻的影响？</a:t>
            </a:r>
            <a:endParaRPr lang="en-US" sz="3600" b="1" dirty="0">
              <a:latin typeface="Arial"/>
              <a:ea typeface="ＭＳ Ｐゴシック" charset="0"/>
              <a:cs typeface="Arial"/>
            </a:endParaRPr>
          </a:p>
        </p:txBody>
      </p:sp>
      <p:pic>
        <p:nvPicPr>
          <p:cNvPr id="17305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9891" y="-24241"/>
            <a:ext cx="3449910" cy="35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0"/>
          <p:cNvGrpSpPr>
            <a:grpSpLocks/>
          </p:cNvGrpSpPr>
          <p:nvPr/>
        </p:nvGrpSpPr>
        <p:grpSpPr bwMode="auto">
          <a:xfrm>
            <a:off x="890979" y="2446346"/>
            <a:ext cx="8158162" cy="8483649"/>
            <a:chOff x="0" y="3900487"/>
            <a:chExt cx="4495800" cy="5967870"/>
          </a:xfrm>
        </p:grpSpPr>
        <p:sp>
          <p:nvSpPr>
            <p:cNvPr id="14" name="TextBox 7"/>
            <p:cNvSpPr txBox="1">
              <a:spLocks noChangeArrowheads="1"/>
            </p:cNvSpPr>
            <p:nvPr/>
          </p:nvSpPr>
          <p:spPr bwMode="auto">
            <a:xfrm>
              <a:off x="0" y="4255054"/>
              <a:ext cx="2362200" cy="56133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1</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对基督徒合一的劝勉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2</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人的反应</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3</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基督徒的属人性的理由</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4</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观查保罗的事奉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5</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谴责教会不道德的行为</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6</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行在身体上的罪</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7</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给</a:t>
              </a:r>
              <a:r>
                <a:rPr lang="en-US" b="0" kern="0" dirty="0" err="1">
                  <a:latin typeface="Arial" charset="0"/>
                </a:rPr>
                <a:t>婚姻</a:t>
              </a:r>
              <a:r>
                <a:rPr lang="zh-CN" altLang="en-US" b="0" kern="0" dirty="0">
                  <a:latin typeface="ＭＳ Ｐゴシック" charset="0"/>
                </a:rPr>
                <a:t>配偶的</a:t>
              </a:r>
              <a:r>
                <a:rPr lang="en-US" b="0" kern="0" dirty="0" err="1">
                  <a:latin typeface="Arial" charset="0"/>
                </a:rPr>
                <a:t>教导</a:t>
              </a:r>
              <a:endParaRPr lang="en-US" altLang="ja-JP" b="0" kern="0" dirty="0">
                <a:latin typeface="Arial" charset="0"/>
              </a:endParaRPr>
            </a:p>
            <a:p>
              <a:pPr algn="l" defTabSz="1299301" eaLnBrk="1" fontAlgn="auto" hangingPunct="1">
                <a:spcBef>
                  <a:spcPts val="0"/>
                </a:spcBef>
                <a:spcAft>
                  <a:spcPts val="0"/>
                </a:spcAft>
              </a:pPr>
              <a:r>
                <a:rPr lang="en-US" altLang="zh-CN" b="0" kern="0" dirty="0">
                  <a:latin typeface="ＭＳ Ｐゴシック" charset="0"/>
                </a:rPr>
                <a:t>8</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不要成为别人的拌脚石</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 </a:t>
              </a:r>
              <a:endParaRPr lang="zh-CN" altLang="en-US" b="0" kern="0" dirty="0">
                <a:latin typeface="ＭＳ Ｐゴシック" charset="0"/>
              </a:endParaRPr>
            </a:p>
          </p:txBody>
        </p:sp>
        <p:sp>
          <p:nvSpPr>
            <p:cNvPr id="16" name="TextBox 9"/>
            <p:cNvSpPr txBox="1">
              <a:spLocks noChangeArrowheads="1"/>
            </p:cNvSpPr>
            <p:nvPr/>
          </p:nvSpPr>
          <p:spPr bwMode="auto">
            <a:xfrm>
              <a:off x="2133600" y="4255054"/>
              <a:ext cx="2362200" cy="41410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9</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信徒的权利</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10</a:t>
              </a:r>
              <a:r>
                <a:rPr lang="zh-CN" altLang="en-US" b="0" kern="0">
                  <a:latin typeface="ＭＳ Ｐゴシック" charset="0"/>
                </a:rPr>
                <a:t>。</a:t>
              </a:r>
              <a:r>
                <a:rPr lang="en-US" altLang="zh-CN" b="0" kern="0">
                  <a:latin typeface="ＭＳ Ｐゴシック" charset="0"/>
                </a:rPr>
                <a:t> </a:t>
              </a:r>
              <a:r>
                <a:rPr lang="en-US" b="0" kern="0">
                  <a:latin typeface="Arial" charset="0"/>
                </a:rPr>
                <a:t>期待</a:t>
              </a:r>
              <a:r>
                <a:rPr lang="zh-CN" altLang="en-US" b="0" kern="0">
                  <a:latin typeface="ＭＳ Ｐゴシック" charset="0"/>
                </a:rPr>
                <a:t>试探的胜力</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11</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如何对待圣</a:t>
              </a:r>
              <a:r>
                <a:rPr lang="en-US" b="0" kern="0">
                  <a:latin typeface="Arial" charset="0"/>
                </a:rPr>
                <a:t>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12</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在主里的恩赐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13</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真爱的美德</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14</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使用方言的教导</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15</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复活的</a:t>
              </a:r>
              <a:r>
                <a:rPr lang="en-US" b="0" kern="0">
                  <a:latin typeface="Arial" charset="0"/>
                </a:rPr>
                <a:t>秩序</a:t>
              </a:r>
              <a:endParaRPr lang="en-US" altLang="ja-JP" b="0" kern="0">
                <a:latin typeface="Arial" charset="0"/>
              </a:endParaRPr>
            </a:p>
            <a:p>
              <a:pPr algn="l" defTabSz="1299301" eaLnBrk="1" fontAlgn="auto" hangingPunct="1">
                <a:spcBef>
                  <a:spcPts val="0"/>
                </a:spcBef>
                <a:spcAft>
                  <a:spcPts val="0"/>
                </a:spcAft>
              </a:pPr>
              <a:r>
                <a:rPr lang="en-US" altLang="zh-CN" b="0" kern="0">
                  <a:latin typeface="ＭＳ Ｐゴシック" charset="0"/>
                </a:rPr>
                <a:t>16</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提醒关于属灵的同工</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 </a:t>
              </a:r>
              <a:endParaRPr lang="zh-CN" altLang="en-US" b="0" kern="0">
                <a:latin typeface="ＭＳ Ｐゴシック" charset="0"/>
              </a:endParaRPr>
            </a:p>
          </p:txBody>
        </p:sp>
        <p:sp>
          <p:nvSpPr>
            <p:cNvPr id="17" name="Text Box 8"/>
            <p:cNvSpPr txBox="1">
              <a:spLocks noChangeArrowheads="1"/>
            </p:cNvSpPr>
            <p:nvPr/>
          </p:nvSpPr>
          <p:spPr bwMode="auto">
            <a:xfrm>
              <a:off x="0" y="3900487"/>
              <a:ext cx="4419689" cy="6769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defTabSz="1299301" eaLnBrk="1" fontAlgn="auto" hangingPunct="1">
                <a:spcBef>
                  <a:spcPts val="0"/>
                </a:spcBef>
                <a:spcAft>
                  <a:spcPts val="0"/>
                </a:spcAft>
                <a:defRPr/>
              </a:pPr>
              <a:r>
                <a:rPr lang="zh-CN" altLang="en-US" sz="5400" b="0" kern="0" dirty="0">
                  <a:effectLst>
                    <a:outerShdw blurRad="38100" dist="38100" dir="2700000" algn="tl">
                      <a:srgbClr val="DDDDDD"/>
                    </a:outerShdw>
                  </a:effectLst>
                  <a:latin typeface="Arial" charset="0"/>
                  <a:ea typeface="宋体" charset="0"/>
                  <a:cs typeface="宋体" charset="0"/>
                </a:rPr>
                <a:t>哥林多前书</a:t>
              </a:r>
            </a:p>
          </p:txBody>
        </p:sp>
      </p:grpSp>
      <p:sp>
        <p:nvSpPr>
          <p:cNvPr id="15" name="Text Box 6"/>
          <p:cNvSpPr txBox="1">
            <a:spLocks noChangeArrowheads="1"/>
          </p:cNvSpPr>
          <p:nvPr/>
        </p:nvSpPr>
        <p:spPr bwMode="auto">
          <a:xfrm>
            <a:off x="144016" y="6525344"/>
            <a:ext cx="4283968" cy="332656"/>
          </a:xfrm>
          <a:prstGeom prst="rect">
            <a:avLst/>
          </a:prstGeom>
          <a:noFill/>
          <a:ln w="9525">
            <a:noFill/>
            <a:miter lim="800000"/>
            <a:headEnd/>
            <a:tailEnd/>
          </a:ln>
          <a:effectLst/>
        </p:spPr>
        <p:txBody>
          <a:bodyPr lIns="91378" tIns="45690" rIns="91378" bIns="45690"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1600" dirty="0">
                <a:latin typeface="Arial"/>
                <a:cs typeface="Arial"/>
              </a:rPr>
              <a:t>Barry Huddleston,</a:t>
            </a:r>
            <a:r>
              <a:rPr lang="en-US" sz="1600" i="1" dirty="0">
                <a:latin typeface="Arial"/>
                <a:cs typeface="Arial"/>
              </a:rPr>
              <a:t> The Acrostic Bible</a:t>
            </a:r>
          </a:p>
        </p:txBody>
      </p:sp>
    </p:spTree>
    <p:extLst>
      <p:ext uri="{BB962C8B-B14F-4D97-AF65-F5344CB8AC3E}">
        <p14:creationId xmlns:p14="http://schemas.microsoft.com/office/powerpoint/2010/main" val="2600506040"/>
      </p:ext>
    </p:extLst>
  </p:cSld>
  <p:clrMapOvr>
    <a:overrideClrMapping bg1="lt1" tx1="dk1" bg2="lt2" tx2="dk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ctrTitle"/>
          </p:nvPr>
        </p:nvSpPr>
        <p:spPr>
          <a:xfrm>
            <a:off x="381000" y="762000"/>
            <a:ext cx="8305800" cy="2895600"/>
          </a:xfrm>
          <a:noFill/>
        </p:spPr>
        <p:txBody>
          <a:bodyPr/>
          <a:lstStyle/>
          <a:p>
            <a:pPr marL="715490" indent="-715490" eaLnBrk="1" hangingPunct="1"/>
            <a:r>
              <a:rPr lang="en-US" sz="4800" b="1" dirty="0">
                <a:latin typeface="Helvetica" charset="0"/>
                <a:ea typeface="ＭＳ Ｐゴシック" charset="0"/>
                <a:cs typeface="ＭＳ Ｐゴシック" charset="0"/>
              </a:rPr>
              <a:t>I.	</a:t>
            </a:r>
            <a:r>
              <a:rPr lang="zh-CN" altLang="en-US" sz="4800" b="1" dirty="0">
                <a:solidFill>
                  <a:srgbClr val="FFFF00"/>
                </a:solidFill>
                <a:latin typeface="Helvetica" charset="0"/>
                <a:ea typeface="ＭＳ Ｐゴシック" charset="0"/>
                <a:cs typeface="ＭＳ Ｐゴシック" charset="0"/>
              </a:rPr>
              <a:t>已婚的</a:t>
            </a:r>
            <a:r>
              <a:rPr lang="zh-CN" altLang="en-US" sz="4800" b="1" dirty="0">
                <a:latin typeface="Helvetica" charset="0"/>
                <a:ea typeface="ＭＳ Ｐゴシック" charset="0"/>
                <a:cs typeface="ＭＳ Ｐゴシック" charset="0"/>
              </a:rPr>
              <a:t>可以在婚约中正当地满足彼此的性需求 </a:t>
            </a:r>
            <a:r>
              <a:rPr lang="en-US" sz="4800" b="1" dirty="0">
                <a:latin typeface="Helvetica" charset="0"/>
                <a:ea typeface="ＭＳ Ｐゴシック" charset="0"/>
                <a:cs typeface="ＭＳ Ｐゴシック" charset="0"/>
              </a:rPr>
              <a:t>(7:1-7)</a:t>
            </a:r>
          </a:p>
        </p:txBody>
      </p:sp>
      <p:pic>
        <p:nvPicPr>
          <p:cNvPr id="291843" name="Picture 3" descr="marriage_-_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13" y="3505200"/>
            <a:ext cx="43084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381000" y="762000"/>
            <a:ext cx="8305800" cy="2895600"/>
          </a:xfrm>
          <a:noFill/>
        </p:spPr>
        <p:txBody>
          <a:bodyPr/>
          <a:lstStyle/>
          <a:p>
            <a:pPr eaLnBrk="1" hangingPunct="1"/>
            <a:r>
              <a:rPr lang="en-US" sz="4800" b="1" dirty="0">
                <a:latin typeface="Helvetica" charset="0"/>
                <a:ea typeface="ＭＳ Ｐゴシック" charset="0"/>
                <a:cs typeface="ＭＳ Ｐゴシック" charset="0"/>
              </a:rPr>
              <a:t>II. </a:t>
            </a:r>
            <a:r>
              <a:rPr lang="zh-CN" altLang="en-US" sz="4800" b="1" dirty="0">
                <a:latin typeface="Helvetica" charset="0"/>
                <a:ea typeface="ＭＳ Ｐゴシック" charset="0"/>
                <a:cs typeface="ＭＳ Ｐゴシック" charset="0"/>
              </a:rPr>
              <a:t>不能在性需求上自制的</a:t>
            </a:r>
            <a:r>
              <a:rPr lang="zh-CN" altLang="en-US" sz="4800" b="1" dirty="0">
                <a:solidFill>
                  <a:srgbClr val="FFFF00"/>
                </a:solidFill>
                <a:latin typeface="Helvetica" charset="0"/>
                <a:ea typeface="ＭＳ Ｐゴシック" charset="0"/>
                <a:cs typeface="ＭＳ Ｐゴシック" charset="0"/>
              </a:rPr>
              <a:t>鳏夫寡妇</a:t>
            </a:r>
            <a:r>
              <a:rPr lang="zh-CN" altLang="en-US" sz="4800" b="1" dirty="0">
                <a:latin typeface="Helvetica" charset="0"/>
                <a:ea typeface="ＭＳ Ｐゴシック" charset="0"/>
                <a:cs typeface="ＭＳ Ｐゴシック" charset="0"/>
              </a:rPr>
              <a:t>也可以选择再婚 </a:t>
            </a:r>
            <a:r>
              <a:rPr lang="en-US" sz="4800" b="1" dirty="0">
                <a:latin typeface="Helvetica" charset="0"/>
                <a:ea typeface="ＭＳ Ｐゴシック" charset="0"/>
                <a:cs typeface="ＭＳ Ｐゴシック" charset="0"/>
              </a:rPr>
              <a:t> (7:8-9)</a:t>
            </a:r>
            <a:endParaRPr lang="en-US" sz="4800" dirty="0">
              <a:solidFill>
                <a:schemeClr val="bg1"/>
              </a:solidFill>
              <a:latin typeface="Helvetica" charset="0"/>
              <a:ea typeface="ＭＳ Ｐゴシック" charset="0"/>
              <a:cs typeface="ＭＳ Ｐゴシック" charset="0"/>
            </a:endParaRPr>
          </a:p>
        </p:txBody>
      </p:sp>
      <p:pic>
        <p:nvPicPr>
          <p:cNvPr id="295939" name="Picture 4" descr="marriage ceremon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3505200"/>
            <a:ext cx="61722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4787913" y="115888"/>
            <a:ext cx="3814763" cy="2747962"/>
          </a:xfrm>
        </p:spPr>
        <p:txBody>
          <a:bodyPr/>
          <a:lstStyle/>
          <a:p>
            <a:pPr eaLnBrk="1" hangingPunct="1"/>
            <a:r>
              <a:rPr lang="zh-CN" altLang="en-US" sz="5400" b="1" dirty="0">
                <a:solidFill>
                  <a:srgbClr val="FFFFFF"/>
                </a:solidFill>
                <a:latin typeface="Arial" charset="0"/>
                <a:ea typeface="ＭＳ Ｐゴシック" charset="0"/>
                <a:cs typeface="ＭＳ Ｐゴシック" charset="0"/>
              </a:rPr>
              <a:t>沃尔特</a:t>
            </a:r>
            <a:r>
              <a:rPr lang="en-US" altLang="zh-CN" sz="5400" b="1" dirty="0">
                <a:solidFill>
                  <a:srgbClr val="FFFFFF"/>
                </a:solidFill>
                <a:latin typeface="Arial" charset="0"/>
                <a:ea typeface="ＭＳ Ｐゴシック" charset="0"/>
                <a:cs typeface="ＭＳ Ｐゴシック" charset="0"/>
              </a:rPr>
              <a:t>·</a:t>
            </a:r>
            <a:br>
              <a:rPr lang="en-US" altLang="zh-CN" sz="5400" b="1" dirty="0">
                <a:solidFill>
                  <a:srgbClr val="FFFFFF"/>
                </a:solidFill>
                <a:latin typeface="Arial" charset="0"/>
                <a:ea typeface="ＭＳ Ｐゴシック" charset="0"/>
                <a:cs typeface="ＭＳ Ｐゴシック" charset="0"/>
              </a:rPr>
            </a:br>
            <a:r>
              <a:rPr lang="zh-CN" altLang="en-US" sz="5400" b="1" dirty="0">
                <a:solidFill>
                  <a:srgbClr val="FFFFFF"/>
                </a:solidFill>
                <a:latin typeface="Arial" charset="0"/>
                <a:ea typeface="ＭＳ Ｐゴシック" charset="0"/>
                <a:cs typeface="ＭＳ Ｐゴシック" charset="0"/>
              </a:rPr>
              <a:t>麦克康奈尔</a:t>
            </a:r>
            <a:br>
              <a:rPr lang="en-US" altLang="zh-CN" sz="5400" b="1" dirty="0">
                <a:solidFill>
                  <a:srgbClr val="FFFFFF"/>
                </a:solidFill>
                <a:latin typeface="Arial" charset="0"/>
                <a:ea typeface="ＭＳ Ｐゴシック" charset="0"/>
                <a:cs typeface="ＭＳ Ｐゴシック" charset="0"/>
              </a:rPr>
            </a:br>
            <a:r>
              <a:rPr lang="zh-CN" altLang="en-US" sz="5400" b="1" dirty="0">
                <a:solidFill>
                  <a:srgbClr val="FFFFFF"/>
                </a:solidFill>
                <a:latin typeface="Arial" charset="0"/>
                <a:ea typeface="ＭＳ Ｐゴシック" charset="0"/>
                <a:cs typeface="ＭＳ Ｐゴシック" charset="0"/>
              </a:rPr>
              <a:t>博士</a:t>
            </a:r>
            <a:endParaRPr lang="en-US" sz="5400" b="1" dirty="0">
              <a:latin typeface="Arial" charset="0"/>
              <a:ea typeface="ＭＳ Ｐゴシック" charset="0"/>
              <a:cs typeface="ＭＳ Ｐゴシック" charset="0"/>
            </a:endParaRPr>
          </a:p>
        </p:txBody>
      </p:sp>
      <p:pic>
        <p:nvPicPr>
          <p:cNvPr id="147459" name="Picture 3" descr="Wal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9845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4" descr="Walter Claire McCon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9539"/>
            <a:ext cx="9144000" cy="667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8818" name="Rectangle 2"/>
          <p:cNvSpPr>
            <a:spLocks noGrp="1" noChangeArrowheads="1"/>
          </p:cNvSpPr>
          <p:nvPr>
            <p:ph type="title" idx="4294967295"/>
          </p:nvPr>
        </p:nvSpPr>
        <p:spPr>
          <a:xfrm>
            <a:off x="4572000" y="304800"/>
            <a:ext cx="4495800" cy="1295400"/>
          </a:xfrm>
          <a:effectLst>
            <a:outerShdw blurRad="63500" dist="35921" dir="2700000" algn="ctr" rotWithShape="0">
              <a:srgbClr val="000000">
                <a:alpha val="74998"/>
              </a:srgbClr>
            </a:outerShdw>
          </a:effectLst>
        </p:spPr>
        <p:txBody>
          <a:bodyPr/>
          <a:lstStyle/>
          <a:p>
            <a:pPr eaLnBrk="1" hangingPunct="1">
              <a:defRPr/>
            </a:pPr>
            <a:r>
              <a:rPr lang="zh-CN" altLang="en-US" b="1" dirty="0">
                <a:solidFill>
                  <a:srgbClr val="FFFFFF"/>
                </a:solidFill>
              </a:rPr>
              <a:t>沃尔特和克莱尔 </a:t>
            </a:r>
            <a:r>
              <a:rPr lang="en-US" altLang="zh-CN" b="1" dirty="0">
                <a:solidFill>
                  <a:srgbClr val="FFFFFF"/>
                </a:solidFill>
              </a:rPr>
              <a:t>·</a:t>
            </a:r>
            <a:r>
              <a:rPr lang="zh-CN" altLang="en-US" b="1" dirty="0">
                <a:solidFill>
                  <a:srgbClr val="FFFFFF"/>
                </a:solidFill>
              </a:rPr>
              <a:t>麦克康奈尔</a:t>
            </a:r>
            <a:endParaRPr lang="en-US" b="1" dirty="0"/>
          </a:p>
        </p:txBody>
      </p:sp>
    </p:spTree>
    <p:extLst>
      <p:ext uri="{BB962C8B-B14F-4D97-AF65-F5344CB8AC3E}">
        <p14:creationId xmlns:p14="http://schemas.microsoft.com/office/powerpoint/2010/main" val="417459430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51555" name="Picture 3" descr="tech-marri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7183"/>
          <a:stretch/>
        </p:blipFill>
        <p:spPr bwMode="auto">
          <a:xfrm>
            <a:off x="0" y="1173164"/>
            <a:ext cx="9144000" cy="56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2"/>
          <p:cNvSpPr txBox="1">
            <a:spLocks noChangeArrowheads="1"/>
          </p:cNvSpPr>
          <p:nvPr/>
        </p:nvSpPr>
        <p:spPr bwMode="auto">
          <a:xfrm>
            <a:off x="0" y="0"/>
            <a:ext cx="9144000" cy="1684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78" tIns="45690" rIns="91378" bIns="4569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a:solidFill>
                  <a:srgbClr val="000000"/>
                </a:solidFill>
              </a:rPr>
              <a:t>"</a:t>
            </a:r>
            <a:r>
              <a:rPr lang="zh-CN" altLang="en-US" sz="3600" dirty="0">
                <a:solidFill>
                  <a:srgbClr val="000000"/>
                </a:solidFill>
              </a:rPr>
              <a:t>贾森，你是否自愿从今时今日起，甘心被卡琳不断用电邮电传，呼机手机查岗直到天长地久</a:t>
            </a:r>
            <a:r>
              <a:rPr lang="en-US" sz="3600" dirty="0">
                <a:solidFill>
                  <a:srgbClr val="000000"/>
                </a:solidFill>
              </a:rPr>
              <a:t>?"</a:t>
            </a:r>
          </a:p>
        </p:txBody>
      </p:sp>
    </p:spTree>
    <p:extLst>
      <p:ext uri="{BB962C8B-B14F-4D97-AF65-F5344CB8AC3E}">
        <p14:creationId xmlns:p14="http://schemas.microsoft.com/office/powerpoint/2010/main" val="312864837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34315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2"/>
          <p:cNvSpPr>
            <a:spLocks noGrp="1" noChangeArrowheads="1"/>
          </p:cNvSpPr>
          <p:nvPr>
            <p:ph type="ctrTitle"/>
          </p:nvPr>
        </p:nvSpPr>
        <p:spPr>
          <a:xfrm>
            <a:off x="0" y="0"/>
            <a:ext cx="9144000" cy="3200400"/>
          </a:xfrm>
          <a:noFill/>
        </p:spPr>
        <p:txBody>
          <a:bodyPr/>
          <a:lstStyle/>
          <a:p>
            <a:pPr eaLnBrk="1" hangingPunct="1"/>
            <a:r>
              <a:rPr lang="en-US" sz="4800" b="1" dirty="0">
                <a:solidFill>
                  <a:schemeClr val="bg1"/>
                </a:solidFill>
                <a:latin typeface="Arial" charset="0"/>
                <a:ea typeface="ＭＳ Ｐゴシック" charset="0"/>
                <a:cs typeface="ＭＳ Ｐゴシック" charset="0"/>
              </a:rPr>
              <a:t>III. </a:t>
            </a:r>
            <a:r>
              <a:rPr lang="zh-CN" altLang="en-US" sz="4800" b="1" dirty="0">
                <a:solidFill>
                  <a:srgbClr val="FFF614"/>
                </a:solidFill>
                <a:latin typeface="Arial" charset="0"/>
                <a:ea typeface="ＭＳ Ｐゴシック" charset="0"/>
                <a:cs typeface="ＭＳ Ｐゴシック" charset="0"/>
              </a:rPr>
              <a:t>已离婚的</a:t>
            </a:r>
            <a:r>
              <a:rPr lang="zh-CN" altLang="en-US" sz="4800" b="1" dirty="0">
                <a:solidFill>
                  <a:schemeClr val="bg1"/>
                </a:solidFill>
                <a:latin typeface="Arial" charset="0"/>
                <a:ea typeface="ＭＳ Ｐゴシック" charset="0"/>
                <a:cs typeface="ＭＳ Ｐゴシック" charset="0"/>
              </a:rPr>
              <a:t>不要急着再嫁娶，要等着和原来的配偶复合</a:t>
            </a:r>
            <a:r>
              <a:rPr lang="en-US" sz="4800" b="1" dirty="0">
                <a:solidFill>
                  <a:schemeClr val="bg1"/>
                </a:solidFill>
                <a:latin typeface="Arial" charset="0"/>
                <a:ea typeface="ＭＳ Ｐゴシック" charset="0"/>
                <a:cs typeface="ＭＳ Ｐゴシック" charset="0"/>
              </a:rPr>
              <a:t>(7:10-11)</a:t>
            </a:r>
          </a:p>
        </p:txBody>
      </p:sp>
      <p:pic>
        <p:nvPicPr>
          <p:cNvPr id="304132" name="Picture 6" descr="divorce-pap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13" y="4724400"/>
            <a:ext cx="245586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4"/>
          <p:cNvSpPr>
            <a:spLocks noChangeArrowheads="1"/>
          </p:cNvSpPr>
          <p:nvPr/>
        </p:nvSpPr>
        <p:spPr bwMode="auto">
          <a:xfrm>
            <a:off x="0" y="0"/>
            <a:ext cx="9144000" cy="6858000"/>
          </a:xfrm>
          <a:prstGeom prst="rect">
            <a:avLst/>
          </a:prstGeom>
          <a:solidFill>
            <a:srgbClr val="04040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pic>
        <p:nvPicPr>
          <p:cNvPr id="306179" name="Picture 3" descr="divorce four vie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13" y="304800"/>
            <a:ext cx="33004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0" name="Rectangle 2"/>
          <p:cNvSpPr>
            <a:spLocks noGrp="1" noChangeArrowheads="1"/>
          </p:cNvSpPr>
          <p:nvPr>
            <p:ph type="title" idx="4294967295"/>
          </p:nvPr>
        </p:nvSpPr>
        <p:spPr>
          <a:xfrm>
            <a:off x="3802063" y="228600"/>
            <a:ext cx="3894137" cy="990600"/>
          </a:xfrm>
        </p:spPr>
        <p:txBody>
          <a:bodyPr/>
          <a:lstStyle/>
          <a:p>
            <a:pPr algn="l" eaLnBrk="1" hangingPunct="1"/>
            <a:r>
              <a:rPr lang="zh-CN" altLang="en-US" sz="4000" b="1" dirty="0">
                <a:solidFill>
                  <a:schemeClr val="bg1"/>
                </a:solidFill>
                <a:latin typeface="Arial" charset="0"/>
                <a:ea typeface="ＭＳ Ｐゴシック" charset="0"/>
                <a:cs typeface="ＭＳ Ｐゴシック" charset="0"/>
              </a:rPr>
              <a:t>四中观点</a:t>
            </a:r>
            <a:r>
              <a:rPr lang="en-US" sz="4000" b="1" dirty="0">
                <a:solidFill>
                  <a:schemeClr val="bg1"/>
                </a:solidFill>
                <a:latin typeface="Arial" charset="0"/>
                <a:ea typeface="ＭＳ Ｐゴシック" charset="0"/>
                <a:cs typeface="ＭＳ Ｐゴシック" charset="0"/>
              </a:rPr>
              <a:t>…</a:t>
            </a:r>
            <a:endParaRPr lang="en-US" sz="4000" dirty="0">
              <a:solidFill>
                <a:schemeClr val="bg1"/>
              </a:solidFill>
              <a:latin typeface="Arial" charset="0"/>
              <a:ea typeface="ＭＳ Ｐゴシック" charset="0"/>
              <a:cs typeface="ＭＳ Ｐゴシック" charset="0"/>
            </a:endParaRPr>
          </a:p>
        </p:txBody>
      </p:sp>
      <p:sp>
        <p:nvSpPr>
          <p:cNvPr id="2980869" name="Rectangle 5"/>
          <p:cNvSpPr>
            <a:spLocks noChangeArrowheads="1"/>
          </p:cNvSpPr>
          <p:nvPr/>
        </p:nvSpPr>
        <p:spPr bwMode="auto">
          <a:xfrm>
            <a:off x="3733800" y="1447801"/>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1.	</a:t>
            </a:r>
            <a:r>
              <a:rPr lang="zh-CN" altLang="en-US" sz="2800" dirty="0">
                <a:solidFill>
                  <a:srgbClr val="FFFFFF"/>
                </a:solidFill>
              </a:rPr>
              <a:t>既不可离婚，也不可再婚</a:t>
            </a:r>
            <a:endParaRPr lang="en-US" sz="2800" dirty="0">
              <a:solidFill>
                <a:srgbClr val="FFFFFF"/>
              </a:solidFill>
            </a:endParaRPr>
          </a:p>
        </p:txBody>
      </p:sp>
      <p:pic>
        <p:nvPicPr>
          <p:cNvPr id="306182" name="Picture 6" descr="Four Views on Divor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57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0871" name="Rectangle 7"/>
          <p:cNvSpPr>
            <a:spLocks noChangeArrowheads="1"/>
          </p:cNvSpPr>
          <p:nvPr/>
        </p:nvSpPr>
        <p:spPr bwMode="auto">
          <a:xfrm>
            <a:off x="3733800" y="2362200"/>
            <a:ext cx="548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2.	</a:t>
            </a:r>
            <a:r>
              <a:rPr lang="zh-CN" altLang="en-US" sz="2800" dirty="0">
                <a:solidFill>
                  <a:srgbClr val="FFFFFF"/>
                </a:solidFill>
              </a:rPr>
              <a:t>可以离婚，但不可再婚</a:t>
            </a:r>
            <a:endParaRPr lang="en-US" sz="2800" dirty="0">
              <a:solidFill>
                <a:srgbClr val="FFFFFF"/>
              </a:solidFill>
            </a:endParaRPr>
          </a:p>
        </p:txBody>
      </p:sp>
      <p:sp>
        <p:nvSpPr>
          <p:cNvPr id="2980872" name="Rectangle 8"/>
          <p:cNvSpPr>
            <a:spLocks noChangeArrowheads="1"/>
          </p:cNvSpPr>
          <p:nvPr/>
        </p:nvSpPr>
        <p:spPr bwMode="auto">
          <a:xfrm>
            <a:off x="3733800" y="3352801"/>
            <a:ext cx="5486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3.	</a:t>
            </a:r>
            <a:r>
              <a:rPr lang="zh-CN" altLang="en-US" sz="2800" dirty="0">
                <a:solidFill>
                  <a:srgbClr val="FFFFFF"/>
                </a:solidFill>
              </a:rPr>
              <a:t>在两种前提下既可离婚又可再婚（犯奸淫或者被遗弃）</a:t>
            </a:r>
            <a:endParaRPr lang="en-US" sz="2800" dirty="0">
              <a:solidFill>
                <a:srgbClr val="FFFFFF"/>
              </a:solidFill>
            </a:endParaRPr>
          </a:p>
        </p:txBody>
      </p:sp>
      <p:sp>
        <p:nvSpPr>
          <p:cNvPr id="2980873" name="Rectangle 9"/>
          <p:cNvSpPr>
            <a:spLocks noChangeArrowheads="1"/>
          </p:cNvSpPr>
          <p:nvPr/>
        </p:nvSpPr>
        <p:spPr bwMode="auto">
          <a:xfrm>
            <a:off x="3733801" y="4572000"/>
            <a:ext cx="5562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4.	</a:t>
            </a:r>
            <a:r>
              <a:rPr lang="zh-CN" altLang="en-US" sz="2800" dirty="0">
                <a:solidFill>
                  <a:srgbClr val="FFFFFF"/>
                </a:solidFill>
              </a:rPr>
              <a:t>随时可以离婚或是再婚</a:t>
            </a:r>
            <a:endParaRPr lang="en-US" sz="28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808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808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808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8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869" grpId="0" build="p" autoUpdateAnimBg="0"/>
      <p:bldP spid="2980871" grpId="0" build="p" autoUpdateAnimBg="0"/>
      <p:bldP spid="2980872" grpId="0" build="p" autoUpdateAnimBg="0"/>
      <p:bldP spid="2980873"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ctrTitle"/>
          </p:nvPr>
        </p:nvSpPr>
        <p:spPr>
          <a:xfrm>
            <a:off x="0" y="228600"/>
            <a:ext cx="8839200" cy="3048000"/>
          </a:xfrm>
          <a:noFill/>
        </p:spPr>
        <p:txBody>
          <a:bodyPr/>
          <a:lstStyle/>
          <a:p>
            <a:pPr eaLnBrk="1" hangingPunct="1"/>
            <a:r>
              <a:rPr lang="en-US" sz="4800" b="1" dirty="0">
                <a:solidFill>
                  <a:schemeClr val="tx1"/>
                </a:solidFill>
                <a:latin typeface="Arial" charset="0"/>
                <a:ea typeface="ＭＳ Ｐゴシック" charset="0"/>
                <a:cs typeface="ＭＳ Ｐゴシック" charset="0"/>
              </a:rPr>
              <a:t>IV. </a:t>
            </a:r>
            <a:r>
              <a:rPr lang="zh-CN" altLang="en-US" sz="4800" b="1" dirty="0">
                <a:solidFill>
                  <a:srgbClr val="FFFF00"/>
                </a:solidFill>
                <a:latin typeface="Arial" charset="0"/>
                <a:ea typeface="ＭＳ Ｐゴシック" charset="0"/>
                <a:cs typeface="ＭＳ Ｐゴシック" charset="0"/>
              </a:rPr>
              <a:t>与不信的配偶结婚的信徒</a:t>
            </a:r>
            <a:r>
              <a:rPr lang="zh-CN" altLang="en-US" sz="4800" b="1" dirty="0">
                <a:solidFill>
                  <a:schemeClr val="tx1"/>
                </a:solidFill>
                <a:latin typeface="Arial" charset="0"/>
                <a:ea typeface="ＭＳ Ｐゴシック" charset="0"/>
                <a:cs typeface="ＭＳ Ｐゴシック" charset="0"/>
              </a:rPr>
              <a:t>不当离婚，因信的那一方，不信的配偶乃至整个家庭也成为圣洁了</a:t>
            </a:r>
            <a:r>
              <a:rPr lang="en-US" sz="4800" b="1" dirty="0">
                <a:solidFill>
                  <a:schemeClr val="tx1"/>
                </a:solidFill>
                <a:latin typeface="Arial" charset="0"/>
                <a:ea typeface="ＭＳ Ｐゴシック" charset="0"/>
                <a:cs typeface="ＭＳ Ｐゴシック" charset="0"/>
              </a:rPr>
              <a:t>(7:12-16)</a:t>
            </a:r>
            <a:endParaRPr lang="en-US" sz="8000" b="1" dirty="0">
              <a:solidFill>
                <a:schemeClr val="tx1"/>
              </a:solidFill>
              <a:latin typeface="Arial" charset="0"/>
              <a:ea typeface="ＭＳ Ｐゴシック" charset="0"/>
              <a:cs typeface="ＭＳ Ｐゴシック" charset="0"/>
            </a:endParaRPr>
          </a:p>
        </p:txBody>
      </p:sp>
      <p:pic>
        <p:nvPicPr>
          <p:cNvPr id="308227" name="Picture 3" descr="marriage incompat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571750"/>
            <a:ext cx="27876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ctrTitle"/>
          </p:nvPr>
        </p:nvSpPr>
        <p:spPr>
          <a:xfrm>
            <a:off x="533400" y="609601"/>
            <a:ext cx="8001000" cy="2895600"/>
          </a:xfrm>
          <a:noFill/>
        </p:spPr>
        <p:txBody>
          <a:bodyPr/>
          <a:lstStyle/>
          <a:p>
            <a:pPr eaLnBrk="1" hangingPunct="1"/>
            <a:r>
              <a:rPr lang="en-US" sz="4800" b="1" dirty="0">
                <a:latin typeface="Helvetica" charset="0"/>
                <a:ea typeface="ＭＳ Ｐゴシック" charset="0"/>
                <a:cs typeface="ＭＳ Ｐゴシック" charset="0"/>
              </a:rPr>
              <a:t>V. </a:t>
            </a:r>
            <a:r>
              <a:rPr lang="zh-CN" altLang="en-US" sz="4800" b="1" dirty="0">
                <a:solidFill>
                  <a:srgbClr val="FFF614"/>
                </a:solidFill>
                <a:latin typeface="Helvetica" charset="0"/>
                <a:ea typeface="ＭＳ Ｐゴシック" charset="0"/>
                <a:cs typeface="ＭＳ Ｐゴシック" charset="0"/>
              </a:rPr>
              <a:t>所有的人</a:t>
            </a:r>
            <a:r>
              <a:rPr lang="en-US" altLang="zh-CN" sz="4800" b="1" dirty="0">
                <a:solidFill>
                  <a:srgbClr val="FFF614"/>
                </a:solidFill>
                <a:latin typeface="Helvetica" charset="0"/>
                <a:ea typeface="ＭＳ Ｐゴシック" charset="0"/>
                <a:cs typeface="ＭＳ Ｐゴシック" charset="0"/>
              </a:rPr>
              <a:t>: </a:t>
            </a:r>
            <a:r>
              <a:rPr lang="zh-CN" altLang="en-US" sz="4800" b="1" dirty="0">
                <a:latin typeface="Helvetica" charset="0"/>
                <a:ea typeface="ＭＳ Ｐゴシック" charset="0"/>
                <a:cs typeface="ＭＳ Ｐゴシック" charset="0"/>
              </a:rPr>
              <a:t>对蒙召时的外貌和社会地位都应显出满足喜乐</a:t>
            </a:r>
            <a:r>
              <a:rPr lang="en-US" sz="4800" b="1" dirty="0">
                <a:latin typeface="Helvetica" charset="0"/>
                <a:ea typeface="ＭＳ Ｐゴシック" charset="0"/>
                <a:cs typeface="ＭＳ Ｐゴシック" charset="0"/>
              </a:rPr>
              <a:t>(7:17-24)</a:t>
            </a:r>
            <a:endParaRPr lang="en-US" sz="4800" dirty="0">
              <a:solidFill>
                <a:schemeClr val="bg1"/>
              </a:solidFill>
              <a:latin typeface="Helvetica" charset="0"/>
              <a:ea typeface="ＭＳ Ｐゴシック" charset="0"/>
              <a:cs typeface="ＭＳ Ｐゴシック" charset="0"/>
            </a:endParaRPr>
          </a:p>
        </p:txBody>
      </p:sp>
      <p:pic>
        <p:nvPicPr>
          <p:cNvPr id="310275" name="Picture 4" descr="whisp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2590800"/>
            <a:ext cx="25606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4370" name="Picture 3" descr="Body for G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1" name="Rectangle 2"/>
          <p:cNvSpPr>
            <a:spLocks noGrp="1" noChangeArrowheads="1"/>
          </p:cNvSpPr>
          <p:nvPr>
            <p:ph type="title" idx="4294967295"/>
          </p:nvPr>
        </p:nvSpPr>
        <p:spPr>
          <a:xfrm>
            <a:off x="685800" y="5791200"/>
            <a:ext cx="7772400" cy="1143000"/>
          </a:xfrm>
        </p:spPr>
        <p:txBody>
          <a:bodyPr/>
          <a:lstStyle/>
          <a:p>
            <a:pPr eaLnBrk="1" hangingPunct="1"/>
            <a:r>
              <a:rPr lang="zh-CN" altLang="en-US" dirty="0">
                <a:solidFill>
                  <a:srgbClr val="FFFFFF"/>
                </a:solidFill>
                <a:latin typeface="Arial" charset="0"/>
                <a:ea typeface="ＭＳ Ｐゴシック" charset="0"/>
                <a:cs typeface="ＭＳ Ｐゴシック" charset="0"/>
              </a:rPr>
              <a:t>满足于现在的身体</a:t>
            </a:r>
            <a:r>
              <a:rPr lang="en-US" dirty="0">
                <a:solidFill>
                  <a:srgbClr val="FFFFFF"/>
                </a:solidFill>
                <a:latin typeface="Arial" charset="0"/>
                <a:ea typeface="ＭＳ Ｐゴシック" charset="0"/>
                <a:cs typeface="ＭＳ Ｐゴシック" charset="0"/>
              </a:rPr>
              <a:t> (7:17-19)</a:t>
            </a:r>
            <a:endParaRPr lang="en-US" dirty="0">
              <a:latin typeface="Arial" charset="0"/>
              <a:ea typeface="ＭＳ Ｐゴシック" charset="0"/>
              <a:cs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38"/>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5908" y="1143000"/>
            <a:ext cx="6248549" cy="707678"/>
          </a:xfrm>
          <a:prstGeom prst="rect">
            <a:avLst/>
          </a:prstGeom>
          <a:solidFill>
            <a:schemeClr val="bg1"/>
          </a:solidFill>
          <a:ln w="12700">
            <a:solidFill>
              <a:schemeClr val="tx1"/>
            </a:solidFill>
            <a:miter lim="800000"/>
            <a:headEnd/>
            <a:tailEnd/>
          </a:ln>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直</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极</a:t>
            </a:r>
            <a:r>
              <a:rPr lang="en-US" altLang="ja-JP"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使</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徒</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行</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傳</a:t>
            </a:r>
            <a:r>
              <a:rPr lang="en-US" altLang="ja-JP" sz="2000">
                <a:solidFill>
                  <a:srgbClr val="000000"/>
                </a:solidFill>
                <a:effectLst>
                  <a:outerShdw blurRad="38100" dist="38100" dir="2700000" algn="tl">
                    <a:srgbClr val="DDDDDD"/>
                  </a:outerShdw>
                </a:effectLst>
                <a:latin typeface="Arial" charset="0"/>
                <a:sym typeface="Times New Roman" charset="0"/>
              </a:rPr>
              <a:t> 1:8)</a:t>
            </a:r>
          </a:p>
          <a:p>
            <a:pPr>
              <a:defRPr/>
            </a:pPr>
            <a:r>
              <a:rPr lang="en-US">
                <a:solidFill>
                  <a:srgbClr val="000000"/>
                </a:solidFill>
                <a:effectLst>
                  <a:outerShdw blurRad="38100" dist="38100" dir="2700000" algn="tl">
                    <a:srgbClr val="DDDDDD"/>
                  </a:outerShdw>
                </a:effectLst>
                <a:latin typeface="Arial" charset="0"/>
                <a:sym typeface="Times New Roman" charset="0"/>
              </a:rPr>
              <a:t>使</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solidFill>
                  <a:srgbClr val="000000"/>
                </a:solidFill>
                <a:effectLst>
                  <a:outerShdw blurRad="38100" dist="38100" dir="2700000" algn="tl">
                    <a:srgbClr val="DDDDDD"/>
                  </a:outerShdw>
                </a:effectLst>
                <a:latin typeface="Arial" charset="0"/>
                <a:sym typeface="Times New Roman" charset="0"/>
              </a:rPr>
              <a:t>徒</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ltLang="zh-CN" sz="2000">
                <a:solidFill>
                  <a:srgbClr val="000000"/>
                </a:solidFill>
                <a:effectLst>
                  <a:outerShdw blurRad="38100" dist="38100" dir="2700000" algn="tl">
                    <a:srgbClr val="DDDDDD"/>
                  </a:outerShdw>
                </a:effectLst>
                <a:latin typeface="Arial" charset="0"/>
                <a:sym typeface="Times New Roman" charset="0"/>
              </a:rPr>
              <a:t>9  13       14    15  16          18           21     27     28</a:t>
            </a:r>
          </a:p>
        </p:txBody>
      </p:sp>
      <p:sp>
        <p:nvSpPr>
          <p:cNvPr id="461830" name="Text Box 16"/>
          <p:cNvSpPr txBox="1">
            <a:spLocks noChangeArrowheads="1"/>
          </p:cNvSpPr>
          <p:nvPr/>
        </p:nvSpPr>
        <p:spPr bwMode="auto">
          <a:xfrm>
            <a:off x="1828359" y="2338463"/>
            <a:ext cx="838275" cy="553998"/>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秋季</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49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理事会</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31" name="Text Box 17"/>
          <p:cNvSpPr txBox="1">
            <a:spLocks noChangeArrowheads="1"/>
          </p:cNvSpPr>
          <p:nvPr/>
        </p:nvSpPr>
        <p:spPr bwMode="auto">
          <a:xfrm>
            <a:off x="4724921" y="2133080"/>
            <a:ext cx="685354" cy="738664"/>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a:solidFill>
                  <a:srgbClr val="F7F7F7"/>
                </a:solidFill>
                <a:effectLst>
                  <a:outerShdw blurRad="38100" dist="38100" dir="2700000" algn="tl">
                    <a:srgbClr val="000000"/>
                  </a:outerShdw>
                </a:effectLst>
                <a:latin typeface="Arial" charset="0"/>
                <a:sym typeface="Times New Roman" charset="0"/>
              </a:rPr>
              <a:t>八月</a:t>
            </a:r>
            <a:r>
              <a:rPr lang="en-US" altLang="ja-JP">
                <a:solidFill>
                  <a:srgbClr val="F7F7F7"/>
                </a:solidFill>
                <a:effectLst>
                  <a:outerShdw blurRad="38100" dist="38100" dir="2700000" algn="tl">
                    <a:srgbClr val="000000"/>
                  </a:outerShdw>
                </a:effectLst>
                <a:latin typeface="Arial Narrow" charset="0"/>
                <a:sym typeface="Times New Roman" charset="0"/>
              </a:rPr>
              <a:t> 59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试验</a:t>
            </a:r>
            <a:endParaRPr lang="zh-CN" altLang="en-US" sz="1800">
              <a:solidFill>
                <a:srgbClr val="F7F7F7"/>
              </a:solidFill>
              <a:effectLst>
                <a:outerShdw blurRad="38100" dist="38100" dir="2700000" algn="tl">
                  <a:srgbClr val="000000"/>
                </a:outerShdw>
              </a:effectLst>
              <a:latin typeface="Arial Narrow" charset="0"/>
              <a:sym typeface="Times New Roman" charset="0"/>
            </a:endParaRPr>
          </a:p>
        </p:txBody>
      </p:sp>
      <p:sp>
        <p:nvSpPr>
          <p:cNvPr id="461832" name="Line 19"/>
          <p:cNvSpPr>
            <a:spLocks noChangeShapeType="1"/>
          </p:cNvSpPr>
          <p:nvPr/>
        </p:nvSpPr>
        <p:spPr bwMode="auto">
          <a:xfrm>
            <a:off x="0" y="2590726"/>
            <a:ext cx="9068098" cy="0"/>
          </a:xfrm>
          <a:prstGeom prst="line">
            <a:avLst/>
          </a:prstGeom>
          <a:noFill/>
          <a:ln w="76200">
            <a:solidFill>
              <a:schemeClr val="bg1"/>
            </a:solidFill>
            <a:round/>
            <a:headEnd/>
            <a:tailEnd type="triangle" w="med" len="med"/>
          </a:ln>
        </p:spPr>
        <p:txBody>
          <a:bodyPr lIns="64222" tIns="32109" rIns="64222" bIns="32109"/>
          <a:lstStyle/>
          <a:p>
            <a:pPr>
              <a:defRPr/>
            </a:pPr>
            <a:endParaRPr lang="en-US">
              <a:solidFill>
                <a:srgbClr val="000000"/>
              </a:solidFill>
              <a:effectLst>
                <a:outerShdw blurRad="38100" dist="38100" dir="2700000" algn="tl">
                  <a:srgbClr val="000000">
                    <a:alpha val="43137"/>
                  </a:srgbClr>
                </a:outerShdw>
              </a:effectLst>
              <a:ea typeface="宋体"/>
              <a:cs typeface="+mn-cs"/>
              <a:sym typeface="Times New Roman" charset="0"/>
            </a:endParaRPr>
          </a:p>
        </p:txBody>
      </p:sp>
      <p:sp>
        <p:nvSpPr>
          <p:cNvPr id="461833" name="Text Box 20"/>
          <p:cNvSpPr txBox="1">
            <a:spLocks noChangeArrowheads="1"/>
          </p:cNvSpPr>
          <p:nvPr/>
        </p:nvSpPr>
        <p:spPr bwMode="auto">
          <a:xfrm>
            <a:off x="8296796" y="2323952"/>
            <a:ext cx="847204" cy="507876"/>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200">
                <a:solidFill>
                  <a:srgbClr val="F7F7F7"/>
                </a:solidFill>
                <a:effectLst>
                  <a:outerShdw blurRad="38100" dist="38100" dir="2700000" algn="tl">
                    <a:srgbClr val="000000"/>
                  </a:outerShdw>
                </a:effectLst>
                <a:latin typeface="Arial" charset="0"/>
              </a:rPr>
              <a:t>春季</a:t>
            </a:r>
            <a:r>
              <a:rPr lang="en-US" altLang="ja-JP" sz="1200">
                <a:solidFill>
                  <a:srgbClr val="F7F7F7"/>
                </a:solidFill>
                <a:effectLst>
                  <a:outerShdw blurRad="38100" dist="38100" dir="2700000" algn="tl">
                    <a:srgbClr val="000000"/>
                  </a:outerShdw>
                </a:effectLst>
                <a:latin typeface="Arial Narrow" charset="0"/>
                <a:cs typeface="Times New Roman" charset="0"/>
              </a:rPr>
              <a:t>68</a:t>
            </a:r>
          </a:p>
          <a:p>
            <a:pPr eaLnBrk="1" hangingPunct="1">
              <a:spcBef>
                <a:spcPct val="50000"/>
              </a:spcBef>
              <a:defRPr/>
            </a:pPr>
            <a:r>
              <a:rPr lang="en-US" sz="1400">
                <a:solidFill>
                  <a:srgbClr val="F7F7F7"/>
                </a:solidFill>
                <a:effectLst>
                  <a:outerShdw blurRad="38100" dist="38100" dir="2700000" algn="tl">
                    <a:srgbClr val="000000"/>
                  </a:outerShdw>
                </a:effectLst>
                <a:latin typeface="Arial" charset="0"/>
              </a:rPr>
              <a:t>教会扩</a:t>
            </a:r>
            <a:r>
              <a:rPr lang="zh-CN" altLang="en-US" sz="1400">
                <a:solidFill>
                  <a:srgbClr val="F7F7F7"/>
                </a:solidFill>
                <a:effectLst>
                  <a:outerShdw blurRad="38100" dist="38100" dir="2700000" algn="tl">
                    <a:srgbClr val="000000"/>
                  </a:outerShdw>
                </a:effectLst>
                <a:latin typeface="Arial" charset="0"/>
                <a:ea typeface="宋体" charset="0"/>
                <a:cs typeface="宋体" charset="0"/>
              </a:rPr>
              <a:t>长</a:t>
            </a:r>
            <a:endParaRPr lang="zh-CN" altLang="en-US" sz="1600">
              <a:solidFill>
                <a:srgbClr val="F7F7F7"/>
              </a:solidFill>
              <a:effectLst>
                <a:outerShdw blurRad="38100" dist="38100" dir="2700000" algn="tl">
                  <a:srgbClr val="000000"/>
                </a:outerShdw>
              </a:effectLst>
              <a:latin typeface="Arial Narrow" charset="0"/>
            </a:endParaRPr>
          </a:p>
        </p:txBody>
      </p:sp>
      <p:sp>
        <p:nvSpPr>
          <p:cNvPr id="461834" name="Text Box 21"/>
          <p:cNvSpPr txBox="1">
            <a:spLocks noChangeArrowheads="1"/>
          </p:cNvSpPr>
          <p:nvPr/>
        </p:nvSpPr>
        <p:spPr bwMode="auto">
          <a:xfrm>
            <a:off x="0" y="3276085"/>
            <a:ext cx="9144000" cy="40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ltLang="zh-CN" sz="2000">
                <a:solidFill>
                  <a:srgbClr val="FFFFFF"/>
                </a:solidFill>
                <a:effectLst>
                  <a:outerShdw blurRad="38100" dist="38100" dir="2700000" algn="tl">
                    <a:srgbClr val="000000"/>
                  </a:outerShdw>
                </a:effectLst>
                <a:latin typeface="Arial Narrow" charset="0"/>
                <a:cs typeface="Times New Roman" charset="0"/>
                <a:sym typeface="Times New Roman" charset="0"/>
              </a:rPr>
              <a:t>35           48          49          50          52  53          57        60             62              67           68     95</a:t>
            </a:r>
          </a:p>
        </p:txBody>
      </p:sp>
      <p:sp>
        <p:nvSpPr>
          <p:cNvPr id="461835" name="Text Box 7"/>
          <p:cNvSpPr txBox="1">
            <a:spLocks noChangeArrowheads="1"/>
          </p:cNvSpPr>
          <p:nvPr/>
        </p:nvSpPr>
        <p:spPr bwMode="auto">
          <a:xfrm>
            <a:off x="914177"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 48-</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49</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1</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加</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拉</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太</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461836" name="Text Box 9"/>
          <p:cNvSpPr txBox="1">
            <a:spLocks noChangeArrowheads="1"/>
          </p:cNvSpPr>
          <p:nvPr/>
        </p:nvSpPr>
        <p:spPr bwMode="auto">
          <a:xfrm>
            <a:off x="3733727" y="2075826"/>
            <a:ext cx="1000125"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53-</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五月</a:t>
            </a:r>
            <a:r>
              <a:rPr lang="en-US" altLang="ja-JP">
                <a:solidFill>
                  <a:srgbClr val="000404"/>
                </a:solidFill>
                <a:effectLst>
                  <a:outerShdw blurRad="38100" dist="38100" dir="2700000" algn="tl">
                    <a:srgbClr val="FFFFFF"/>
                  </a:outerShdw>
                </a:effectLst>
                <a:latin typeface="Arial Narrow" charset="0"/>
                <a:sym typeface="Times New Roman" charset="0"/>
              </a:rPr>
              <a:t> 57</a:t>
            </a:r>
          </a:p>
          <a:p>
            <a:pPr>
              <a:defRPr/>
            </a:pPr>
            <a:r>
              <a:rPr lang="en-US" altLang="zh-CN" sz="2400">
                <a:solidFill>
                  <a:srgbClr val="000404"/>
                </a:solidFill>
                <a:effectLst>
                  <a:outerShdw blurRad="38100" dist="38100" dir="2700000" algn="tl">
                    <a:srgbClr val="FFFFFF"/>
                  </a:outerShdw>
                </a:effectLst>
                <a:latin typeface="Arial Narrow" charset="0"/>
                <a:sym typeface="Times New Roman" charset="0"/>
              </a:rPr>
              <a:t>3</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亚洲</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sp>
        <p:nvSpPr>
          <p:cNvPr id="461837" name="Text Box 10"/>
          <p:cNvSpPr txBox="1">
            <a:spLocks noChangeArrowheads="1"/>
          </p:cNvSpPr>
          <p:nvPr/>
        </p:nvSpPr>
        <p:spPr bwMode="auto">
          <a:xfrm>
            <a:off x="5334372" y="2119523"/>
            <a:ext cx="990079" cy="1215717"/>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二月</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60-</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三月</a:t>
            </a:r>
            <a:r>
              <a:rPr lang="en-US" altLang="ja-JP">
                <a:solidFill>
                  <a:srgbClr val="F7F7F7"/>
                </a:solidFill>
                <a:effectLst>
                  <a:outerShdw blurRad="38100" dist="38100" dir="2700000" algn="tl">
                    <a:srgbClr val="808080"/>
                  </a:outerShdw>
                </a:effectLst>
                <a:latin typeface="Arial Narrow" charset="0"/>
                <a:sym typeface="Times New Roman" charset="0"/>
              </a:rPr>
              <a:t> 62</a:t>
            </a:r>
          </a:p>
          <a:p>
            <a:pPr>
              <a:defRPr/>
            </a:pPr>
            <a:r>
              <a:rPr lang="en-US" altLang="zh-CN" sz="2200">
                <a:solidFill>
                  <a:srgbClr val="F7F7F7"/>
                </a:solidFill>
                <a:effectLst>
                  <a:outerShdw blurRad="38100" dist="38100" dir="2700000" algn="tl">
                    <a:srgbClr val="808080"/>
                  </a:outerShdw>
                </a:effectLst>
                <a:latin typeface="Arial Narrow" charset="0"/>
                <a:sym typeface="Times New Roman" charset="0"/>
              </a:rPr>
              <a:t>1</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8" name="Text Box 11"/>
          <p:cNvSpPr txBox="1">
            <a:spLocks noChangeArrowheads="1"/>
          </p:cNvSpPr>
          <p:nvPr/>
        </p:nvSpPr>
        <p:spPr bwMode="auto">
          <a:xfrm>
            <a:off x="7315648" y="2088748"/>
            <a:ext cx="990079" cy="1246495"/>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秋季</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67-</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春季</a:t>
            </a:r>
            <a:r>
              <a:rPr lang="en-US" altLang="ja-JP">
                <a:solidFill>
                  <a:srgbClr val="F7F7F7"/>
                </a:solidFill>
                <a:effectLst>
                  <a:outerShdw blurRad="38100" dist="38100" dir="2700000" algn="tl">
                    <a:srgbClr val="808080"/>
                  </a:outerShdw>
                </a:effectLst>
                <a:latin typeface="Arial Narrow" charset="0"/>
                <a:sym typeface="Times New Roman" charset="0"/>
              </a:rPr>
              <a:t> 68</a:t>
            </a:r>
          </a:p>
          <a:p>
            <a:pPr>
              <a:defRPr/>
            </a:pPr>
            <a:r>
              <a:rPr lang="en-US" altLang="zh-CN" sz="2400">
                <a:solidFill>
                  <a:srgbClr val="F7F7F7"/>
                </a:solidFill>
                <a:effectLst>
                  <a:outerShdw blurRad="38100" dist="38100" dir="2700000" algn="tl">
                    <a:srgbClr val="808080"/>
                  </a:outerShdw>
                </a:effectLst>
                <a:latin typeface="Arial Narrow" charset="0"/>
                <a:sym typeface="Times New Roman" charset="0"/>
              </a:rPr>
              <a:t>2</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9" name="Text Box 17"/>
          <p:cNvSpPr txBox="1">
            <a:spLocks noChangeArrowheads="1"/>
          </p:cNvSpPr>
          <p:nvPr/>
        </p:nvSpPr>
        <p:spPr bwMode="auto">
          <a:xfrm>
            <a:off x="-75902" y="2133081"/>
            <a:ext cx="990079" cy="969496"/>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sz="1100">
                <a:solidFill>
                  <a:srgbClr val="F7F7F7"/>
                </a:solidFill>
                <a:effectLst>
                  <a:outerShdw blurRad="38100" dist="38100" dir="2700000" algn="tl">
                    <a:srgbClr val="000000"/>
                  </a:outerShdw>
                </a:effectLst>
                <a:latin typeface="Arial" charset="0"/>
                <a:sym typeface="Times New Roman" charset="0"/>
              </a:rPr>
              <a:t>八月</a:t>
            </a:r>
            <a:r>
              <a:rPr lang="en-US" altLang="ja-JP" sz="1100">
                <a:solidFill>
                  <a:srgbClr val="F7F7F7"/>
                </a:solidFill>
                <a:effectLst>
                  <a:outerShdw blurRad="38100" dist="38100" dir="2700000" algn="tl">
                    <a:srgbClr val="000000"/>
                  </a:outerShdw>
                </a:effectLst>
                <a:latin typeface="Arial Narrow" charset="0"/>
                <a:sym typeface="Times New Roman" charset="0"/>
              </a:rPr>
              <a:t>59</a:t>
            </a:r>
            <a:endParaRPr lang="en-US" altLang="ja-JP">
              <a:solidFill>
                <a:srgbClr val="F7F7F7"/>
              </a:solidFill>
              <a:effectLst>
                <a:outerShdw blurRad="38100" dist="38100" dir="2700000" algn="tl">
                  <a:srgbClr val="000000"/>
                </a:outerShdw>
              </a:effectLst>
              <a:latin typeface="Arial Narrow" charset="0"/>
              <a:sym typeface="Times New Roman" charset="0"/>
            </a:endParaRP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大</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马</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色</a:t>
            </a:r>
            <a:br>
              <a:rPr lang="en-US" altLang="ja-JP" sz="1600">
                <a:solidFill>
                  <a:srgbClr val="F7F7F7"/>
                </a:solidFill>
                <a:effectLst>
                  <a:outerShdw blurRad="38100" dist="38100" dir="2700000" algn="tl">
                    <a:srgbClr val="000000"/>
                  </a:outerShdw>
                </a:effectLst>
                <a:latin typeface="Arial Narrow" charset="0"/>
                <a:sym typeface="Times New Roman" charset="0"/>
              </a:rPr>
            </a:br>
            <a:r>
              <a:rPr lang="en-US" sz="1600">
                <a:solidFill>
                  <a:srgbClr val="F7F7F7"/>
                </a:solidFill>
                <a:effectLst>
                  <a:outerShdw blurRad="38100" dist="38100" dir="2700000" algn="tl">
                    <a:srgbClr val="000000"/>
                  </a:outerShdw>
                </a:effectLst>
                <a:latin typeface="Arial" charset="0"/>
                <a:sym typeface="Times New Roman" charset="0"/>
              </a:rPr>
              <a:t>安</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提</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阿</a:t>
            </a:r>
            <a:r>
              <a:rPr lang="en-US" altLang="ja-JP" sz="1600">
                <a:solidFill>
                  <a:srgbClr val="F7F7F7"/>
                </a:solidFill>
                <a:effectLst>
                  <a:outerShdw blurRad="38100" dist="38100" dir="2700000" algn="tl">
                    <a:srgbClr val="000000"/>
                  </a:outerShdw>
                </a:effectLst>
                <a:latin typeface="Arial" charset="0"/>
                <a:sym typeface="Times New Roman" charset="0"/>
              </a:rPr>
              <a:t> </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40" name="TextBox 27"/>
          <p:cNvSpPr txBox="1">
            <a:spLocks noChangeArrowheads="1"/>
          </p:cNvSpPr>
          <p:nvPr/>
        </p:nvSpPr>
        <p:spPr bwMode="auto">
          <a:xfrm>
            <a:off x="7925103" y="71439"/>
            <a:ext cx="1155279" cy="101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defRPr/>
            </a:pP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38</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124</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39-41</a:t>
            </a:r>
          </a:p>
        </p:txBody>
      </p:sp>
      <p:sp>
        <p:nvSpPr>
          <p:cNvPr id="461841" name="Text Box 9"/>
          <p:cNvSpPr txBox="1">
            <a:spLocks noChangeArrowheads="1"/>
          </p:cNvSpPr>
          <p:nvPr/>
        </p:nvSpPr>
        <p:spPr bwMode="auto">
          <a:xfrm>
            <a:off x="6324451" y="2088748"/>
            <a:ext cx="991195" cy="124649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62-</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秋季</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67</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4</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1800">
                <a:solidFill>
                  <a:srgbClr val="000404"/>
                </a:solidFill>
                <a:effectLst>
                  <a:outerShdw blurRad="38100" dist="38100" dir="2700000" algn="tl">
                    <a:srgbClr val="FFFFFF"/>
                  </a:outerShdw>
                </a:effectLst>
                <a:latin typeface="Arial" charset="0"/>
                <a:sym typeface="Times New Roman" charset="0"/>
              </a:rPr>
              <a:t>西班牙</a:t>
            </a:r>
            <a:endParaRPr lang="en-US" altLang="ja-JP" sz="18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grpSp>
        <p:nvGrpSpPr>
          <p:cNvPr id="1086479" name="Title 33"/>
          <p:cNvGrpSpPr>
            <a:grpSpLocks noGrp="1"/>
          </p:cNvGrpSpPr>
          <p:nvPr/>
        </p:nvGrpSpPr>
        <p:grpSpPr bwMode="auto">
          <a:xfrm>
            <a:off x="-18971" y="36836"/>
            <a:ext cx="8139411" cy="1072678"/>
            <a:chOff x="-12" y="23"/>
            <a:chExt cx="5127" cy="676"/>
          </a:xfrm>
        </p:grpSpPr>
        <p:pic>
          <p:nvPicPr>
            <p:cNvPr id="1086497" name="Title 3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 y="23"/>
              <a:ext cx="5127"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37" name="Text Box 17"/>
            <p:cNvSpPr txBox="1">
              <a:spLocks noChangeArrowheads="1"/>
            </p:cNvSpPr>
            <p:nvPr/>
          </p:nvSpPr>
          <p:spPr bwMode="auto">
            <a:xfrm>
              <a:off x="96" y="105"/>
              <a:ext cx="4896"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nchor="b">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eaLnBrk="1" hangingPunct="1">
                <a:spcBef>
                  <a:spcPct val="50000"/>
                </a:spcBef>
                <a:defRPr/>
              </a:pPr>
              <a:r>
                <a:rPr lang="en-US" sz="4000">
                  <a:solidFill>
                    <a:srgbClr val="FFFFFF"/>
                  </a:solidFill>
                </a:rPr>
                <a:t>新</a:t>
              </a:r>
              <a:r>
                <a:rPr lang="en-US" sz="4000">
                  <a:solidFill>
                    <a:srgbClr val="FFFFFF"/>
                  </a:solidFill>
                  <a:latin typeface="宋体" charset="0"/>
                  <a:ea typeface="宋体" charset="0"/>
                  <a:cs typeface="宋体" charset="0"/>
                </a:rPr>
                <a:t>约</a:t>
              </a:r>
              <a:r>
                <a:rPr lang="zh-CN" altLang="en-US" sz="4000">
                  <a:solidFill>
                    <a:srgbClr val="FFFFFF"/>
                  </a:solidFill>
                  <a:latin typeface="宋体" charset="0"/>
                  <a:ea typeface="宋体" charset="0"/>
                  <a:cs typeface="宋体" charset="0"/>
                </a:rPr>
                <a:t>综览</a:t>
              </a:r>
              <a:r>
                <a:rPr lang="en-US" altLang="ja-JP" sz="4000">
                  <a:solidFill>
                    <a:srgbClr val="FFFFFF"/>
                  </a:solidFill>
                  <a:effectLst>
                    <a:outerShdw blurRad="38100" dist="38100" dir="2700000" algn="tl">
                      <a:srgbClr val="000000"/>
                    </a:outerShdw>
                  </a:effectLst>
                  <a:latin typeface="宋体" charset="0"/>
                  <a:ea typeface="宋体" charset="0"/>
                  <a:cs typeface="宋体" charset="0"/>
                </a:rPr>
                <a:t>(</a:t>
              </a:r>
              <a:r>
                <a:rPr lang="zh-CN" altLang="en-US" sz="4000">
                  <a:solidFill>
                    <a:srgbClr val="FFFFFF"/>
                  </a:solidFill>
                  <a:latin typeface="宋体" charset="0"/>
                  <a:ea typeface="宋体" charset="0"/>
                  <a:cs typeface="宋体" charset="0"/>
                </a:rPr>
                <a:t>布道旅程</a:t>
              </a:r>
              <a:r>
                <a:rPr lang="en-US" altLang="zh-CN" sz="4000">
                  <a:solidFill>
                    <a:srgbClr val="FFFFFF"/>
                  </a:solidFill>
                  <a:latin typeface="宋体" charset="0"/>
                  <a:ea typeface="宋体" charset="0"/>
                  <a:cs typeface="宋体" charset="0"/>
                </a:rPr>
                <a:t>+</a:t>
              </a:r>
              <a:r>
                <a:rPr lang="en-US" sz="4000">
                  <a:solidFill>
                    <a:srgbClr val="FFFFFF"/>
                  </a:solidFill>
                  <a:latin typeface="宋体" charset="0"/>
                  <a:ea typeface="宋体" charset="0"/>
                  <a:cs typeface="宋体" charset="0"/>
                </a:rPr>
                <a:t>关键</a:t>
              </a:r>
              <a:r>
                <a:rPr lang="zh-CN" altLang="en-US" sz="4000">
                  <a:solidFill>
                    <a:srgbClr val="FFFFFF"/>
                  </a:solidFill>
                  <a:effectLst>
                    <a:outerShdw blurRad="38100" dist="38100" dir="2700000" algn="tl">
                      <a:srgbClr val="000000"/>
                    </a:outerShdw>
                  </a:effectLst>
                  <a:latin typeface="宋体" charset="0"/>
                  <a:ea typeface="宋体" charset="0"/>
                  <a:cs typeface="宋体" charset="0"/>
                </a:rPr>
                <a:t>字</a:t>
              </a:r>
              <a:r>
                <a:rPr lang="en-US" altLang="ja-JP" sz="4000">
                  <a:solidFill>
                    <a:srgbClr val="FFFFFF"/>
                  </a:solidFill>
                  <a:effectLst>
                    <a:outerShdw blurRad="38100" dist="38100" dir="2700000" algn="tl">
                      <a:srgbClr val="000000"/>
                    </a:outerShdw>
                  </a:effectLst>
                </a:rPr>
                <a:t>)</a:t>
              </a:r>
              <a:endParaRPr lang="en-US" altLang="zh-CN" sz="4000">
                <a:solidFill>
                  <a:srgbClr val="FFFFFF"/>
                </a:solidFill>
                <a:effectLst>
                  <a:outerShdw blurRad="38100" dist="38100" dir="2700000" algn="tl">
                    <a:srgbClr val="000000"/>
                  </a:outerShdw>
                </a:effectLst>
              </a:endParaRPr>
            </a:p>
          </p:txBody>
        </p:sp>
      </p:grpSp>
      <p:sp>
        <p:nvSpPr>
          <p:cNvPr id="50" name="Text Box 19"/>
          <p:cNvSpPr txBox="1">
            <a:spLocks noChangeArrowheads="1"/>
          </p:cNvSpPr>
          <p:nvPr/>
        </p:nvSpPr>
        <p:spPr bwMode="auto">
          <a:xfrm>
            <a:off x="152921" y="5486177"/>
            <a:ext cx="2666628" cy="37058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800">
                <a:solidFill>
                  <a:srgbClr val="FFFFFF"/>
                </a:solidFill>
                <a:effectLst>
                  <a:outerShdw blurRad="38100" dist="38100" dir="2700000" algn="tl">
                    <a:srgbClr val="000000"/>
                  </a:outerShdw>
                </a:effectLst>
                <a:latin typeface="宋体" charset="0"/>
                <a:ea typeface="宋体" charset="0"/>
                <a:cs typeface="宋体" charset="0"/>
              </a:rPr>
              <a:t>福音书以及使徒行传</a:t>
            </a:r>
            <a:r>
              <a:rPr lang="en-US" altLang="ja-JP" sz="1800">
                <a:solidFill>
                  <a:srgbClr val="FFFFFF"/>
                </a:solidFill>
                <a:effectLst>
                  <a:outerShdw blurRad="38100" dist="38100" dir="2700000" algn="tl">
                    <a:srgbClr val="000000"/>
                  </a:outerShdw>
                </a:effectLst>
                <a:latin typeface="宋体" charset="0"/>
                <a:ea typeface="宋体" charset="0"/>
                <a:cs typeface="宋体" charset="0"/>
              </a:rPr>
              <a:t> </a:t>
            </a:r>
            <a:endParaRPr lang="zh-CN" altLang="en-US" sz="16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461847" name="Text Box 20"/>
          <p:cNvSpPr txBox="1">
            <a:spLocks noChangeArrowheads="1"/>
          </p:cNvSpPr>
          <p:nvPr/>
        </p:nvSpPr>
        <p:spPr bwMode="auto">
          <a:xfrm>
            <a:off x="6477374" y="6553275"/>
            <a:ext cx="2447850" cy="173012"/>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保罗布道</a:t>
            </a:r>
            <a:r>
              <a:rPr lang="zh-CN" altLang="en-US" sz="1100">
                <a:solidFill>
                  <a:srgbClr val="FFFFFF"/>
                </a:solidFill>
                <a:latin typeface="宋体" charset="0"/>
                <a:ea typeface="宋体" charset="0"/>
                <a:cs typeface="宋体" charset="0"/>
              </a:rPr>
              <a:t>旅程</a:t>
            </a:r>
            <a:r>
              <a:rPr lang="en-US" altLang="zh-CN" sz="1100">
                <a:solidFill>
                  <a:srgbClr val="FFFFFF"/>
                </a:solidFill>
                <a:effectLst>
                  <a:outerShdw blurRad="38100" dist="38100" dir="2700000" algn="tl">
                    <a:srgbClr val="000000"/>
                  </a:outerShdw>
                </a:effectLst>
                <a:latin typeface="宋体" charset="0"/>
              </a:rPr>
              <a:t>+</a:t>
            </a:r>
            <a:r>
              <a:rPr lang="en-US" sz="1100">
                <a:solidFill>
                  <a:srgbClr val="FFFFFF"/>
                </a:solidFill>
                <a:effectLst>
                  <a:outerShdw blurRad="38100" dist="38100" dir="2700000" algn="tl">
                    <a:srgbClr val="000000"/>
                  </a:outerShdw>
                </a:effectLst>
                <a:latin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zh-CN" altLang="en-US" sz="1100">
              <a:solidFill>
                <a:srgbClr val="FFFFFF"/>
              </a:solidFill>
              <a:effectLst>
                <a:outerShdw blurRad="38100" dist="38100" dir="2700000" algn="tl">
                  <a:srgbClr val="000000"/>
                </a:outerShdw>
              </a:effectLst>
              <a:latin typeface="宋体" charset="0"/>
            </a:endParaRPr>
          </a:p>
        </p:txBody>
      </p:sp>
      <p:sp>
        <p:nvSpPr>
          <p:cNvPr id="2" name="Text Box 7"/>
          <p:cNvSpPr txBox="1">
            <a:spLocks noChangeArrowheads="1"/>
          </p:cNvSpPr>
          <p:nvPr/>
        </p:nvSpPr>
        <p:spPr bwMode="auto">
          <a:xfrm>
            <a:off x="2666628"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50-</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52</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2</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爱琴海</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24" name="Text Box 19"/>
          <p:cNvSpPr txBox="1">
            <a:spLocks noChangeArrowheads="1"/>
          </p:cNvSpPr>
          <p:nvPr/>
        </p:nvSpPr>
        <p:spPr bwMode="auto">
          <a:xfrm>
            <a:off x="152921" y="5943824"/>
            <a:ext cx="1799332" cy="373930"/>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800">
                <a:solidFill>
                  <a:srgbClr val="313131"/>
                </a:solidFill>
                <a:effectLst>
                  <a:outerShdw blurRad="38100" dist="38100" dir="2700000" algn="tl">
                    <a:srgbClr val="000000"/>
                  </a:outerShdw>
                </a:effectLst>
                <a:latin typeface="宋体" charset="0"/>
                <a:sym typeface="Times New Roman" charset="0"/>
              </a:rPr>
              <a:t>保罗书信</a:t>
            </a:r>
          </a:p>
        </p:txBody>
      </p:sp>
      <p:sp>
        <p:nvSpPr>
          <p:cNvPr id="25"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solidFill>
                  <a:srgbClr val="000404"/>
                </a:solidFill>
                <a:effectLst>
                  <a:outerShdw blurRad="38100" dist="38100" dir="2700000" algn="tl">
                    <a:srgbClr val="FFFFFF"/>
                  </a:outerShdw>
                </a:effectLst>
                <a:latin typeface="Arial" charset="0"/>
              </a:rPr>
              <a:t>加</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拉</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太</a:t>
            </a:r>
            <a:endParaRPr lang="zh-CN" altLang="en-US" sz="1400">
              <a:effectLst>
                <a:outerShdw blurRad="38100" dist="38100" dir="2700000" algn="tl">
                  <a:srgbClr val="FFFFFF"/>
                </a:outerShdw>
              </a:effectLst>
              <a:latin typeface="宋体" charset="0"/>
              <a:ea typeface="宋体" charset="0"/>
              <a:cs typeface="宋体" charset="0"/>
            </a:endParaRPr>
          </a:p>
        </p:txBody>
      </p:sp>
      <p:sp>
        <p:nvSpPr>
          <p:cNvPr id="26" name="Text Box 20"/>
          <p:cNvSpPr txBox="1">
            <a:spLocks noChangeArrowheads="1"/>
          </p:cNvSpPr>
          <p:nvPr/>
        </p:nvSpPr>
        <p:spPr bwMode="auto">
          <a:xfrm>
            <a:off x="2713515" y="4114354"/>
            <a:ext cx="791393"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latin typeface="Arial" charset="0"/>
              </a:rPr>
              <a:t>帖</a:t>
            </a:r>
            <a:r>
              <a:rPr lang="zh-CN" altLang="en-US" sz="1400">
                <a:latin typeface="Arial" charset="0"/>
                <a:ea typeface="宋体" charset="0"/>
                <a:cs typeface="宋体" charset="0"/>
              </a:rPr>
              <a:t>前</a:t>
            </a:r>
            <a:endParaRPr lang="zh-CN" altLang="en-US" sz="1400">
              <a:latin typeface="ＭＳ Ｐゴシック" charset="0"/>
            </a:endParaRPr>
          </a:p>
        </p:txBody>
      </p:sp>
      <p:sp>
        <p:nvSpPr>
          <p:cNvPr id="27"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pPr>
            <a:r>
              <a:rPr lang="en-US" sz="1600">
                <a:latin typeface="Arial" charset="0"/>
              </a:rPr>
              <a:t>帖</a:t>
            </a:r>
            <a:r>
              <a:rPr lang="zh-CN" altLang="en-US" sz="1600">
                <a:latin typeface="Arial" charset="0"/>
                <a:ea typeface="宋体" charset="0"/>
                <a:cs typeface="宋体" charset="0"/>
              </a:rPr>
              <a:t>后</a:t>
            </a:r>
            <a:endParaRPr lang="zh-CN" altLang="en-US" sz="1600">
              <a:latin typeface="ＭＳ Ｐゴシック" charset="0"/>
            </a:endParaRPr>
          </a:p>
        </p:txBody>
      </p:sp>
      <p:sp>
        <p:nvSpPr>
          <p:cNvPr id="28" name="Text Box 22"/>
          <p:cNvSpPr txBox="1">
            <a:spLocks noChangeArrowheads="1"/>
          </p:cNvSpPr>
          <p:nvPr/>
        </p:nvSpPr>
        <p:spPr bwMode="auto">
          <a:xfrm>
            <a:off x="3809629" y="4157887"/>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spcBef>
                <a:spcPct val="20000"/>
              </a:spcBef>
              <a:defRPr/>
            </a:pPr>
            <a:r>
              <a:rPr lang="zh-CN" altLang="en-US" sz="1600">
                <a:effectLst>
                  <a:outerShdw blurRad="38100" dist="38100" dir="2700000" algn="tl">
                    <a:srgbClr val="FFFFFF"/>
                  </a:outerShdw>
                </a:effectLst>
                <a:latin typeface="宋体" charset="0"/>
                <a:ea typeface="宋体" charset="0"/>
                <a:cs typeface="宋体" charset="0"/>
              </a:rPr>
              <a:t>歌前</a:t>
            </a:r>
          </a:p>
        </p:txBody>
      </p:sp>
      <p:sp>
        <p:nvSpPr>
          <p:cNvPr id="461855" name="Text Box 19"/>
          <p:cNvSpPr txBox="1">
            <a:spLocks noChangeArrowheads="1"/>
          </p:cNvSpPr>
          <p:nvPr/>
        </p:nvSpPr>
        <p:spPr bwMode="auto">
          <a:xfrm>
            <a:off x="990080" y="3657823"/>
            <a:ext cx="792510" cy="338212"/>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600">
                <a:solidFill>
                  <a:srgbClr val="FFFFFF"/>
                </a:solidFill>
                <a:effectLst>
                  <a:outerShdw blurRad="38100" dist="38100" dir="2700000" algn="tl">
                    <a:srgbClr val="000000"/>
                  </a:outerShdw>
                </a:effectLst>
                <a:latin typeface="Arial" charset="0"/>
                <a:sym typeface="Times New Roman" charset="0"/>
              </a:rPr>
              <a:t>天</a:t>
            </a:r>
            <a:r>
              <a:rPr lang="en-US" sz="1600">
                <a:solidFill>
                  <a:srgbClr val="FFFFFF"/>
                </a:solidFill>
                <a:effectLst>
                  <a:outerShdw blurRad="38100" dist="38100" dir="2700000" algn="tl">
                    <a:srgbClr val="000000"/>
                  </a:outerShdw>
                </a:effectLst>
                <a:latin typeface="Arial" charset="0"/>
                <a:sym typeface="Times New Roman" charset="0"/>
              </a:rPr>
              <a:t>国</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6" name="Text Box 22"/>
          <p:cNvSpPr txBox="1">
            <a:spLocks noChangeArrowheads="1"/>
          </p:cNvSpPr>
          <p:nvPr/>
        </p:nvSpPr>
        <p:spPr bwMode="auto">
          <a:xfrm>
            <a:off x="4572000"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1</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5" name="Text Box 31"/>
          <p:cNvSpPr txBox="1">
            <a:spLocks noChangeArrowheads="1"/>
          </p:cNvSpPr>
          <p:nvPr/>
        </p:nvSpPr>
        <p:spPr bwMode="auto">
          <a:xfrm>
            <a:off x="7391549" y="3657823"/>
            <a:ext cx="792510"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600">
                <a:solidFill>
                  <a:srgbClr val="FFFFFF"/>
                </a:solidFill>
                <a:effectLst>
                  <a:outerShdw blurRad="38100" dist="38100" dir="2700000" algn="tl">
                    <a:srgbClr val="000000"/>
                  </a:outerShdw>
                </a:effectLst>
                <a:latin typeface="Arial" charset="0"/>
              </a:rPr>
              <a:t>信</a:t>
            </a:r>
            <a:r>
              <a:rPr lang="zh-CN" altLang="en-US" sz="1600">
                <a:solidFill>
                  <a:srgbClr val="FFFFFF"/>
                </a:solidFill>
                <a:effectLst>
                  <a:outerShdw blurRad="38100" dist="38100" dir="2700000" algn="tl">
                    <a:srgbClr val="000000"/>
                  </a:outerShdw>
                </a:effectLst>
                <a:latin typeface="Arial" charset="0"/>
                <a:ea typeface="宋体" charset="0"/>
                <a:cs typeface="宋体" charset="0"/>
              </a:rPr>
              <a:t>心</a:t>
            </a:r>
            <a:endParaRPr lang="zh-CN" altLang="en-US" sz="1600">
              <a:solidFill>
                <a:srgbClr val="FFFFFF"/>
              </a:solidFill>
              <a:effectLst>
                <a:outerShdw blurRad="38100" dist="38100" dir="2700000" algn="tl">
                  <a:srgbClr val="000000"/>
                </a:outerShdw>
              </a:effectLst>
              <a:latin typeface="Arial Narrow" charset="0"/>
            </a:endParaRPr>
          </a:p>
        </p:txBody>
      </p:sp>
      <p:sp>
        <p:nvSpPr>
          <p:cNvPr id="36" name="Text Box 29"/>
          <p:cNvSpPr txBox="1">
            <a:spLocks noChangeArrowheads="1"/>
          </p:cNvSpPr>
          <p:nvPr/>
        </p:nvSpPr>
        <p:spPr bwMode="auto">
          <a:xfrm>
            <a:off x="6447234" y="3657823"/>
            <a:ext cx="791394"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FFFFFF"/>
                </a:solidFill>
                <a:effectLst>
                  <a:outerShdw blurRad="38100" dist="38100" dir="2700000" algn="tl">
                    <a:srgbClr val="000000"/>
                  </a:outerShdw>
                </a:effectLst>
                <a:latin typeface="Arial" charset="0"/>
                <a:sym typeface="Times New Roman" charset="0"/>
              </a:rPr>
              <a:t>门徒</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9" name="Text Box 22"/>
          <p:cNvSpPr txBox="1">
            <a:spLocks noChangeArrowheads="1"/>
          </p:cNvSpPr>
          <p:nvPr/>
        </p:nvSpPr>
        <p:spPr bwMode="auto">
          <a:xfrm>
            <a:off x="5486177"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2</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0"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400">
                <a:solidFill>
                  <a:srgbClr val="000000"/>
                </a:solidFill>
                <a:effectLst>
                  <a:outerShdw blurRad="38100" dist="38100" dir="2700000" algn="tl">
                    <a:srgbClr val="FFFFFF"/>
                  </a:outerShdw>
                </a:effectLst>
                <a:latin typeface="ＭＳ Ｐゴシック" charset="0"/>
                <a:sym typeface="Times New Roman" charset="0"/>
              </a:rPr>
              <a:t>因信称义</a:t>
            </a:r>
            <a:endParaRPr lang="zh-CN" altLang="en-US" sz="14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1" name="Text Box 20"/>
          <p:cNvSpPr txBox="1">
            <a:spLocks noChangeArrowheads="1"/>
          </p:cNvSpPr>
          <p:nvPr/>
        </p:nvSpPr>
        <p:spPr bwMode="auto">
          <a:xfrm>
            <a:off x="2743646" y="4114354"/>
            <a:ext cx="791394"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400">
                <a:solidFill>
                  <a:srgbClr val="000000"/>
                </a:solidFill>
                <a:latin typeface="ＭＳ Ｐゴシック" charset="0"/>
                <a:sym typeface="Times New Roman" charset="0"/>
              </a:rPr>
              <a:t>被</a:t>
            </a:r>
            <a:r>
              <a:rPr lang="ja-JP" altLang="en-US" sz="1400">
                <a:solidFill>
                  <a:srgbClr val="000000"/>
                </a:solidFill>
                <a:latin typeface="ＭＳ Ｐゴシック" charset="0"/>
                <a:sym typeface="Times New Roman" charset="0"/>
              </a:rPr>
              <a:t>提</a:t>
            </a:r>
            <a:endParaRPr lang="zh-CN" altLang="en-US" sz="1400">
              <a:solidFill>
                <a:srgbClr val="000000"/>
              </a:solidFill>
              <a:latin typeface="ＭＳ Ｐゴシック" charset="0"/>
              <a:sym typeface="Times New Roman" charset="0"/>
            </a:endParaRPr>
          </a:p>
        </p:txBody>
      </p:sp>
      <p:sp>
        <p:nvSpPr>
          <p:cNvPr id="32"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000000"/>
                </a:solidFill>
                <a:effectLst>
                  <a:outerShdw blurRad="38100" dist="38100" dir="2700000" algn="tl">
                    <a:srgbClr val="FFFFFF"/>
                  </a:outerShdw>
                </a:effectLst>
                <a:latin typeface="ＭＳ Ｐゴシック" charset="0"/>
                <a:sym typeface="Times New Roman" charset="0"/>
              </a:rPr>
              <a:t>大患难</a:t>
            </a:r>
            <a:endParaRPr lang="zh-CN" altLang="en-US" sz="16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3" name="Text Box 22"/>
          <p:cNvSpPr txBox="1">
            <a:spLocks noChangeArrowheads="1"/>
          </p:cNvSpPr>
          <p:nvPr/>
        </p:nvSpPr>
        <p:spPr bwMode="auto">
          <a:xfrm>
            <a:off x="3809629" y="4114354"/>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eaLnBrk="0" hangingPunct="0">
              <a:spcBef>
                <a:spcPct val="20000"/>
              </a:spcBef>
              <a:defRPr/>
            </a:pPr>
            <a:r>
              <a:rPr lang="zh-CN" altLang="en-US" sz="1600">
                <a:solidFill>
                  <a:srgbClr val="000000"/>
                </a:solidFill>
                <a:effectLst>
                  <a:outerShdw blurRad="38100" dist="38100" dir="2700000" algn="tl">
                    <a:srgbClr val="FFFFFF"/>
                  </a:outerShdw>
                </a:effectLst>
                <a:latin typeface="ＭＳ Ｐゴシック" charset="0"/>
                <a:sym typeface="Times New Roman" charset="0"/>
              </a:rPr>
              <a:t>成圣</a:t>
            </a:r>
          </a:p>
        </p:txBody>
      </p:sp>
    </p:spTree>
    <p:extLst>
      <p:ext uri="{BB962C8B-B14F-4D97-AF65-F5344CB8AC3E}">
        <p14:creationId xmlns:p14="http://schemas.microsoft.com/office/powerpoint/2010/main" val="534330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Rectangle 2"/>
          <p:cNvSpPr>
            <a:spLocks noGrp="1" noChangeArrowheads="1"/>
          </p:cNvSpPr>
          <p:nvPr>
            <p:ph type="ctrTitle"/>
          </p:nvPr>
        </p:nvSpPr>
        <p:spPr>
          <a:xfrm>
            <a:off x="107950" y="838200"/>
            <a:ext cx="7664450" cy="2590800"/>
          </a:xfrm>
          <a:effectLst>
            <a:outerShdw blurRad="50800" dist="25399" dir="2700000" algn="ctr" rotWithShape="0">
              <a:srgbClr val="040406">
                <a:alpha val="74998"/>
              </a:srgbClr>
            </a:outerShdw>
          </a:effectLst>
        </p:spPr>
        <p:txBody>
          <a:bodyPr/>
          <a:lstStyle/>
          <a:p>
            <a:pPr eaLnBrk="1" hangingPunct="1">
              <a:defRPr/>
            </a:pPr>
            <a:r>
              <a:rPr lang="zh-CN" altLang="en-US" sz="5400" b="1" dirty="0">
                <a:solidFill>
                  <a:srgbClr val="FFFFFF"/>
                </a:solidFill>
                <a:latin typeface="Galatia SIL Bold" charset="0"/>
              </a:rPr>
              <a:t>满足于现有的社会经济地位 </a:t>
            </a:r>
            <a:r>
              <a:rPr lang="en-US" sz="5400" b="1" dirty="0">
                <a:solidFill>
                  <a:srgbClr val="FFFFFF"/>
                </a:solidFill>
                <a:latin typeface="Galatia SIL Bold" charset="0"/>
              </a:rPr>
              <a:t>(7:20-23)</a:t>
            </a:r>
          </a:p>
        </p:txBody>
      </p:sp>
    </p:spTree>
    <p:extLst>
      <p:ext uri="{BB962C8B-B14F-4D97-AF65-F5344CB8AC3E}">
        <p14:creationId xmlns:p14="http://schemas.microsoft.com/office/powerpoint/2010/main" val="298844072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9058" name="Rectangle 2"/>
          <p:cNvSpPr>
            <a:spLocks noGrp="1" noRot="1" noChangeArrowheads="1"/>
          </p:cNvSpPr>
          <p:nvPr>
            <p:ph type="title"/>
          </p:nvPr>
        </p:nvSpPr>
        <p:spPr/>
        <p:txBody>
          <a:bodyPr/>
          <a:lstStyle/>
          <a:p>
            <a:pPr eaLnBrk="1" hangingPunct="1">
              <a:defRPr/>
            </a:pPr>
            <a:r>
              <a:rPr lang="zh-CN" altLang="en-US" dirty="0">
                <a:latin typeface="Arial"/>
                <a:cs typeface="Arial"/>
              </a:rPr>
              <a:t>罗马社会的四个阶层</a:t>
            </a:r>
            <a:endParaRPr lang="en-US" dirty="0">
              <a:latin typeface="Arial"/>
              <a:cs typeface="Arial"/>
            </a:endParaRPr>
          </a:p>
        </p:txBody>
      </p:sp>
      <p:sp>
        <p:nvSpPr>
          <p:cNvPr id="2989059" name="Rectangle 3"/>
          <p:cNvSpPr>
            <a:spLocks noGrp="1" noChangeArrowheads="1"/>
          </p:cNvSpPr>
          <p:nvPr>
            <p:ph type="body" idx="1"/>
          </p:nvPr>
        </p:nvSpPr>
        <p:spPr>
          <a:xfrm>
            <a:off x="3276613" y="1905000"/>
            <a:ext cx="6048375" cy="609600"/>
          </a:xfrm>
        </p:spPr>
        <p:txBody>
          <a:bodyPr/>
          <a:lstStyle/>
          <a:p>
            <a:pPr eaLnBrk="1" hangingPunct="1">
              <a:lnSpc>
                <a:spcPct val="90000"/>
              </a:lnSpc>
              <a:defRPr/>
            </a:pPr>
            <a:r>
              <a:rPr lang="zh-CN" altLang="en-US" sz="3600" b="1" dirty="0">
                <a:latin typeface="Arial"/>
                <a:cs typeface="Arial"/>
              </a:rPr>
              <a:t>骑士（氏族贵族）</a:t>
            </a:r>
          </a:p>
        </p:txBody>
      </p:sp>
      <p:pic>
        <p:nvPicPr>
          <p:cNvPr id="186371" name="Picture 4" descr="Coi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9050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5" descr="Co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4495800"/>
            <a:ext cx="11509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6" descr="Coi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3352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Coin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648201"/>
            <a:ext cx="990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8" descr="Coin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19200" y="3048001"/>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6" name="Picture 9" descr="Coi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33600" y="19812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Picture 10" descr="Coin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801" y="5638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9067" name="Rectangle 11"/>
          <p:cNvSpPr>
            <a:spLocks noChangeArrowheads="1"/>
          </p:cNvSpPr>
          <p:nvPr/>
        </p:nvSpPr>
        <p:spPr bwMode="auto">
          <a:xfrm>
            <a:off x="3276613" y="3073401"/>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议会贵族</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68" name="Rectangle 12"/>
          <p:cNvSpPr>
            <a:spLocks noChangeArrowheads="1"/>
          </p:cNvSpPr>
          <p:nvPr/>
        </p:nvSpPr>
        <p:spPr bwMode="auto">
          <a:xfrm>
            <a:off x="3276613" y="4241800"/>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普通人（自由人）</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69" name="Rectangle 13"/>
          <p:cNvSpPr>
            <a:spLocks noChangeArrowheads="1"/>
          </p:cNvSpPr>
          <p:nvPr/>
        </p:nvSpPr>
        <p:spPr bwMode="auto">
          <a:xfrm>
            <a:off x="3276613" y="5410201"/>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奴隶</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70" name="AutoShape 14"/>
          <p:cNvSpPr>
            <a:spLocks noChangeArrowheads="1"/>
          </p:cNvSpPr>
          <p:nvPr/>
        </p:nvSpPr>
        <p:spPr bwMode="auto">
          <a:xfrm rot="5400000">
            <a:off x="4069558" y="24836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1" name="AutoShape 15"/>
          <p:cNvSpPr>
            <a:spLocks noChangeArrowheads="1"/>
          </p:cNvSpPr>
          <p:nvPr/>
        </p:nvSpPr>
        <p:spPr bwMode="auto">
          <a:xfrm rot="5400000">
            <a:off x="4069558" y="36647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2" name="AutoShape 16"/>
          <p:cNvSpPr>
            <a:spLocks noChangeArrowheads="1"/>
          </p:cNvSpPr>
          <p:nvPr/>
        </p:nvSpPr>
        <p:spPr bwMode="auto">
          <a:xfrm rot="5400000">
            <a:off x="4069558" y="48458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3" name="Text Box 17"/>
          <p:cNvSpPr txBox="1">
            <a:spLocks noChangeArrowheads="1"/>
          </p:cNvSpPr>
          <p:nvPr/>
        </p:nvSpPr>
        <p:spPr bwMode="auto">
          <a:xfrm>
            <a:off x="8610613" y="17463"/>
            <a:ext cx="523875" cy="4572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a:defRPr/>
            </a:pPr>
            <a:r>
              <a:rPr lang="en-US" b="1">
                <a:latin typeface="Arial"/>
                <a:cs typeface="Arial"/>
              </a:rPr>
              <a:t>98</a:t>
            </a:r>
            <a:endParaRPr lang="en-US" sz="1800">
              <a:latin typeface="Arial"/>
              <a:cs typeface="Arial"/>
            </a:endParaRPr>
          </a:p>
        </p:txBody>
      </p:sp>
    </p:spTree>
    <p:extLst>
      <p:ext uri="{BB962C8B-B14F-4D97-AF65-F5344CB8AC3E}">
        <p14:creationId xmlns:p14="http://schemas.microsoft.com/office/powerpoint/2010/main" val="27034718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578" name="Text Box 2"/>
          <p:cNvSpPr txBox="1">
            <a:spLocks noChangeArrowheads="1"/>
          </p:cNvSpPr>
          <p:nvPr/>
        </p:nvSpPr>
        <p:spPr bwMode="auto">
          <a:xfrm>
            <a:off x="0" y="0"/>
            <a:ext cx="9144000" cy="1066800"/>
          </a:xfrm>
          <a:prstGeom prst="rect">
            <a:avLst/>
          </a:prstGeom>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nchor="ctr" anchorCtr="1"/>
          <a:lstStyle/>
          <a:p>
            <a:pPr>
              <a:lnSpc>
                <a:spcPct val="80000"/>
              </a:lnSpc>
              <a:defRPr/>
            </a:pPr>
            <a:r>
              <a:rPr lang="zh-CN" altLang="en-US" sz="4400" dirty="0">
                <a:solidFill>
                  <a:srgbClr val="000000"/>
                </a:solidFill>
                <a:effectLst>
                  <a:glow rad="241300">
                    <a:srgbClr val="FFFFFF">
                      <a:alpha val="93000"/>
                    </a:srgbClr>
                  </a:glow>
                </a:effectLst>
                <a:ea typeface="宋体" charset="0"/>
                <a:cs typeface="宋体" charset="0"/>
              </a:rPr>
              <a:t>林前</a:t>
            </a:r>
            <a:r>
              <a:rPr lang="en-US" altLang="zh-CN" sz="4400" dirty="0">
                <a:solidFill>
                  <a:srgbClr val="000000"/>
                </a:solidFill>
                <a:effectLst>
                  <a:glow rad="241300">
                    <a:srgbClr val="FFFFFF">
                      <a:alpha val="93000"/>
                    </a:srgbClr>
                  </a:glow>
                </a:effectLst>
                <a:ea typeface="宋体" charset="0"/>
                <a:cs typeface="宋体" charset="0"/>
              </a:rPr>
              <a:t>7:1-24</a:t>
            </a:r>
            <a:r>
              <a:rPr lang="zh-CN" altLang="en-US" sz="4400" dirty="0">
                <a:solidFill>
                  <a:srgbClr val="000000"/>
                </a:solidFill>
                <a:effectLst>
                  <a:glow rad="241300">
                    <a:srgbClr val="FFFFFF">
                      <a:alpha val="93000"/>
                    </a:srgbClr>
                  </a:glow>
                </a:effectLst>
                <a:ea typeface="宋体" charset="0"/>
                <a:cs typeface="宋体" charset="0"/>
              </a:rPr>
              <a:t>的中心思想</a:t>
            </a:r>
            <a:endParaRPr lang="en-US" altLang="zh-CN" sz="4400" dirty="0">
              <a:solidFill>
                <a:srgbClr val="000000"/>
              </a:solidFill>
              <a:effectLst>
                <a:glow rad="241300">
                  <a:srgbClr val="FFFFFF">
                    <a:alpha val="93000"/>
                  </a:srgbClr>
                </a:glow>
              </a:effectLst>
              <a:ea typeface="宋体" charset="0"/>
              <a:cs typeface="宋体" charset="0"/>
            </a:endParaRPr>
          </a:p>
        </p:txBody>
      </p:sp>
      <p:pic>
        <p:nvPicPr>
          <p:cNvPr id="192514" name="Picture 3"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6580" name="Text Box 4"/>
          <p:cNvSpPr txBox="1">
            <a:spLocks noChangeArrowheads="1"/>
          </p:cNvSpPr>
          <p:nvPr/>
        </p:nvSpPr>
        <p:spPr bwMode="auto">
          <a:xfrm>
            <a:off x="1763688" y="4077073"/>
            <a:ext cx="7452320" cy="2590800"/>
          </a:xfrm>
          <a:prstGeom prst="rect">
            <a:avLst/>
          </a:prstGeom>
          <a:noFill/>
          <a:ln>
            <a:noFill/>
          </a:ln>
          <a:effectLst/>
          <a:extLst>
            <a:ext uri="{909E8E84-426E-40DD-AFC4-6F175D3DCCD1}">
              <a14:hiddenFill xmlns:a14="http://schemas.microsoft.com/office/drawing/2010/main">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nchor="ctr" anchorCtr="1"/>
          <a:lstStyle/>
          <a:p>
            <a:pPr>
              <a:lnSpc>
                <a:spcPct val="80000"/>
              </a:lnSpc>
              <a:defRPr/>
            </a:pPr>
            <a:r>
              <a:rPr lang="zh-CN" altLang="en-US" sz="4400" dirty="0">
                <a:solidFill>
                  <a:srgbClr val="000000"/>
                </a:solidFill>
                <a:effectLst>
                  <a:glow rad="241300">
                    <a:srgbClr val="FFFFFF">
                      <a:alpha val="93000"/>
                    </a:srgbClr>
                  </a:glow>
                </a:effectLst>
                <a:ea typeface="宋体" charset="0"/>
                <a:cs typeface="宋体" charset="0"/>
              </a:rPr>
              <a:t>满足现有的婚姻、身体、工作状况，因为任何一种状况中都有 </a:t>
            </a:r>
            <a:r>
              <a:rPr lang="zh-CN" altLang="en-US" sz="4400" dirty="0">
                <a:solidFill>
                  <a:srgbClr val="00B0F0"/>
                </a:solidFill>
                <a:effectLst>
                  <a:glow rad="241300">
                    <a:srgbClr val="FFFFFF">
                      <a:alpha val="93000"/>
                    </a:srgbClr>
                  </a:glow>
                </a:effectLst>
                <a:ea typeface="宋体" charset="0"/>
                <a:cs typeface="宋体" charset="0"/>
              </a:rPr>
              <a:t>神的美意</a:t>
            </a:r>
          </a:p>
        </p:txBody>
      </p:sp>
    </p:spTree>
    <p:extLst>
      <p:ext uri="{BB962C8B-B14F-4D97-AF65-F5344CB8AC3E}">
        <p14:creationId xmlns:p14="http://schemas.microsoft.com/office/powerpoint/2010/main" val="13713349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2484" name="Text Box 4"/>
          <p:cNvSpPr txBox="1">
            <a:spLocks noChangeArrowheads="1"/>
          </p:cNvSpPr>
          <p:nvPr/>
        </p:nvSpPr>
        <p:spPr bwMode="auto">
          <a:xfrm>
            <a:off x="3124200" y="838201"/>
            <a:ext cx="6019800" cy="5607628"/>
          </a:xfrm>
          <a:prstGeom prst="rect">
            <a:avLst/>
          </a:prstGeom>
          <a:solidFill>
            <a:schemeClr val="bg1">
              <a:alpha val="39999"/>
            </a:schemeClr>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spAutoFit/>
          </a:bodyPr>
          <a:lstStyle/>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婚姻</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dirty="0">
                <a:solidFill>
                  <a:srgbClr val="000000"/>
                </a:solidFill>
                <a:effectLst>
                  <a:glow rad="254000">
                    <a:srgbClr val="FFFFFF">
                      <a:alpha val="93000"/>
                    </a:srgbClr>
                  </a:glow>
                </a:effectLst>
                <a:ea typeface="宋体" charset="0"/>
                <a:cs typeface="宋体" charset="0"/>
              </a:rPr>
              <a:t>亲密</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赌神</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dirty="0">
                <a:solidFill>
                  <a:srgbClr val="000000"/>
                </a:solidFill>
                <a:effectLst>
                  <a:glow rad="254000">
                    <a:srgbClr val="FFFFFF">
                      <a:alpha val="93000"/>
                    </a:srgbClr>
                  </a:glow>
                </a:effectLst>
                <a:ea typeface="宋体" charset="0"/>
                <a:cs typeface="宋体" charset="0"/>
              </a:rPr>
              <a:t>事奉</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信与不信的结合</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宣教的禾场</a:t>
            </a: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离异的夫妇</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彰显神的工作</a:t>
            </a: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寻常的身体</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i="1" dirty="0">
                <a:solidFill>
                  <a:srgbClr val="000000"/>
                </a:solidFill>
                <a:effectLst>
                  <a:glow rad="254000">
                    <a:srgbClr val="FFFFFF">
                      <a:alpha val="93000"/>
                    </a:srgbClr>
                  </a:glow>
                </a:effectLst>
                <a:ea typeface="宋体" charset="0"/>
                <a:cs typeface="宋体" charset="0"/>
              </a:rPr>
              <a:t>顺服</a:t>
            </a:r>
            <a:endParaRPr lang="en-US" altLang="zh-CN" sz="3200" i="1"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较少的钱财</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基督里的自由</a:t>
            </a:r>
            <a:endParaRPr lang="en-US" altLang="zh-CN" sz="3200" i="1" dirty="0">
              <a:solidFill>
                <a:srgbClr val="000000"/>
              </a:solidFill>
              <a:effectLst>
                <a:glow rad="254000">
                  <a:srgbClr val="FFFFFF">
                    <a:alpha val="93000"/>
                  </a:srgbClr>
                </a:glow>
              </a:effectLst>
              <a:ea typeface="宋体" charset="0"/>
              <a:cs typeface="宋体" charset="0"/>
            </a:endParaRPr>
          </a:p>
        </p:txBody>
      </p:sp>
      <p:sp>
        <p:nvSpPr>
          <p:cNvPr id="2452485" name="Rectangle 5"/>
          <p:cNvSpPr>
            <a:spLocks noGrp="1" noChangeArrowheads="1"/>
          </p:cNvSpPr>
          <p:nvPr>
            <p:ph type="ctrTitle"/>
          </p:nvPr>
        </p:nvSpPr>
        <p:spPr>
          <a:xfrm>
            <a:off x="3124200" y="0"/>
            <a:ext cx="6019800" cy="685800"/>
          </a:xfrm>
        </p:spPr>
        <p:txBody>
          <a:bodyPr/>
          <a:lstStyle/>
          <a:p>
            <a:pPr eaLnBrk="1" hangingPunct="1">
              <a:defRPr/>
            </a:pPr>
            <a:r>
              <a:rPr lang="zh-CN" altLang="en-US" b="1" dirty="0">
                <a:effectLst>
                  <a:glow rad="254000">
                    <a:schemeClr val="bg1">
                      <a:alpha val="93000"/>
                    </a:schemeClr>
                  </a:glow>
                </a:effectLst>
                <a:cs typeface="+mj-cs"/>
              </a:rPr>
              <a:t>神的美意</a:t>
            </a:r>
            <a:endParaRPr lang="en-US" b="1" dirty="0">
              <a:effectLst>
                <a:glow rad="254000">
                  <a:schemeClr val="bg1">
                    <a:alpha val="93000"/>
                  </a:schemeClr>
                </a:glow>
              </a:effectLst>
              <a:cs typeface="+mj-cs"/>
            </a:endParaRPr>
          </a:p>
        </p:txBody>
      </p:sp>
    </p:spTree>
    <p:extLst>
      <p:ext uri="{BB962C8B-B14F-4D97-AF65-F5344CB8AC3E}">
        <p14:creationId xmlns:p14="http://schemas.microsoft.com/office/powerpoint/2010/main" val="139731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248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248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248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52484">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52484">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52484">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5248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2484" grpId="0" build="allAtOnce" animBg="1"/>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04" y="764704"/>
            <a:ext cx="9183159" cy="6093296"/>
          </a:xfrm>
          <a:prstGeom prst="rect">
            <a:avLst/>
          </a:prstGeom>
        </p:spPr>
      </p:pic>
      <p:sp>
        <p:nvSpPr>
          <p:cNvPr id="196610" name="Rectangle 2"/>
          <p:cNvSpPr>
            <a:spLocks noGrp="1" noChangeArrowheads="1"/>
          </p:cNvSpPr>
          <p:nvPr>
            <p:ph type="title" idx="4294967295"/>
          </p:nvPr>
        </p:nvSpPr>
        <p:spPr>
          <a:xfrm>
            <a:off x="685800" y="44624"/>
            <a:ext cx="7772400" cy="720080"/>
          </a:xfrm>
        </p:spPr>
        <p:txBody>
          <a:bodyPr/>
          <a:lstStyle/>
          <a:p>
            <a:pPr eaLnBrk="1" hangingPunct="1"/>
            <a:r>
              <a:rPr lang="zh-CN" altLang="en-US" b="1" dirty="0">
                <a:solidFill>
                  <a:schemeClr val="bg1"/>
                </a:solidFill>
                <a:latin typeface="Arial" charset="0"/>
                <a:ea typeface="ＭＳ Ｐゴシック" charset="0"/>
                <a:cs typeface="ＭＳ Ｐゴシック" charset="0"/>
              </a:rPr>
              <a:t>满足</a:t>
            </a:r>
            <a:endParaRPr lang="en-US" b="1" dirty="0">
              <a:solidFill>
                <a:schemeClr val="bg1"/>
              </a:solidFill>
              <a:latin typeface="Arial" charset="0"/>
              <a:ea typeface="ＭＳ Ｐゴシック" charset="0"/>
              <a:cs typeface="ＭＳ Ｐゴシック" charset="0"/>
            </a:endParaRPr>
          </a:p>
        </p:txBody>
      </p:sp>
      <p:sp>
        <p:nvSpPr>
          <p:cNvPr id="2964484" name="Text Box 4"/>
          <p:cNvSpPr txBox="1">
            <a:spLocks noChangeArrowheads="1"/>
          </p:cNvSpPr>
          <p:nvPr/>
        </p:nvSpPr>
        <p:spPr bwMode="auto">
          <a:xfrm>
            <a:off x="0" y="980741"/>
            <a:ext cx="9159552" cy="1323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eaLnBrk="0" hangingPunct="0">
              <a:defRPr/>
            </a:pPr>
            <a:r>
              <a:rPr lang="en-US" altLang="ja-JP" sz="4000" dirty="0">
                <a:solidFill>
                  <a:srgbClr val="FFFFFF"/>
                </a:solidFill>
                <a:effectLst>
                  <a:glow rad="228600">
                    <a:srgbClr val="000000"/>
                  </a:glow>
                </a:effectLst>
              </a:rPr>
              <a:t>"</a:t>
            </a:r>
            <a:r>
              <a:rPr lang="en-US" sz="4000" dirty="0">
                <a:solidFill>
                  <a:srgbClr val="FFFFFF"/>
                </a:solidFill>
                <a:effectLst>
                  <a:glow rad="228600">
                    <a:srgbClr val="000000"/>
                  </a:glow>
                </a:effectLst>
              </a:rPr>
              <a:t>…</a:t>
            </a:r>
            <a:r>
              <a:rPr lang="zh-CN" altLang="en-US" sz="4000" dirty="0">
                <a:solidFill>
                  <a:srgbClr val="FFFFFF"/>
                </a:solidFill>
                <a:effectLst>
                  <a:glow rad="228600">
                    <a:srgbClr val="000000"/>
                  </a:glow>
                </a:effectLst>
              </a:rPr>
              <a:t>不是</a:t>
            </a:r>
            <a:r>
              <a:rPr lang="zh-CN" altLang="en-US" sz="4000" dirty="0">
                <a:solidFill>
                  <a:srgbClr val="FFFF00"/>
                </a:solidFill>
                <a:effectLst>
                  <a:glow rad="228600">
                    <a:srgbClr val="000000"/>
                  </a:glow>
                </a:effectLst>
              </a:rPr>
              <a:t>实现</a:t>
            </a:r>
            <a:r>
              <a:rPr lang="zh-CN" altLang="en-US" sz="4000" dirty="0">
                <a:solidFill>
                  <a:srgbClr val="FFFFFF"/>
                </a:solidFill>
                <a:effectLst>
                  <a:glow rad="228600">
                    <a:srgbClr val="000000"/>
                  </a:glow>
                </a:effectLst>
              </a:rPr>
              <a:t>你</a:t>
            </a:r>
            <a:r>
              <a:rPr lang="zh-CN" altLang="en-US" sz="4000" dirty="0">
                <a:solidFill>
                  <a:srgbClr val="FFFF00"/>
                </a:solidFill>
                <a:effectLst>
                  <a:glow rad="228600">
                    <a:srgbClr val="000000"/>
                  </a:glow>
                </a:effectLst>
              </a:rPr>
              <a:t>想要</a:t>
            </a:r>
            <a:r>
              <a:rPr lang="zh-CN" altLang="en-US" sz="4000" dirty="0">
                <a:solidFill>
                  <a:srgbClr val="FFFFFF"/>
                </a:solidFill>
                <a:effectLst>
                  <a:glow rad="228600">
                    <a:srgbClr val="000000"/>
                  </a:glow>
                </a:effectLst>
              </a:rPr>
              <a:t>的，</a:t>
            </a:r>
            <a:br>
              <a:rPr lang="zh-CN" altLang="en-US" sz="4000" dirty="0">
                <a:solidFill>
                  <a:srgbClr val="FFFFFF"/>
                </a:solidFill>
                <a:effectLst>
                  <a:glow rad="228600">
                    <a:srgbClr val="000000"/>
                  </a:glow>
                </a:effectLst>
              </a:rPr>
            </a:br>
            <a:r>
              <a:rPr lang="zh-CN" altLang="en-US" sz="4000" dirty="0">
                <a:solidFill>
                  <a:srgbClr val="FFFFFF"/>
                </a:solidFill>
                <a:effectLst>
                  <a:glow rad="228600">
                    <a:srgbClr val="000000"/>
                  </a:glow>
                </a:effectLst>
              </a:rPr>
              <a:t>而是</a:t>
            </a:r>
            <a:r>
              <a:rPr lang="zh-CN" altLang="en-US" sz="4000" dirty="0">
                <a:solidFill>
                  <a:srgbClr val="FFFF00"/>
                </a:solidFill>
                <a:effectLst>
                  <a:glow rad="228600">
                    <a:srgbClr val="000000"/>
                  </a:glow>
                </a:effectLst>
              </a:rPr>
              <a:t>觉悟</a:t>
            </a:r>
            <a:r>
              <a:rPr lang="zh-CN" altLang="en-US" sz="4000" dirty="0">
                <a:solidFill>
                  <a:srgbClr val="FFFFFF"/>
                </a:solidFill>
                <a:effectLst>
                  <a:glow rad="228600">
                    <a:srgbClr val="000000"/>
                  </a:glow>
                </a:effectLst>
              </a:rPr>
              <a:t>到你已所</a:t>
            </a:r>
            <a:r>
              <a:rPr lang="zh-CN" altLang="en-US" sz="4000" dirty="0">
                <a:solidFill>
                  <a:srgbClr val="FFFF00"/>
                </a:solidFill>
                <a:effectLst>
                  <a:glow rad="228600">
                    <a:srgbClr val="000000"/>
                  </a:glow>
                </a:effectLst>
              </a:rPr>
              <a:t>拥有</a:t>
            </a:r>
            <a:r>
              <a:rPr lang="zh-CN" altLang="en-US" sz="4000" dirty="0">
                <a:solidFill>
                  <a:srgbClr val="FFFFFF"/>
                </a:solidFill>
                <a:effectLst>
                  <a:glow rad="228600">
                    <a:srgbClr val="000000"/>
                  </a:glow>
                </a:effectLst>
              </a:rPr>
              <a:t>的</a:t>
            </a:r>
            <a:r>
              <a:rPr lang="en-US" altLang="ja-JP" sz="4000" dirty="0">
                <a:solidFill>
                  <a:srgbClr val="FFFFFF"/>
                </a:solidFill>
                <a:effectLst>
                  <a:glow rad="228600">
                    <a:srgbClr val="000000"/>
                  </a:glow>
                </a:effectLst>
              </a:rPr>
              <a:t>"</a:t>
            </a:r>
            <a:endParaRPr lang="en-US" sz="4000" dirty="0">
              <a:solidFill>
                <a:srgbClr val="FFFFFF"/>
              </a:solidFill>
              <a:effectLst>
                <a:glow rad="228600">
                  <a:srgbClr val="000000"/>
                </a:glow>
              </a:effectLst>
            </a:endParaRPr>
          </a:p>
        </p:txBody>
      </p:sp>
    </p:spTree>
    <p:extLst>
      <p:ext uri="{BB962C8B-B14F-4D97-AF65-F5344CB8AC3E}">
        <p14:creationId xmlns:p14="http://schemas.microsoft.com/office/powerpoint/2010/main" val="628642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4484">
                                            <p:txEl>
                                              <p:pRg st="0" end="0"/>
                                            </p:txEl>
                                          </p:spTgt>
                                        </p:tgtEl>
                                        <p:attrNameLst>
                                          <p:attrName>style.visibility</p:attrName>
                                        </p:attrNameLst>
                                      </p:cBhvr>
                                      <p:to>
                                        <p:strVal val="visible"/>
                                      </p:to>
                                    </p:set>
                                    <p:animEffect transition="in" filter="dissolve">
                                      <p:cBhvr>
                                        <p:cTn id="7" dur="500"/>
                                        <p:tgtEl>
                                          <p:spTgt spid="2964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4484"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4" descr="single_pe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Rectangle 2"/>
          <p:cNvSpPr>
            <a:spLocks noGrp="1" noChangeArrowheads="1"/>
          </p:cNvSpPr>
          <p:nvPr>
            <p:ph type="title" idx="4294967295"/>
          </p:nvPr>
        </p:nvSpPr>
        <p:spPr>
          <a:xfrm>
            <a:off x="990600" y="4365104"/>
            <a:ext cx="7772400" cy="1143000"/>
          </a:xfrm>
        </p:spPr>
        <p:txBody>
          <a:bodyPr/>
          <a:lstStyle/>
          <a:p>
            <a:pPr eaLnBrk="1" hangingPunct="1"/>
            <a:r>
              <a:rPr lang="zh-CN" altLang="en-US" sz="5400" b="1" dirty="0">
                <a:solidFill>
                  <a:schemeClr val="tx1"/>
                </a:solidFill>
                <a:latin typeface="Arial" charset="0"/>
                <a:ea typeface="ＭＳ Ｐゴシック" charset="0"/>
                <a:cs typeface="ＭＳ Ｐゴシック" charset="0"/>
              </a:rPr>
              <a:t>为何保持</a:t>
            </a:r>
            <a:r>
              <a:rPr lang="en-US" sz="5400" b="1" dirty="0">
                <a:solidFill>
                  <a:schemeClr val="tx1"/>
                </a:solidFill>
                <a:latin typeface="Arial" charset="0"/>
                <a:ea typeface="ＭＳ Ｐゴシック" charset="0"/>
                <a:cs typeface="ＭＳ Ｐゴシック" charset="0"/>
              </a:rPr>
              <a:t>…</a:t>
            </a:r>
            <a:endParaRPr lang="en-US" sz="5400" b="1" dirty="0">
              <a:latin typeface="Arial" charset="0"/>
              <a:ea typeface="ＭＳ Ｐゴシック" charset="0"/>
              <a:cs typeface="ＭＳ Ｐゴシック" charset="0"/>
            </a:endParaRPr>
          </a:p>
        </p:txBody>
      </p:sp>
      <p:sp>
        <p:nvSpPr>
          <p:cNvPr id="35843" name="WordArt 3"/>
          <p:cNvSpPr>
            <a:spLocks noChangeArrowheads="1" noChangeShapeType="1" noTextEdit="1"/>
          </p:cNvSpPr>
          <p:nvPr/>
        </p:nvSpPr>
        <p:spPr bwMode="auto">
          <a:xfrm>
            <a:off x="3995949" y="5355704"/>
            <a:ext cx="3355777" cy="1502296"/>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44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独身</a:t>
            </a:r>
            <a:r>
              <a:rPr lang="en-US" sz="44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5" name="Rectangle 4"/>
          <p:cNvSpPr>
            <a:spLocks noChangeArrowheads="1"/>
          </p:cNvSpPr>
          <p:nvPr/>
        </p:nvSpPr>
        <p:spPr bwMode="auto">
          <a:xfrm rot="21566660">
            <a:off x="3135322" y="135133"/>
            <a:ext cx="6008149" cy="744470"/>
          </a:xfrm>
          <a:prstGeom prst="rect">
            <a:avLst/>
          </a:prstGeom>
          <a:noFill/>
          <a:ln w="9525">
            <a:noFill/>
            <a:miter lim="800000"/>
            <a:headEnd/>
            <a:tailEnd/>
          </a:ln>
          <a:effectLst/>
        </p:spPr>
        <p:txBody>
          <a:bodyPr lIns="91378" tIns="45690" rIns="91378" bIns="45690"/>
          <a:lstStyle/>
          <a:p>
            <a:pPr>
              <a:spcBef>
                <a:spcPct val="20000"/>
              </a:spcBef>
              <a:buSzPct val="90000"/>
              <a:defRPr/>
            </a:pPr>
            <a:r>
              <a:rPr lang="zh-CN" altLang="en-US" sz="4000" dirty="0">
                <a:solidFill>
                  <a:srgbClr val="000000"/>
                </a:solidFill>
                <a:latin typeface="Helvetica" charset="0"/>
                <a:ea typeface="ＭＳ Ｐゴシック" charset="-128"/>
                <a:cs typeface="ＭＳ Ｐゴシック" charset="-128"/>
              </a:rPr>
              <a:t>林前 </a:t>
            </a:r>
            <a:r>
              <a:rPr lang="en-US" sz="4000" dirty="0">
                <a:solidFill>
                  <a:srgbClr val="000000"/>
                </a:solidFill>
                <a:latin typeface="Helvetica" charset="0"/>
                <a:ea typeface="ＭＳ Ｐゴシック" charset="-128"/>
                <a:cs typeface="ＭＳ Ｐゴシック" charset="-128"/>
              </a:rPr>
              <a:t>7:25-40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slide(fromBottom)">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5"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Third Missionary Journey Map</a:t>
            </a:r>
          </a:p>
        </p:txBody>
      </p:sp>
      <p:pic>
        <p:nvPicPr>
          <p:cNvPr id="3287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1600200" y="2794012"/>
            <a:ext cx="2895600" cy="709087"/>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格林多</a:t>
            </a:r>
            <a:endParaRPr lang="en-US" sz="4000" dirty="0">
              <a:solidFill>
                <a:srgbClr val="FFFFFF"/>
              </a:solidFill>
              <a:latin typeface="Times New Roman" charset="0"/>
              <a:ea typeface="ＭＳ Ｐゴシック" charset="-128"/>
              <a:cs typeface="ＭＳ Ｐゴシック" charset="-128"/>
            </a:endParaRPr>
          </a:p>
        </p:txBody>
      </p:sp>
      <p:sp>
        <p:nvSpPr>
          <p:cNvPr id="87045" name="Oval 5"/>
          <p:cNvSpPr>
            <a:spLocks noChangeArrowheads="1"/>
          </p:cNvSpPr>
          <p:nvPr/>
        </p:nvSpPr>
        <p:spPr bwMode="auto">
          <a:xfrm>
            <a:off x="1728789" y="268605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b="0">
              <a:solidFill>
                <a:srgbClr val="000000"/>
              </a:solidFill>
              <a:ea typeface="ＭＳ Ｐゴシック" charset="-128"/>
              <a:cs typeface="ＭＳ Ｐゴシック" charset="-128"/>
            </a:endParaRPr>
          </a:p>
        </p:txBody>
      </p:sp>
      <p:sp>
        <p:nvSpPr>
          <p:cNvPr id="87046" name="Text Box 6"/>
          <p:cNvSpPr txBox="1">
            <a:spLocks noChangeArrowheads="1"/>
          </p:cNvSpPr>
          <p:nvPr/>
        </p:nvSpPr>
        <p:spPr bwMode="auto">
          <a:xfrm>
            <a:off x="1219200" y="5546738"/>
            <a:ext cx="6400800" cy="709087"/>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spcBef>
                <a:spcPct val="50000"/>
              </a:spcBef>
              <a:defRPr/>
            </a:pPr>
            <a:r>
              <a:rPr lang="zh-CN" altLang="en-US" sz="4000" dirty="0">
                <a:solidFill>
                  <a:srgbClr val="FFFFFF"/>
                </a:solidFill>
                <a:latin typeface="Times New Roman" charset="0"/>
                <a:ea typeface="ＭＳ Ｐゴシック" charset="-128"/>
                <a:cs typeface="ＭＳ Ｐゴシック" charset="-128"/>
              </a:rPr>
              <a:t>第三次宣教之旅</a:t>
            </a:r>
          </a:p>
        </p:txBody>
      </p:sp>
      <p:sp>
        <p:nvSpPr>
          <p:cNvPr id="87047" name="Text Box 7"/>
          <p:cNvSpPr txBox="1">
            <a:spLocks noChangeArrowheads="1"/>
          </p:cNvSpPr>
          <p:nvPr/>
        </p:nvSpPr>
        <p:spPr bwMode="auto">
          <a:xfrm>
            <a:off x="152400" y="533400"/>
            <a:ext cx="5562600" cy="1325842"/>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哥林多“目前的困难”</a:t>
            </a:r>
            <a:r>
              <a:rPr lang="en-US" sz="4000" dirty="0">
                <a:solidFill>
                  <a:srgbClr val="FFFFFF"/>
                </a:solidFill>
                <a:latin typeface="Times New Roman" charset="0"/>
                <a:ea typeface="ＭＳ Ｐゴシック" charset="-128"/>
                <a:cs typeface="ＭＳ Ｐゴシック" charset="-128"/>
              </a:rPr>
              <a:t>(7:26)</a:t>
            </a:r>
          </a:p>
        </p:txBody>
      </p:sp>
      <p:sp>
        <p:nvSpPr>
          <p:cNvPr id="87048" name="Text Box 8"/>
          <p:cNvSpPr txBox="1">
            <a:spLocks noChangeArrowheads="1"/>
          </p:cNvSpPr>
          <p:nvPr/>
        </p:nvSpPr>
        <p:spPr bwMode="auto">
          <a:xfrm>
            <a:off x="2971800" y="6156338"/>
            <a:ext cx="3256384" cy="707826"/>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主后 </a:t>
            </a:r>
            <a:r>
              <a:rPr lang="en-US" altLang="zh-CN" sz="4000" dirty="0">
                <a:solidFill>
                  <a:srgbClr val="FFFFFF"/>
                </a:solidFill>
                <a:latin typeface="Times New Roman" charset="0"/>
                <a:ea typeface="ＭＳ Ｐゴシック" charset="-128"/>
                <a:cs typeface="ＭＳ Ｐゴシック" charset="-128"/>
              </a:rPr>
              <a:t>53-57</a:t>
            </a:r>
            <a:r>
              <a:rPr lang="zh-CN" altLang="en-US" sz="4000" dirty="0">
                <a:solidFill>
                  <a:srgbClr val="FFFFFF"/>
                </a:solidFill>
                <a:latin typeface="Times New Roman" charset="0"/>
                <a:ea typeface="ＭＳ Ｐゴシック" charset="-128"/>
                <a:cs typeface="ＭＳ Ｐゴシック" charset="-128"/>
              </a:rPr>
              <a:t>年</a:t>
            </a:r>
          </a:p>
        </p:txBody>
      </p:sp>
      <p:sp>
        <p:nvSpPr>
          <p:cNvPr id="87050" name="Oval 10"/>
          <p:cNvSpPr>
            <a:spLocks noChangeArrowheads="1"/>
          </p:cNvSpPr>
          <p:nvPr/>
        </p:nvSpPr>
        <p:spPr bwMode="auto">
          <a:xfrm>
            <a:off x="3962400" y="274320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b="0">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048"/>
                                        </p:tgtEl>
                                        <p:attrNameLst>
                                          <p:attrName>style.visibility</p:attrName>
                                        </p:attrNameLst>
                                      </p:cBhvr>
                                      <p:to>
                                        <p:strVal val="visible"/>
                                      </p:to>
                                    </p:set>
                                    <p:animEffect transition="in" filter="fade">
                                      <p:cBhvr>
                                        <p:cTn id="7" dur="2000"/>
                                        <p:tgtEl>
                                          <p:spTgt spid="8704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7"/>
                                        </p:tgtEl>
                                        <p:attrNameLst>
                                          <p:attrName>style.visibility</p:attrName>
                                        </p:attrNameLst>
                                      </p:cBhvr>
                                      <p:to>
                                        <p:strVal val="visible"/>
                                      </p:to>
                                    </p:set>
                                    <p:animEffect transition="in" filter="fade">
                                      <p:cBhvr>
                                        <p:cTn id="11" dur="2000"/>
                                        <p:tgtEl>
                                          <p:spTgt spid="8704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7044"/>
                                        </p:tgtEl>
                                        <p:attrNameLst>
                                          <p:attrName>style.visibility</p:attrName>
                                        </p:attrNameLst>
                                      </p:cBhvr>
                                      <p:to>
                                        <p:strVal val="visible"/>
                                      </p:to>
                                    </p:set>
                                    <p:animEffect transition="in" filter="fade">
                                      <p:cBhvr>
                                        <p:cTn id="15"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P spid="87047" grpId="0"/>
      <p:bldP spid="87048"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13"/>
            <a:ext cx="74676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5" name="Rectangle 3"/>
          <p:cNvSpPr>
            <a:spLocks noGrp="1" noChangeArrowheads="1"/>
          </p:cNvSpPr>
          <p:nvPr>
            <p:ph type="title"/>
          </p:nvPr>
        </p:nvSpPr>
        <p:spPr>
          <a:xfrm>
            <a:off x="76201" y="-228600"/>
            <a:ext cx="8991600" cy="1447800"/>
          </a:xfrm>
        </p:spPr>
        <p:txBody>
          <a:bodyPr/>
          <a:lstStyle/>
          <a:p>
            <a:pPr eaLnBrk="1" hangingPunct="1"/>
            <a:r>
              <a:rPr kumimoji="0" lang="zh-CN" altLang="en-US" dirty="0">
                <a:latin typeface="Helvetica" charset="0"/>
                <a:ea typeface="ＭＳ Ｐゴシック" charset="0"/>
                <a:cs typeface="ＭＳ Ｐゴシック" charset="0"/>
              </a:rPr>
              <a:t>林前</a:t>
            </a:r>
            <a:r>
              <a:rPr kumimoji="0" lang="en-US" dirty="0">
                <a:latin typeface="Helvetica" charset="0"/>
                <a:ea typeface="ＭＳ Ｐゴシック" charset="0"/>
                <a:cs typeface="ＭＳ Ｐゴシック" charset="0"/>
              </a:rPr>
              <a:t>7 </a:t>
            </a:r>
            <a:r>
              <a:rPr kumimoji="0" lang="zh-CN" altLang="en-US" dirty="0">
                <a:latin typeface="Helvetica" charset="0"/>
                <a:ea typeface="ＭＳ Ｐゴシック" charset="0"/>
                <a:cs typeface="ＭＳ Ｐゴシック" charset="0"/>
              </a:rPr>
              <a:t>概述</a:t>
            </a:r>
            <a:endParaRPr kumimoji="0" lang="en-US" dirty="0">
              <a:latin typeface="Helvetica" charset="0"/>
              <a:ea typeface="ＭＳ Ｐゴシック" charset="0"/>
              <a:cs typeface="ＭＳ Ｐゴシック" charset="0"/>
            </a:endParaRPr>
          </a:p>
        </p:txBody>
      </p:sp>
      <p:sp>
        <p:nvSpPr>
          <p:cNvPr id="21508" name="Rectangle 4"/>
          <p:cNvSpPr>
            <a:spLocks noChangeArrowheads="1"/>
          </p:cNvSpPr>
          <p:nvPr/>
        </p:nvSpPr>
        <p:spPr bwMode="auto">
          <a:xfrm>
            <a:off x="1981201" y="3124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342675" indent="-342675">
              <a:spcBef>
                <a:spcPct val="20000"/>
              </a:spcBef>
              <a:buSzPct val="90000"/>
            </a:pPr>
            <a:r>
              <a:rPr lang="zh-CN" altLang="en-US" sz="3600" dirty="0">
                <a:solidFill>
                  <a:srgbClr val="21239A"/>
                </a:solidFill>
                <a:latin typeface="Helvetica" charset="0"/>
              </a:rPr>
              <a:t>结婚</a:t>
            </a:r>
            <a:endParaRPr lang="en-US" sz="3600" dirty="0">
              <a:solidFill>
                <a:srgbClr val="21239A"/>
              </a:solidFill>
              <a:latin typeface="Helvetica" charset="0"/>
            </a:endParaRPr>
          </a:p>
          <a:p>
            <a:pPr marL="342675" indent="-342675">
              <a:spcBef>
                <a:spcPct val="20000"/>
              </a:spcBef>
              <a:buSzPct val="90000"/>
            </a:pPr>
            <a:r>
              <a:rPr lang="en-US" sz="3600" dirty="0">
                <a:solidFill>
                  <a:srgbClr val="21239A"/>
                </a:solidFill>
                <a:latin typeface="Helvetica" charset="0"/>
              </a:rPr>
              <a:t>7:1-24</a:t>
            </a:r>
          </a:p>
        </p:txBody>
      </p:sp>
      <p:sp>
        <p:nvSpPr>
          <p:cNvPr id="21509" name="Rectangle 5"/>
          <p:cNvSpPr>
            <a:spLocks noChangeArrowheads="1"/>
          </p:cNvSpPr>
          <p:nvPr/>
        </p:nvSpPr>
        <p:spPr bwMode="auto">
          <a:xfrm>
            <a:off x="5105400" y="3124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342675" indent="-342675">
              <a:spcBef>
                <a:spcPct val="20000"/>
              </a:spcBef>
              <a:buSzPct val="90000"/>
            </a:pPr>
            <a:r>
              <a:rPr lang="zh-CN" altLang="en-US" sz="3600" dirty="0">
                <a:solidFill>
                  <a:srgbClr val="21239A"/>
                </a:solidFill>
                <a:latin typeface="Helvetica" charset="0"/>
              </a:rPr>
              <a:t>独身</a:t>
            </a:r>
            <a:endParaRPr lang="en-US" sz="3600" dirty="0">
              <a:solidFill>
                <a:srgbClr val="21239A"/>
              </a:solidFill>
              <a:latin typeface="Helvetica" charset="0"/>
            </a:endParaRPr>
          </a:p>
          <a:p>
            <a:pPr marL="342675" indent="-342675">
              <a:spcBef>
                <a:spcPct val="20000"/>
              </a:spcBef>
              <a:buSzPct val="90000"/>
            </a:pPr>
            <a:r>
              <a:rPr lang="en-US" sz="3600" dirty="0">
                <a:solidFill>
                  <a:srgbClr val="21239A"/>
                </a:solidFill>
                <a:latin typeface="Helvetica" charset="0"/>
              </a:rPr>
              <a:t>7:25-40</a:t>
            </a:r>
          </a:p>
        </p:txBody>
      </p:sp>
      <p:sp>
        <p:nvSpPr>
          <p:cNvPr id="21510" name="Rectangle 6"/>
          <p:cNvSpPr>
            <a:spLocks noChangeArrowheads="1"/>
          </p:cNvSpPr>
          <p:nvPr/>
        </p:nvSpPr>
        <p:spPr bwMode="auto">
          <a:xfrm rot="-33340">
            <a:off x="3429000" y="1524000"/>
            <a:ext cx="2667000" cy="1676400"/>
          </a:xfrm>
          <a:prstGeom prst="rect">
            <a:avLst/>
          </a:prstGeom>
          <a:noFill/>
          <a:ln w="9525">
            <a:noFill/>
            <a:miter lim="800000"/>
            <a:headEnd/>
            <a:tailEnd/>
          </a:ln>
          <a:effectLst>
            <a:outerShdw blurRad="63500" dist="35921" dir="2700000" algn="ctr" rotWithShape="0">
              <a:srgbClr val="040406">
                <a:alpha val="74998"/>
              </a:srgbClr>
            </a:outerShdw>
          </a:effectLst>
        </p:spPr>
        <p:txBody>
          <a:bodyPr lIns="91378" tIns="45690" rIns="91378" bIns="45690"/>
          <a:lstStyle/>
          <a:p>
            <a:pPr>
              <a:spcBef>
                <a:spcPct val="20000"/>
              </a:spcBef>
              <a:buSzPct val="90000"/>
              <a:defRPr/>
            </a:pPr>
            <a:r>
              <a:rPr lang="en-US" sz="3600" dirty="0">
                <a:solidFill>
                  <a:srgbClr val="FFFFFF"/>
                </a:solidFill>
                <a:latin typeface="Helvetica" charset="0"/>
                <a:ea typeface="ＭＳ Ｐゴシック" charset="-128"/>
                <a:cs typeface="ＭＳ Ｐゴシック" charset="-128"/>
              </a:rPr>
              <a:t>“</a:t>
            </a:r>
            <a:r>
              <a:rPr lang="zh-CN" altLang="en-US" sz="3600" dirty="0">
                <a:solidFill>
                  <a:srgbClr val="FFFFFF"/>
                </a:solidFill>
                <a:latin typeface="Helvetica" charset="0"/>
                <a:ea typeface="ＭＳ Ｐゴシック" charset="-128"/>
                <a:cs typeface="ＭＳ Ｐゴシック" charset="-128"/>
              </a:rPr>
              <a:t>保持</a:t>
            </a:r>
            <a:r>
              <a:rPr lang="en-US" sz="3600" dirty="0">
                <a:solidFill>
                  <a:srgbClr val="FFFFFF"/>
                </a:solidFill>
                <a:latin typeface="Helvetica" charset="0"/>
                <a:ea typeface="ＭＳ Ｐゴシック" charset="-128"/>
                <a:cs typeface="ＭＳ Ｐゴシック" charset="-128"/>
              </a:rPr>
              <a:t>"</a:t>
            </a:r>
            <a:br>
              <a:rPr lang="en-US" sz="3600" dirty="0">
                <a:solidFill>
                  <a:srgbClr val="FFFFFF"/>
                </a:solidFill>
                <a:latin typeface="Helvetica" charset="0"/>
                <a:ea typeface="ＭＳ Ｐゴシック" charset="-128"/>
                <a:cs typeface="ＭＳ Ｐゴシック" charset="-128"/>
              </a:rPr>
            </a:br>
            <a:r>
              <a:rPr lang="en-US" sz="3600" dirty="0">
                <a:solidFill>
                  <a:srgbClr val="FFFFFF"/>
                </a:solidFill>
                <a:latin typeface="Helvetica" charset="0"/>
                <a:ea typeface="ＭＳ Ｐゴシック" charset="-128"/>
                <a:cs typeface="ＭＳ Ｐゴシック" charset="-128"/>
              </a:rPr>
              <a:t>17, 20, 24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50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5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P spid="21509" grpId="0" build="p" autoUpdateAnimBg="0"/>
      <p:bldP spid="21510"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0" y="381000"/>
            <a:ext cx="9144000" cy="1752600"/>
          </a:xfrm>
        </p:spPr>
        <p:txBody>
          <a:bodyPr/>
          <a:lstStyle/>
          <a:p>
            <a:pPr eaLnBrk="1" hangingPunct="1"/>
            <a:r>
              <a:rPr lang="en-US" sz="5400" b="1" dirty="0">
                <a:solidFill>
                  <a:schemeClr val="bg1"/>
                </a:solidFill>
                <a:latin typeface="Arial" charset="0"/>
                <a:ea typeface="ＭＳ Ｐゴシック" charset="0"/>
                <a:cs typeface="ＭＳ Ｐゴシック" charset="0"/>
              </a:rPr>
              <a:t>I. </a:t>
            </a:r>
            <a:r>
              <a:rPr lang="zh-CN" altLang="en-US" sz="5400" b="1" dirty="0">
                <a:solidFill>
                  <a:schemeClr val="bg1"/>
                </a:solidFill>
                <a:latin typeface="Arial" charset="0"/>
                <a:ea typeface="ＭＳ Ｐゴシック" charset="0"/>
                <a:cs typeface="ＭＳ Ｐゴシック" charset="0"/>
              </a:rPr>
              <a:t>独身的</a:t>
            </a:r>
            <a:r>
              <a:rPr lang="zh-CN" altLang="en-US" sz="5400" b="1" dirty="0">
                <a:solidFill>
                  <a:srgbClr val="FFFF00"/>
                </a:solidFill>
                <a:latin typeface="Arial" charset="0"/>
                <a:ea typeface="ＭＳ Ｐゴシック" charset="0"/>
                <a:cs typeface="ＭＳ Ｐゴシック" charset="0"/>
              </a:rPr>
              <a:t>优势 </a:t>
            </a:r>
            <a:r>
              <a:rPr lang="en-US" sz="5400" b="1" dirty="0">
                <a:solidFill>
                  <a:schemeClr val="bg1"/>
                </a:solidFill>
                <a:latin typeface="Arial" charset="0"/>
                <a:ea typeface="ＭＳ Ｐゴシック" charset="0"/>
                <a:cs typeface="ＭＳ Ｐゴシック" charset="0"/>
              </a:rPr>
              <a:t>(7:28b-35).</a:t>
            </a:r>
            <a:endParaRPr lang="en-US" sz="3600" b="1" dirty="0">
              <a:latin typeface="Arial" charset="0"/>
              <a:ea typeface="ＭＳ Ｐゴシック" charset="0"/>
              <a:cs typeface="ＭＳ Ｐゴシック" charset="0"/>
            </a:endParaRPr>
          </a:p>
        </p:txBody>
      </p:sp>
      <p:pic>
        <p:nvPicPr>
          <p:cNvPr id="334851" name="Picture 3" descr="mail_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7463" y="2514613"/>
            <a:ext cx="372586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idx="4294967295"/>
          </p:nvPr>
        </p:nvSpPr>
        <p:spPr>
          <a:xfrm>
            <a:off x="457199" y="838201"/>
            <a:ext cx="4648213"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A.  </a:t>
            </a:r>
            <a:r>
              <a:rPr lang="zh-CN" altLang="en-US" b="1" dirty="0">
                <a:solidFill>
                  <a:srgbClr val="FFFF00"/>
                </a:solidFill>
                <a:latin typeface="Arial" charset="0"/>
                <a:ea typeface="ＭＳ Ｐゴシック" charset="0"/>
                <a:cs typeface="ＭＳ Ｐゴシック" charset="0"/>
              </a:rPr>
              <a:t>肉体上的苦难</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独身的比结婚的要少受肉体上的苦难 </a:t>
            </a:r>
            <a:r>
              <a:rPr lang="en-US" b="1" dirty="0">
                <a:solidFill>
                  <a:schemeClr val="bg1"/>
                </a:solidFill>
                <a:latin typeface="Arial" charset="0"/>
                <a:ea typeface="ＭＳ Ｐゴシック" charset="0"/>
                <a:cs typeface="ＭＳ Ｐゴシック" charset="0"/>
              </a:rPr>
              <a:t>(7:28b).</a:t>
            </a:r>
            <a:endParaRPr lang="en-US" sz="3600" b="1" dirty="0">
              <a:latin typeface="Arial" charset="0"/>
              <a:ea typeface="ＭＳ Ｐゴシック" charset="0"/>
              <a:cs typeface="ＭＳ Ｐゴシック" charset="0"/>
            </a:endParaRPr>
          </a:p>
        </p:txBody>
      </p:sp>
      <p:sp>
        <p:nvSpPr>
          <p:cNvPr id="336899"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36900" name="Picture 4" descr="tina-new-hair-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13" y="2133601"/>
            <a:ext cx="358616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Times New Roman" charset="0"/>
                <a:ea typeface="SimSun" charset="0"/>
                <a:cs typeface="SimSun" charset="0"/>
              </a:rPr>
              <a:t>Walk Thru the Pauline Epistles</a:t>
            </a:r>
          </a:p>
        </p:txBody>
      </p:sp>
      <p:pic>
        <p:nvPicPr>
          <p:cNvPr id="394244" name="Picture 5" descr="Walk Thru P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Times New Roman" charset="0"/>
                <a:ea typeface="SimSun" charset="0"/>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Times New Roman" charset="0"/>
                  <a:ea typeface="SimSun" charset="0"/>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Times New Roman" charset="0"/>
                  <a:ea typeface="SimSun" charset="0"/>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Tahoma" charset="0"/>
                  <a:ea typeface="SimSun" charset="0"/>
                </a:rPr>
                <a:t>教</a:t>
              </a:r>
              <a:r>
                <a:rPr kumimoji="0" lang="zh-CN" altLang="en-US" sz="2400" b="1" i="0" u="none" strike="noStrike" kern="1200" cap="none" spc="0" normalizeH="0" baseline="0" noProof="0">
                  <a:ln>
                    <a:noFill/>
                  </a:ln>
                  <a:solidFill>
                    <a:srgbClr val="800000"/>
                  </a:solidFill>
                  <a:effectLst/>
                  <a:uLnTx/>
                  <a:uFillTx/>
                  <a:latin typeface="Times New Roman" charset="0"/>
                  <a:ea typeface="SimSun" charset="0"/>
                </a:rPr>
                <a:t>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rPr>
              <a:t>保罗书信</a:t>
            </a:r>
            <a:r>
              <a:rPr kumimoji="0" lang="zh-CN" altLang="en-US" sz="2400" b="1" i="0" u="none" strike="noStrike" kern="1200" cap="none" spc="0" normalizeH="0" baseline="0" noProof="0">
                <a:ln>
                  <a:noFill/>
                </a:ln>
                <a:solidFill>
                  <a:srgbClr val="FFFFFF"/>
                </a:solidFill>
                <a:effectLst/>
                <a:uLnTx/>
                <a:uFillTx/>
                <a:latin typeface="Georgia" charset="0"/>
                <a:ea typeface="SimSun" charset="0"/>
                <a:cs typeface="SimSun" charset="0"/>
              </a:rPr>
              <a:t>综览</a:t>
            </a:r>
            <a:endPar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SimSun" pitchFamily="2"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新约纵览</a:t>
            </a:r>
            <a:r>
              <a:rPr kumimoji="0" lang="en-US" altLang="zh-TW"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38</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124</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39-41</a:t>
            </a:r>
          </a:p>
        </p:txBody>
      </p:sp>
      <p:grpSp>
        <p:nvGrpSpPr>
          <p:cNvPr id="5" name="Group 7"/>
          <p:cNvGrpSpPr>
            <a:grpSpLocks/>
          </p:cNvGrpSpPr>
          <p:nvPr/>
        </p:nvGrpSpPr>
        <p:grpSpPr bwMode="auto">
          <a:xfrm>
            <a:off x="34876" y="1916113"/>
            <a:ext cx="5075238" cy="3757612"/>
            <a:chOff x="-69" y="1313"/>
            <a:chExt cx="3347" cy="2855"/>
          </a:xfrm>
        </p:grpSpPr>
        <p:sp>
          <p:nvSpPr>
            <p:cNvPr id="394307" name="Rectangle 8"/>
            <p:cNvSpPr>
              <a:spLocks noChangeArrowheads="1"/>
            </p:cNvSpPr>
            <p:nvPr/>
          </p:nvSpPr>
          <p:spPr bwMode="auto">
            <a:xfrm>
              <a:off x="-69" y="1313"/>
              <a:ext cx="3347" cy="2855"/>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94308" name="Text Box 9"/>
            <p:cNvSpPr txBox="1">
              <a:spLocks noChangeArrowheads="1"/>
            </p:cNvSpPr>
            <p:nvPr/>
          </p:nvSpPr>
          <p:spPr bwMode="auto">
            <a:xfrm>
              <a:off x="427" y="3557"/>
              <a:ext cx="1494"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FF"/>
                  </a:solidFill>
                  <a:effectLst/>
                  <a:uLnTx/>
                  <a:uFillTx/>
                  <a:latin typeface="Tahoma" charset="0"/>
                  <a:ea typeface="SimSun" charset="0"/>
                </a:rPr>
                <a:t>東方宣教</a:t>
              </a:r>
              <a:endParaRPr kumimoji="0" lang="zh-CN" altLang="en-US" sz="3600" b="1" i="0" u="none" strike="noStrike" kern="1200" cap="none" spc="0" normalizeH="0" baseline="0" noProof="0">
                <a:ln>
                  <a:noFill/>
                </a:ln>
                <a:solidFill>
                  <a:srgbClr val="FFFFFF"/>
                </a:solidFill>
                <a:effectLst/>
                <a:uLnTx/>
                <a:uFillTx/>
                <a:latin typeface="Tahoma" charset="0"/>
                <a:ea typeface="SimSun" charset="0"/>
              </a:endParaRPr>
            </a:p>
          </p:txBody>
        </p:sp>
      </p:grpSp>
      <p:sp>
        <p:nvSpPr>
          <p:cNvPr id="394258" name="Text Box 17"/>
          <p:cNvSpPr txBox="1">
            <a:spLocks noChangeArrowheads="1"/>
          </p:cNvSpPr>
          <p:nvPr/>
        </p:nvSpPr>
        <p:spPr bwMode="auto">
          <a:xfrm>
            <a:off x="-190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夏</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35-</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大</a:t>
            </a: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士革</a:t>
            </a:r>
            <a:br>
              <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安提阿</a:t>
            </a:r>
            <a:endPar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2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48-</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1</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加拉太</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公会</a:t>
            </a:r>
            <a:endParaRPr kumimoji="0" lang="zh-CN" alt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50-</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2</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0" i="0" u="none" strike="noStrike" kern="1200" cap="none" spc="0" normalizeH="0" baseline="0" noProof="0">
                <a:ln>
                  <a:noFill/>
                </a:ln>
                <a:solidFill>
                  <a:srgbClr val="000066"/>
                </a:solidFill>
                <a:effectLst/>
                <a:uLnTx/>
                <a:uFillTx/>
                <a:latin typeface="Times New Roman" charset="0"/>
                <a:ea typeface="SimSun" charset="0"/>
              </a:rPr>
              <a:t> </a:t>
            </a:r>
            <a:r>
              <a:rPr kumimoji="0" lang="zh-TW" altLang="en-US" sz="2200" b="1" i="0" u="none" strike="noStrike" kern="1200" cap="none" spc="0" normalizeH="0" baseline="0" noProof="0">
                <a:ln>
                  <a:noFill/>
                </a:ln>
                <a:solidFill>
                  <a:srgbClr val="000000"/>
                </a:solidFill>
                <a:effectLst/>
                <a:uLnTx/>
                <a:uFillTx/>
                <a:latin typeface="Times New Roman" charset="0"/>
                <a:ea typeface="SimSun" charset="0"/>
              </a:rPr>
              <a:t>爱琴海</a:t>
            </a:r>
            <a:endParaRPr kumimoji="0" lang="zh-CN" altLang="en-US" sz="22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53-</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3</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rPr>
              <a:t>亚细亚</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57-</a:t>
            </a:r>
            <a:b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八月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CC66"/>
                </a:solidFill>
                <a:effectLst/>
                <a:uLnTx/>
                <a:uFillTx/>
                <a:latin typeface="Times New Roman" charset="0"/>
                <a:ea typeface="SimSun" charset="0"/>
              </a:rPr>
              <a:t>试验</a:t>
            </a:r>
            <a:endParaRPr kumimoji="0" lang="zh-CN" altLang="en-US" sz="1800" b="1" i="0" u="none" strike="noStrike" kern="1200" cap="none" spc="0" normalizeH="0" baseline="0" noProof="0">
              <a:ln>
                <a:noFill/>
              </a:ln>
              <a:solidFill>
                <a:srgbClr val="FFCC66"/>
              </a:solidFill>
              <a:effectLst/>
              <a:uLnTx/>
              <a:uFillTx/>
              <a:latin typeface="Arial Narrow" charset="0"/>
              <a:ea typeface="SimSun" charset="0"/>
            </a:endParaRPr>
          </a:p>
        </p:txBody>
      </p:sp>
      <p:grpSp>
        <p:nvGrpSpPr>
          <p:cNvPr id="6" name="Group 13"/>
          <p:cNvGrpSpPr>
            <a:grpSpLocks/>
          </p:cNvGrpSpPr>
          <p:nvPr/>
        </p:nvGrpSpPr>
        <p:grpSpPr bwMode="auto">
          <a:xfrm>
            <a:off x="5148263" y="1916113"/>
            <a:ext cx="3995737" cy="4681537"/>
            <a:chOff x="3744" y="2736"/>
            <a:chExt cx="1248" cy="720"/>
          </a:xfrm>
        </p:grpSpPr>
        <p:sp>
          <p:nvSpPr>
            <p:cNvPr id="39430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6" name="Text Box 15"/>
            <p:cNvSpPr txBox="1">
              <a:spLocks noChangeArrowheads="1"/>
            </p:cNvSpPr>
            <p:nvPr/>
          </p:nvSpPr>
          <p:spPr bwMode="auto">
            <a:xfrm>
              <a:off x="4057" y="3190"/>
              <a:ext cx="935" cy="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00"/>
                  </a:solidFill>
                  <a:effectLst/>
                  <a:uLnTx/>
                  <a:uFillTx/>
                  <a:latin typeface="Tahoma" charset="0"/>
                  <a:ea typeface="SimSun" charset="0"/>
                </a:rPr>
                <a:t>西方牧</a:t>
              </a:r>
              <a:r>
                <a:rPr kumimoji="0" lang="zh-CN" altLang="en-US" sz="3600" b="1" i="0" u="none" strike="noStrike" kern="1200" cap="none" spc="0" normalizeH="0" baseline="0" noProof="0">
                  <a:ln>
                    <a:noFill/>
                  </a:ln>
                  <a:solidFill>
                    <a:srgbClr val="FFFF00"/>
                  </a:solidFill>
                  <a:effectLst/>
                  <a:uLnTx/>
                  <a:uFillTx/>
                  <a:latin typeface="Times New Roman" charset="0"/>
                  <a:ea typeface="SimSun" charset="0"/>
                </a:rPr>
                <a:t>养</a:t>
              </a:r>
            </a:p>
          </p:txBody>
        </p:sp>
      </p:gr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Arial Narrow" charset="0"/>
              <a:ea typeface="SimSun" charset="0"/>
            </a:endParaRPr>
          </a:p>
        </p:txBody>
      </p:sp>
      <p:sp>
        <p:nvSpPr>
          <p:cNvPr id="394268" name="Text Box 11"/>
          <p:cNvSpPr txBox="1">
            <a:spLocks noChangeArrowheads="1"/>
          </p:cNvSpPr>
          <p:nvPr/>
        </p:nvSpPr>
        <p:spPr bwMode="auto">
          <a:xfrm>
            <a:off x="7235825" y="1989138"/>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秋</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67-</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rPr>
              <a:t>2</a:t>
            </a:r>
            <a:b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br>
            <a:r>
              <a:rPr kumimoji="0" lang="zh-CN" altLang="en-US" sz="24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6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62-</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4</a:t>
            </a:r>
            <a:br>
              <a:rPr kumimoji="0" lang="en-US" altLang="zh-CN" sz="36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西班牙</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路加</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Narrow" charset="0"/>
                <a:ea typeface="SimSun" charset="0"/>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a:ln>
                  <a:noFill/>
                </a:ln>
                <a:solidFill>
                  <a:srgbClr val="FFFFFF"/>
                </a:solidFill>
                <a:effectLst/>
                <a:uLnTx/>
                <a:uFillTx/>
                <a:latin typeface="Times New Roman" charset="0"/>
                <a:ea typeface="SimSun" charset="0"/>
              </a:rPr>
              <a:t>太</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使徒行传</a:t>
            </a:r>
            <a:endParaRPr kumimoji="0" lang="en-US" sz="16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可</a:t>
            </a:r>
            <a:endParaRPr kumimoji="0" 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约翰</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加</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帖上</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帖下</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New Roman" charset="0"/>
                <a:ea typeface="SimSun" charset="0"/>
              </a:rPr>
              <a:t>罗马</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Tahoma" charset="0"/>
                <a:ea typeface="SimSun" charset="0"/>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弗</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西</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門</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腓</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Arial Narrow" charset="0"/>
                <a:ea typeface="SimSun" charset="0"/>
              </a:rPr>
              <a:t>多</a:t>
            </a:r>
            <a:endParaRPr kumimoji="0" lang="en-US" sz="16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grpSp>
        <p:nvGrpSpPr>
          <p:cNvPr id="8" name="Group 13"/>
          <p:cNvGrpSpPr>
            <a:grpSpLocks/>
          </p:cNvGrpSpPr>
          <p:nvPr/>
        </p:nvGrpSpPr>
        <p:grpSpPr bwMode="auto">
          <a:xfrm>
            <a:off x="6588125" y="4076700"/>
            <a:ext cx="1981200" cy="1476375"/>
            <a:chOff x="3744" y="2736"/>
            <a:chExt cx="1248" cy="777"/>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2" name="Text Box 15"/>
            <p:cNvSpPr txBox="1">
              <a:spLocks noChangeArrowheads="1"/>
            </p:cNvSpPr>
            <p:nvPr/>
          </p:nvSpPr>
          <p:spPr bwMode="auto">
            <a:xfrm>
              <a:off x="3888" y="3173"/>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Tahoma" charset="0"/>
                <a:ea typeface="SimSun" charset="0"/>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福音和使徒行</a:t>
            </a: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传</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C000"/>
                </a:solidFill>
                <a:effectLst/>
                <a:uLnTx/>
                <a:uFillTx/>
                <a:latin typeface="Times New Roman" charset="0"/>
                <a:ea typeface="SimSun" charset="0"/>
              </a:rPr>
              <a:t>监狱</a:t>
            </a:r>
            <a:endParaRPr kumimoji="0" lang="zh-CN" altLang="en-US" sz="2400" b="1" i="0" u="none" strike="noStrike" kern="1200" cap="none" spc="0" normalizeH="0" baseline="0" noProof="0">
              <a:ln>
                <a:noFill/>
              </a:ln>
              <a:solidFill>
                <a:srgbClr val="FFC000"/>
              </a:solidFill>
              <a:effectLst/>
              <a:uLnTx/>
              <a:uFillTx/>
              <a:latin typeface="Tahoma" charset="0"/>
              <a:ea typeface="SimSun" charset="0"/>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保罗书</a:t>
            </a:r>
            <a:r>
              <a:rPr kumimoji="0" lang="zh-TW"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信</a:t>
            </a:r>
            <a:endParaRPr kumimoji="0" lang="en-US" sz="1600" b="1" i="0" u="none" strike="noStrike" kern="1200" cap="none" spc="0" normalizeH="0" baseline="0" noProof="0" dirty="0">
              <a:ln>
                <a:noFill/>
              </a:ln>
              <a:solidFill>
                <a:srgbClr val="000000"/>
              </a:solidFill>
              <a:effectLst/>
              <a:uLnTx/>
              <a:uFillTx/>
              <a:latin typeface="ＭＳ Ｐゴシック" charset="0"/>
              <a:ea typeface="ＭＳ Ｐゴシック" charset="0"/>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SimSun" charset="0"/>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旅程</a:t>
            </a:r>
            <a:endParaRPr kumimoji="0" lang="zh-CN" altLang="en-US" sz="3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Narrow" charset="0"/>
                <a:ea typeface="SimSun" charset="0"/>
              </a:rPr>
              <a:t>收</a:t>
            </a: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监</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Pauline</a:t>
            </a:r>
            <a:endParaRPr kumimoji="0" lang="en-US" altLang="zh-CN"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74" name="Text Box 10"/>
          <p:cNvSpPr txBox="1">
            <a:spLocks noChangeArrowheads="1"/>
          </p:cNvSpPr>
          <p:nvPr/>
        </p:nvSpPr>
        <p:spPr bwMode="auto">
          <a:xfrm>
            <a:off x="5334000" y="2060848"/>
            <a:ext cx="1066800" cy="1216025"/>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二月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60-</a:t>
            </a:r>
            <a:b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三月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1</a:t>
            </a:r>
            <a:b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8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罗马</a:t>
            </a:r>
            <a:endParaRPr kumimoji="0" lang="en-US" altLang="ja-JP" sz="18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76"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3115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94282"/>
                                        </p:tgtEl>
                                        <p:attrNameLst>
                                          <p:attrName>style.visibility</p:attrName>
                                        </p:attrNameLst>
                                      </p:cBhvr>
                                      <p:to>
                                        <p:strVal val="visible"/>
                                      </p:to>
                                    </p:set>
                                    <p:anim calcmode="lin" valueType="num">
                                      <p:cBhvr>
                                        <p:cTn id="35" dur="1000" fill="hold"/>
                                        <p:tgtEl>
                                          <p:spTgt spid="394282"/>
                                        </p:tgtEl>
                                        <p:attrNameLst>
                                          <p:attrName>ppt_w</p:attrName>
                                        </p:attrNameLst>
                                      </p:cBhvr>
                                      <p:tavLst>
                                        <p:tav tm="0">
                                          <p:val>
                                            <p:strVal val="#ppt_w*0.70"/>
                                          </p:val>
                                        </p:tav>
                                        <p:tav tm="100000">
                                          <p:val>
                                            <p:strVal val="#ppt_w"/>
                                          </p:val>
                                        </p:tav>
                                      </p:tavLst>
                                    </p:anim>
                                    <p:anim calcmode="lin" valueType="num">
                                      <p:cBhvr>
                                        <p:cTn id="36" dur="1000" fill="hold"/>
                                        <p:tgtEl>
                                          <p:spTgt spid="394282"/>
                                        </p:tgtEl>
                                        <p:attrNameLst>
                                          <p:attrName>ppt_h</p:attrName>
                                        </p:attrNameLst>
                                      </p:cBhvr>
                                      <p:tavLst>
                                        <p:tav tm="0">
                                          <p:val>
                                            <p:strVal val="#ppt_h"/>
                                          </p:val>
                                        </p:tav>
                                        <p:tav tm="100000">
                                          <p:val>
                                            <p:strVal val="#ppt_h"/>
                                          </p:val>
                                        </p:tav>
                                      </p:tavLst>
                                    </p:anim>
                                    <p:animEffect transition="in" filter="fade">
                                      <p:cBhvr>
                                        <p:cTn id="37" dur="1000"/>
                                        <p:tgtEl>
                                          <p:spTgt spid="39428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dissolv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dissolv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dissolve">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78"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idx="4294967295"/>
          </p:nvPr>
        </p:nvSpPr>
        <p:spPr>
          <a:xfrm>
            <a:off x="685800" y="4572000"/>
            <a:ext cx="7772400" cy="1143000"/>
          </a:xfrm>
        </p:spPr>
        <p:txBody>
          <a:bodyPr/>
          <a:lstStyle/>
          <a:p>
            <a:pPr eaLnBrk="1" hangingPunct="1"/>
            <a:r>
              <a:rPr lang="en-US" sz="3200" dirty="0">
                <a:solidFill>
                  <a:schemeClr val="bg1"/>
                </a:solidFill>
                <a:latin typeface="Arial" charset="0"/>
                <a:ea typeface="ＭＳ Ｐゴシック" charset="0"/>
                <a:cs typeface="ＭＳ Ｐゴシック" charset="0"/>
              </a:rPr>
              <a:t>Cattleman</a:t>
            </a:r>
            <a:r>
              <a:rPr lang="fr-FR" altLang="ja-JP" sz="3200" dirty="0">
                <a:solidFill>
                  <a:schemeClr val="bg1"/>
                </a:solidFill>
                <a:latin typeface="Arial" charset="0"/>
                <a:ea typeface="ＭＳ Ｐゴシック" charset="0"/>
                <a:cs typeface="ＭＳ Ｐゴシック" charset="0"/>
              </a:rPr>
              <a:t>'</a:t>
            </a:r>
            <a:r>
              <a:rPr lang="en-US" sz="3200" dirty="0">
                <a:solidFill>
                  <a:schemeClr val="bg1"/>
                </a:solidFill>
                <a:latin typeface="Arial" charset="0"/>
                <a:ea typeface="ＭＳ Ｐゴシック" charset="0"/>
                <a:cs typeface="ＭＳ Ｐゴシック" charset="0"/>
              </a:rPr>
              <a:t>s Stress Test</a:t>
            </a:r>
          </a:p>
        </p:txBody>
      </p:sp>
      <p:pic>
        <p:nvPicPr>
          <p:cNvPr id="340995" name="Picture 3" descr="i-stress-t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1" y="228600"/>
            <a:ext cx="57912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2296320" y="5983768"/>
            <a:ext cx="4551361" cy="650874"/>
          </a:xfrm>
          <a:prstGeom prst="rect">
            <a:avLst/>
          </a:prstGeom>
        </p:spPr>
        <p:txBody>
          <a:bodyPr wrap="none" lIns="91420" tIns="45710" rIns="91420" bIns="45710" fromWordArt="1">
            <a:prstTxWarp prst="textPlain">
              <a:avLst>
                <a:gd name="adj" fmla="val 50000"/>
              </a:avLst>
            </a:prstTxWarp>
          </a:bodyPr>
          <a:lstStyle/>
          <a:p>
            <a:r>
              <a:rPr lang="zh-TW"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宋体"/>
                <a:ea typeface="宋体"/>
                <a:cs typeface="宋体"/>
                <a:sym typeface="Times New Roman" charset="0"/>
              </a:rPr>
              <a:t>牧场主压力测试</a:t>
            </a:r>
            <a:endParaRPr 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宋体"/>
              <a:ea typeface="宋体"/>
              <a:cs typeface="宋体"/>
              <a:sym typeface="Times New Roman"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idx="4294967295"/>
          </p:nvPr>
        </p:nvSpPr>
        <p:spPr>
          <a:xfrm>
            <a:off x="683568" y="44624"/>
            <a:ext cx="7772400" cy="864096"/>
          </a:xfrm>
          <a:solidFill>
            <a:srgbClr val="FF0000"/>
          </a:solidFill>
        </p:spPr>
        <p:txBody>
          <a:bodyPr/>
          <a:lstStyle/>
          <a:p>
            <a:pPr eaLnBrk="1" hangingPunct="1"/>
            <a:r>
              <a:rPr lang="zh-CN" altLang="en-US" sz="6600" b="1" dirty="0">
                <a:solidFill>
                  <a:schemeClr val="bg1"/>
                </a:solidFill>
                <a:latin typeface="Arial" charset="0"/>
                <a:ea typeface="ＭＳ Ｐゴシック" charset="0"/>
                <a:cs typeface="ＭＳ Ｐゴシック" charset="0"/>
              </a:rPr>
              <a:t>压力</a:t>
            </a:r>
            <a:r>
              <a:rPr lang="zh-CN" altLang="en-US" dirty="0">
                <a:solidFill>
                  <a:schemeClr val="bg1"/>
                </a:solidFill>
                <a:latin typeface="Arial" charset="0"/>
                <a:ea typeface="ＭＳ Ｐゴシック" charset="0"/>
                <a:cs typeface="ＭＳ Ｐゴシック" charset="0"/>
              </a:rPr>
              <a:t>水平尺度</a:t>
            </a:r>
            <a:endParaRPr lang="en-US" dirty="0">
              <a:latin typeface="Arial" charset="0"/>
              <a:ea typeface="ＭＳ Ｐゴシック" charset="0"/>
              <a:cs typeface="ＭＳ Ｐゴシック" charset="0"/>
            </a:endParaRPr>
          </a:p>
        </p:txBody>
      </p:sp>
      <p:sp>
        <p:nvSpPr>
          <p:cNvPr id="343043" name="Text Box 3"/>
          <p:cNvSpPr txBox="1">
            <a:spLocks noChangeArrowheads="1"/>
          </p:cNvSpPr>
          <p:nvPr/>
        </p:nvSpPr>
        <p:spPr bwMode="auto">
          <a:xfrm>
            <a:off x="2985840" y="134076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丧偶</a:t>
            </a:r>
          </a:p>
        </p:txBody>
      </p:sp>
      <p:sp>
        <p:nvSpPr>
          <p:cNvPr id="343044" name="Text Box 4"/>
          <p:cNvSpPr txBox="1">
            <a:spLocks noChangeArrowheads="1"/>
          </p:cNvSpPr>
          <p:nvPr/>
        </p:nvSpPr>
        <p:spPr bwMode="auto">
          <a:xfrm>
            <a:off x="2985839" y="1921794"/>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离异</a:t>
            </a:r>
            <a:endParaRPr lang="en-US" sz="3200" b="0" dirty="0">
              <a:solidFill>
                <a:srgbClr val="FFFFFF"/>
              </a:solidFill>
            </a:endParaRPr>
          </a:p>
        </p:txBody>
      </p:sp>
      <p:sp>
        <p:nvSpPr>
          <p:cNvPr id="343045" name="Text Box 5"/>
          <p:cNvSpPr txBox="1">
            <a:spLocks noChangeArrowheads="1"/>
          </p:cNvSpPr>
          <p:nvPr/>
        </p:nvSpPr>
        <p:spPr bwMode="auto">
          <a:xfrm>
            <a:off x="2985841" y="25028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分居</a:t>
            </a:r>
            <a:endParaRPr lang="en-US" sz="3200" b="0" dirty="0">
              <a:solidFill>
                <a:srgbClr val="FFFFFF"/>
              </a:solidFill>
            </a:endParaRPr>
          </a:p>
        </p:txBody>
      </p:sp>
      <p:sp>
        <p:nvSpPr>
          <p:cNvPr id="343046" name="Text Box 6"/>
          <p:cNvSpPr txBox="1">
            <a:spLocks noChangeArrowheads="1"/>
          </p:cNvSpPr>
          <p:nvPr/>
        </p:nvSpPr>
        <p:spPr bwMode="auto">
          <a:xfrm>
            <a:off x="2973139" y="48269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结婚</a:t>
            </a:r>
            <a:endParaRPr lang="en-US" sz="3200" b="0" dirty="0">
              <a:solidFill>
                <a:srgbClr val="FFFFFF"/>
              </a:solidFill>
            </a:endParaRPr>
          </a:p>
        </p:txBody>
      </p:sp>
      <p:sp>
        <p:nvSpPr>
          <p:cNvPr id="343047" name="Text Box 7"/>
          <p:cNvSpPr txBox="1">
            <a:spLocks noChangeArrowheads="1"/>
          </p:cNvSpPr>
          <p:nvPr/>
        </p:nvSpPr>
        <p:spPr bwMode="auto">
          <a:xfrm>
            <a:off x="2985840" y="366486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下狱</a:t>
            </a:r>
          </a:p>
        </p:txBody>
      </p:sp>
      <p:sp>
        <p:nvSpPr>
          <p:cNvPr id="343048" name="Text Box 8"/>
          <p:cNvSpPr txBox="1">
            <a:spLocks noChangeArrowheads="1"/>
          </p:cNvSpPr>
          <p:nvPr/>
        </p:nvSpPr>
        <p:spPr bwMode="auto">
          <a:xfrm>
            <a:off x="2985839" y="4245894"/>
            <a:ext cx="2760567"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受伤</a:t>
            </a:r>
            <a:r>
              <a:rPr lang="en-US" altLang="zh-CN" sz="3200" b="0" dirty="0">
                <a:solidFill>
                  <a:srgbClr val="FFFFFF"/>
                </a:solidFill>
              </a:rPr>
              <a:t>/</a:t>
            </a:r>
            <a:r>
              <a:rPr lang="zh-CN" altLang="en-US" sz="3200" b="0" dirty="0">
                <a:solidFill>
                  <a:srgbClr val="FFFFFF"/>
                </a:solidFill>
              </a:rPr>
              <a:t>疾病缠身</a:t>
            </a:r>
          </a:p>
        </p:txBody>
      </p:sp>
      <p:sp>
        <p:nvSpPr>
          <p:cNvPr id="57353" name="Text Box 9"/>
          <p:cNvSpPr txBox="1">
            <a:spLocks noChangeArrowheads="1"/>
          </p:cNvSpPr>
          <p:nvPr/>
        </p:nvSpPr>
        <p:spPr bwMode="auto">
          <a:xfrm>
            <a:off x="1903228" y="1359819"/>
            <a:ext cx="877837"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100</a:t>
            </a:r>
          </a:p>
        </p:txBody>
      </p:sp>
      <p:sp>
        <p:nvSpPr>
          <p:cNvPr id="57354" name="Text Box 10"/>
          <p:cNvSpPr txBox="1">
            <a:spLocks noChangeArrowheads="1"/>
          </p:cNvSpPr>
          <p:nvPr/>
        </p:nvSpPr>
        <p:spPr bwMode="auto">
          <a:xfrm>
            <a:off x="2199373" y="19376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73</a:t>
            </a:r>
          </a:p>
        </p:txBody>
      </p:sp>
      <p:sp>
        <p:nvSpPr>
          <p:cNvPr id="57355" name="Text Box 11"/>
          <p:cNvSpPr txBox="1">
            <a:spLocks noChangeArrowheads="1"/>
          </p:cNvSpPr>
          <p:nvPr/>
        </p:nvSpPr>
        <p:spPr bwMode="auto">
          <a:xfrm>
            <a:off x="2199373" y="251710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65</a:t>
            </a:r>
          </a:p>
        </p:txBody>
      </p:sp>
      <p:sp>
        <p:nvSpPr>
          <p:cNvPr id="57356" name="Text Box 12"/>
          <p:cNvSpPr txBox="1">
            <a:spLocks noChangeArrowheads="1"/>
          </p:cNvSpPr>
          <p:nvPr/>
        </p:nvSpPr>
        <p:spPr bwMode="auto">
          <a:xfrm>
            <a:off x="2199373" y="483168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50</a:t>
            </a:r>
          </a:p>
        </p:txBody>
      </p:sp>
      <p:sp>
        <p:nvSpPr>
          <p:cNvPr id="57357" name="Text Box 13"/>
          <p:cNvSpPr txBox="1">
            <a:spLocks noChangeArrowheads="1"/>
          </p:cNvSpPr>
          <p:nvPr/>
        </p:nvSpPr>
        <p:spPr bwMode="auto">
          <a:xfrm>
            <a:off x="2199373" y="3674394"/>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57358" name="Text Box 14"/>
          <p:cNvSpPr txBox="1">
            <a:spLocks noChangeArrowheads="1"/>
          </p:cNvSpPr>
          <p:nvPr/>
        </p:nvSpPr>
        <p:spPr bwMode="auto">
          <a:xfrm>
            <a:off x="2199373" y="4252244"/>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53</a:t>
            </a:r>
          </a:p>
        </p:txBody>
      </p:sp>
      <p:sp>
        <p:nvSpPr>
          <p:cNvPr id="343055" name="Text Box 15"/>
          <p:cNvSpPr txBox="1">
            <a:spLocks noChangeArrowheads="1"/>
          </p:cNvSpPr>
          <p:nvPr/>
        </p:nvSpPr>
        <p:spPr bwMode="auto">
          <a:xfrm>
            <a:off x="0" y="848906"/>
            <a:ext cx="9144000" cy="58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1600" b="0" dirty="0">
                <a:solidFill>
                  <a:srgbClr val="FFFFFF"/>
                </a:solidFill>
                <a:latin typeface="Helvetica" charset="0"/>
              </a:rPr>
              <a:t>社会再适应尺度 </a:t>
            </a:r>
            <a:r>
              <a:rPr lang="en-US" altLang="zh-CN" sz="1600" b="0" dirty="0">
                <a:solidFill>
                  <a:srgbClr val="FFFFFF"/>
                </a:solidFill>
                <a:latin typeface="Helvetica" charset="0"/>
              </a:rPr>
              <a:t>(SRRS)</a:t>
            </a:r>
            <a:br>
              <a:rPr lang="en-US" altLang="zh-CN" sz="1600" b="0" dirty="0">
                <a:solidFill>
                  <a:srgbClr val="FFFFFF"/>
                </a:solidFill>
                <a:latin typeface="Helvetica" charset="0"/>
              </a:rPr>
            </a:br>
            <a:r>
              <a:rPr lang="zh-CN" altLang="en-US" sz="1600" b="0" dirty="0">
                <a:solidFill>
                  <a:srgbClr val="FFFFFF"/>
                </a:solidFill>
                <a:latin typeface="Helvetica" charset="0"/>
              </a:rPr>
              <a:t>托马斯</a:t>
            </a:r>
            <a:r>
              <a:rPr lang="en-US" altLang="zh-CN" sz="1600" b="0" dirty="0">
                <a:solidFill>
                  <a:srgbClr val="FFFFFF"/>
                </a:solidFill>
                <a:latin typeface="Helvetica" charset="0"/>
              </a:rPr>
              <a:t>·</a:t>
            </a:r>
            <a:r>
              <a:rPr lang="zh-CN" altLang="en-US" sz="1600" b="0" dirty="0">
                <a:solidFill>
                  <a:srgbClr val="FFFFFF"/>
                </a:solidFill>
                <a:latin typeface="Helvetica" charset="0"/>
              </a:rPr>
              <a:t>福尔摩斯</a:t>
            </a:r>
            <a:r>
              <a:rPr lang="en-US" altLang="zh-CN" sz="1600" b="0" dirty="0">
                <a:solidFill>
                  <a:srgbClr val="FFFFFF"/>
                </a:solidFill>
                <a:latin typeface="Helvetica" charset="0"/>
              </a:rPr>
              <a:t>&amp;</a:t>
            </a:r>
            <a:r>
              <a:rPr lang="zh-CN" altLang="en-US" sz="1600" b="0" dirty="0">
                <a:solidFill>
                  <a:srgbClr val="FFFFFF"/>
                </a:solidFill>
                <a:latin typeface="Helvetica" charset="0"/>
              </a:rPr>
              <a:t>理查</a:t>
            </a:r>
            <a:r>
              <a:rPr lang="en-US" altLang="zh-CN" sz="1600" b="0" dirty="0">
                <a:solidFill>
                  <a:srgbClr val="FFFFFF"/>
                </a:solidFill>
                <a:latin typeface="Helvetica" charset="0"/>
              </a:rPr>
              <a:t>·</a:t>
            </a:r>
            <a:r>
              <a:rPr lang="zh-CN" altLang="en-US" sz="1600" b="0" dirty="0">
                <a:solidFill>
                  <a:srgbClr val="FFFFFF"/>
                </a:solidFill>
                <a:latin typeface="Helvetica" charset="0"/>
              </a:rPr>
              <a:t>拉赫</a:t>
            </a:r>
            <a:r>
              <a:rPr lang="en-US" altLang="zh-CN" sz="1600" b="0" dirty="0">
                <a:solidFill>
                  <a:srgbClr val="FFFFFF"/>
                </a:solidFill>
                <a:latin typeface="Helvetica" charset="0"/>
              </a:rPr>
              <a:t>, 1967</a:t>
            </a:r>
          </a:p>
        </p:txBody>
      </p:sp>
      <p:sp>
        <p:nvSpPr>
          <p:cNvPr id="343056" name="Text Box 16"/>
          <p:cNvSpPr txBox="1">
            <a:spLocks noChangeArrowheads="1"/>
          </p:cNvSpPr>
          <p:nvPr/>
        </p:nvSpPr>
        <p:spPr bwMode="auto">
          <a:xfrm>
            <a:off x="2963614" y="3083844"/>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丧亲</a:t>
            </a:r>
          </a:p>
        </p:txBody>
      </p:sp>
      <p:sp>
        <p:nvSpPr>
          <p:cNvPr id="57361" name="Text Box 17"/>
          <p:cNvSpPr txBox="1">
            <a:spLocks noChangeArrowheads="1"/>
          </p:cNvSpPr>
          <p:nvPr/>
        </p:nvSpPr>
        <p:spPr bwMode="auto">
          <a:xfrm>
            <a:off x="2199373" y="309495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343058" name="Text Box 18"/>
          <p:cNvSpPr txBox="1">
            <a:spLocks noChangeArrowheads="1"/>
          </p:cNvSpPr>
          <p:nvPr/>
        </p:nvSpPr>
        <p:spPr bwMode="auto">
          <a:xfrm>
            <a:off x="2963617" y="5407944"/>
            <a:ext cx="1415647"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被解雇</a:t>
            </a:r>
          </a:p>
        </p:txBody>
      </p:sp>
      <p:sp>
        <p:nvSpPr>
          <p:cNvPr id="57363" name="Text Box 19"/>
          <p:cNvSpPr txBox="1">
            <a:spLocks noChangeArrowheads="1"/>
          </p:cNvSpPr>
          <p:nvPr/>
        </p:nvSpPr>
        <p:spPr bwMode="auto">
          <a:xfrm>
            <a:off x="2199373" y="540953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47</a:t>
            </a:r>
          </a:p>
        </p:txBody>
      </p:sp>
      <p:sp>
        <p:nvSpPr>
          <p:cNvPr id="343060" name="Text Box 20"/>
          <p:cNvSpPr txBox="1">
            <a:spLocks noChangeArrowheads="1"/>
          </p:cNvSpPr>
          <p:nvPr/>
        </p:nvSpPr>
        <p:spPr bwMode="auto">
          <a:xfrm>
            <a:off x="2963614" y="5988969"/>
            <a:ext cx="1826016"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婚姻调解</a:t>
            </a:r>
          </a:p>
        </p:txBody>
      </p:sp>
      <p:sp>
        <p:nvSpPr>
          <p:cNvPr id="57365" name="Text Box 21"/>
          <p:cNvSpPr txBox="1">
            <a:spLocks noChangeArrowheads="1"/>
          </p:cNvSpPr>
          <p:nvPr/>
        </p:nvSpPr>
        <p:spPr bwMode="auto">
          <a:xfrm>
            <a:off x="2199373" y="59889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45</a:t>
            </a:r>
          </a:p>
        </p:txBody>
      </p:sp>
      <p:sp>
        <p:nvSpPr>
          <p:cNvPr id="57366" name="Text Box 22"/>
          <p:cNvSpPr txBox="1">
            <a:spLocks noChangeArrowheads="1"/>
          </p:cNvSpPr>
          <p:nvPr/>
        </p:nvSpPr>
        <p:spPr bwMode="auto">
          <a:xfrm>
            <a:off x="2985841" y="1331195"/>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丧偶</a:t>
            </a:r>
          </a:p>
        </p:txBody>
      </p:sp>
      <p:sp>
        <p:nvSpPr>
          <p:cNvPr id="57367" name="Text Box 23"/>
          <p:cNvSpPr txBox="1">
            <a:spLocks noChangeArrowheads="1"/>
          </p:cNvSpPr>
          <p:nvPr/>
        </p:nvSpPr>
        <p:spPr bwMode="auto">
          <a:xfrm>
            <a:off x="2955677" y="191260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离异</a:t>
            </a:r>
            <a:endParaRPr lang="en-US" sz="3200" b="0" dirty="0">
              <a:solidFill>
                <a:srgbClr val="FFFA13"/>
              </a:solidFill>
            </a:endParaRPr>
          </a:p>
        </p:txBody>
      </p:sp>
      <p:sp>
        <p:nvSpPr>
          <p:cNvPr id="57368" name="Text Box 24"/>
          <p:cNvSpPr txBox="1">
            <a:spLocks noChangeArrowheads="1"/>
          </p:cNvSpPr>
          <p:nvPr/>
        </p:nvSpPr>
        <p:spPr bwMode="auto">
          <a:xfrm>
            <a:off x="2977903" y="25028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分居</a:t>
            </a:r>
            <a:endParaRPr lang="en-US" sz="3200" b="0" dirty="0">
              <a:solidFill>
                <a:srgbClr val="FFFA13"/>
              </a:solidFill>
            </a:endParaRPr>
          </a:p>
        </p:txBody>
      </p:sp>
      <p:sp>
        <p:nvSpPr>
          <p:cNvPr id="57369" name="Text Box 25"/>
          <p:cNvSpPr txBox="1">
            <a:spLocks noChangeArrowheads="1"/>
          </p:cNvSpPr>
          <p:nvPr/>
        </p:nvSpPr>
        <p:spPr bwMode="auto">
          <a:xfrm>
            <a:off x="2965202" y="48269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结婚</a:t>
            </a:r>
            <a:endParaRPr lang="en-US" sz="3200" b="0" dirty="0">
              <a:solidFill>
                <a:srgbClr val="FFFA13"/>
              </a:solidFill>
            </a:endParaRPr>
          </a:p>
        </p:txBody>
      </p:sp>
      <p:sp>
        <p:nvSpPr>
          <p:cNvPr id="57370" name="Text Box 26"/>
          <p:cNvSpPr txBox="1">
            <a:spLocks noChangeArrowheads="1"/>
          </p:cNvSpPr>
          <p:nvPr/>
        </p:nvSpPr>
        <p:spPr bwMode="auto">
          <a:xfrm>
            <a:off x="1895290" y="1359819"/>
            <a:ext cx="877837"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100</a:t>
            </a:r>
          </a:p>
        </p:txBody>
      </p:sp>
      <p:sp>
        <p:nvSpPr>
          <p:cNvPr id="57371" name="Text Box 27"/>
          <p:cNvSpPr txBox="1">
            <a:spLocks noChangeArrowheads="1"/>
          </p:cNvSpPr>
          <p:nvPr/>
        </p:nvSpPr>
        <p:spPr bwMode="auto">
          <a:xfrm>
            <a:off x="2200961" y="19376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73</a:t>
            </a:r>
          </a:p>
        </p:txBody>
      </p:sp>
      <p:sp>
        <p:nvSpPr>
          <p:cNvPr id="57372" name="Text Box 28"/>
          <p:cNvSpPr txBox="1">
            <a:spLocks noChangeArrowheads="1"/>
          </p:cNvSpPr>
          <p:nvPr/>
        </p:nvSpPr>
        <p:spPr bwMode="auto">
          <a:xfrm>
            <a:off x="2200961" y="251710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65</a:t>
            </a:r>
          </a:p>
        </p:txBody>
      </p:sp>
      <p:sp>
        <p:nvSpPr>
          <p:cNvPr id="57373" name="Text Box 29"/>
          <p:cNvSpPr txBox="1">
            <a:spLocks noChangeArrowheads="1"/>
          </p:cNvSpPr>
          <p:nvPr/>
        </p:nvSpPr>
        <p:spPr bwMode="auto">
          <a:xfrm>
            <a:off x="2200961" y="483168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50</a:t>
            </a:r>
          </a:p>
        </p:txBody>
      </p:sp>
      <p:sp>
        <p:nvSpPr>
          <p:cNvPr id="57374" name="Text Box 30"/>
          <p:cNvSpPr txBox="1">
            <a:spLocks noChangeArrowheads="1"/>
          </p:cNvSpPr>
          <p:nvPr/>
        </p:nvSpPr>
        <p:spPr bwMode="auto">
          <a:xfrm>
            <a:off x="2955677" y="5988969"/>
            <a:ext cx="1826016"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婚姻调解</a:t>
            </a:r>
          </a:p>
        </p:txBody>
      </p:sp>
      <p:sp>
        <p:nvSpPr>
          <p:cNvPr id="57375" name="Text Box 31"/>
          <p:cNvSpPr txBox="1">
            <a:spLocks noChangeArrowheads="1"/>
          </p:cNvSpPr>
          <p:nvPr/>
        </p:nvSpPr>
        <p:spPr bwMode="auto">
          <a:xfrm>
            <a:off x="2200961" y="59889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35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35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36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35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358">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7356">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7363">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7365">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7369"/>
                                        </p:tgtEl>
                                        <p:attrNameLst>
                                          <p:attrName>style.visibility</p:attrName>
                                        </p:attrNameLst>
                                      </p:cBhvr>
                                      <p:to>
                                        <p:strVal val="visible"/>
                                      </p:to>
                                    </p:set>
                                    <p:animEffect transition="in" filter="wipe(down)">
                                      <p:cBhvr>
                                        <p:cTn id="43" dur="500"/>
                                        <p:tgtEl>
                                          <p:spTgt spid="573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7366"/>
                                        </p:tgtEl>
                                        <p:attrNameLst>
                                          <p:attrName>style.visibility</p:attrName>
                                        </p:attrNameLst>
                                      </p:cBhvr>
                                      <p:to>
                                        <p:strVal val="visible"/>
                                      </p:to>
                                    </p:set>
                                    <p:animEffect transition="in" filter="wipe(down)">
                                      <p:cBhvr>
                                        <p:cTn id="46" dur="500"/>
                                        <p:tgtEl>
                                          <p:spTgt spid="5736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7367"/>
                                        </p:tgtEl>
                                        <p:attrNameLst>
                                          <p:attrName>style.visibility</p:attrName>
                                        </p:attrNameLst>
                                      </p:cBhvr>
                                      <p:to>
                                        <p:strVal val="visible"/>
                                      </p:to>
                                    </p:set>
                                    <p:animEffect transition="in" filter="wipe(down)">
                                      <p:cBhvr>
                                        <p:cTn id="49" dur="500"/>
                                        <p:tgtEl>
                                          <p:spTgt spid="5736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7370">
                                            <p:txEl>
                                              <p:pRg st="0" end="0"/>
                                            </p:txEl>
                                          </p:spTgt>
                                        </p:tgtEl>
                                        <p:attrNameLst>
                                          <p:attrName>style.visibility</p:attrName>
                                        </p:attrNameLst>
                                      </p:cBhvr>
                                      <p:to>
                                        <p:strVal val="visible"/>
                                      </p:to>
                                    </p:set>
                                    <p:animEffect transition="in" filter="wipe(down)">
                                      <p:cBhvr>
                                        <p:cTn id="52" dur="500"/>
                                        <p:tgtEl>
                                          <p:spTgt spid="57370">
                                            <p:txEl>
                                              <p:pRg st="0" end="0"/>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7371">
                                            <p:txEl>
                                              <p:pRg st="0" end="0"/>
                                            </p:txEl>
                                          </p:spTgt>
                                        </p:tgtEl>
                                        <p:attrNameLst>
                                          <p:attrName>style.visibility</p:attrName>
                                        </p:attrNameLst>
                                      </p:cBhvr>
                                      <p:to>
                                        <p:strVal val="visible"/>
                                      </p:to>
                                    </p:set>
                                    <p:animEffect transition="in" filter="wipe(down)">
                                      <p:cBhvr>
                                        <p:cTn id="55" dur="500"/>
                                        <p:tgtEl>
                                          <p:spTgt spid="57371">
                                            <p:txEl>
                                              <p:pRg st="0" end="0"/>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7372">
                                            <p:txEl>
                                              <p:pRg st="0" end="0"/>
                                            </p:txEl>
                                          </p:spTgt>
                                        </p:tgtEl>
                                        <p:attrNameLst>
                                          <p:attrName>style.visibility</p:attrName>
                                        </p:attrNameLst>
                                      </p:cBhvr>
                                      <p:to>
                                        <p:strVal val="visible"/>
                                      </p:to>
                                    </p:set>
                                    <p:animEffect transition="in" filter="wipe(down)">
                                      <p:cBhvr>
                                        <p:cTn id="58" dur="500"/>
                                        <p:tgtEl>
                                          <p:spTgt spid="57372">
                                            <p:txEl>
                                              <p:pRg st="0" end="0"/>
                                            </p:tx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7368"/>
                                        </p:tgtEl>
                                        <p:attrNameLst>
                                          <p:attrName>style.visibility</p:attrName>
                                        </p:attrNameLst>
                                      </p:cBhvr>
                                      <p:to>
                                        <p:strVal val="visible"/>
                                      </p:to>
                                    </p:set>
                                    <p:animEffect transition="in" filter="wipe(down)">
                                      <p:cBhvr>
                                        <p:cTn id="61" dur="500"/>
                                        <p:tgtEl>
                                          <p:spTgt spid="5736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7373">
                                            <p:txEl>
                                              <p:pRg st="0" end="0"/>
                                            </p:txEl>
                                          </p:spTgt>
                                        </p:tgtEl>
                                        <p:attrNameLst>
                                          <p:attrName>style.visibility</p:attrName>
                                        </p:attrNameLst>
                                      </p:cBhvr>
                                      <p:to>
                                        <p:strVal val="visible"/>
                                      </p:to>
                                    </p:set>
                                    <p:animEffect transition="in" filter="wipe(down)">
                                      <p:cBhvr>
                                        <p:cTn id="64" dur="500"/>
                                        <p:tgtEl>
                                          <p:spTgt spid="57373">
                                            <p:txEl>
                                              <p:pRg st="0" end="0"/>
                                            </p:tx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7374"/>
                                        </p:tgtEl>
                                        <p:attrNameLst>
                                          <p:attrName>style.visibility</p:attrName>
                                        </p:attrNameLst>
                                      </p:cBhvr>
                                      <p:to>
                                        <p:strVal val="visible"/>
                                      </p:to>
                                    </p:set>
                                    <p:animEffect transition="in" filter="wipe(down)">
                                      <p:cBhvr>
                                        <p:cTn id="67" dur="500"/>
                                        <p:tgtEl>
                                          <p:spTgt spid="5737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57375">
                                            <p:txEl>
                                              <p:pRg st="0" end="0"/>
                                            </p:txEl>
                                          </p:spTgt>
                                        </p:tgtEl>
                                        <p:attrNameLst>
                                          <p:attrName>style.visibility</p:attrName>
                                        </p:attrNameLst>
                                      </p:cBhvr>
                                      <p:to>
                                        <p:strVal val="visible"/>
                                      </p:to>
                                    </p:set>
                                    <p:animEffect transition="in" filter="wipe(down)">
                                      <p:cBhvr>
                                        <p:cTn id="70" dur="500"/>
                                        <p:tgtEl>
                                          <p:spTgt spid="573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p" autoUpdateAnimBg="0"/>
      <p:bldP spid="57354" grpId="0" build="p" autoUpdateAnimBg="0"/>
      <p:bldP spid="57355" grpId="0" build="p" autoUpdateAnimBg="0"/>
      <p:bldP spid="57356" grpId="0" build="p" autoUpdateAnimBg="0"/>
      <p:bldP spid="57357" grpId="0" build="p" autoUpdateAnimBg="0"/>
      <p:bldP spid="57358" grpId="0" build="p" autoUpdateAnimBg="0"/>
      <p:bldP spid="57361" grpId="0" build="p" autoUpdateAnimBg="0"/>
      <p:bldP spid="57363" grpId="0" build="p" autoUpdateAnimBg="0"/>
      <p:bldP spid="57365" grpId="0" build="p" autoUpdateAnimBg="0"/>
      <p:bldP spid="57366" grpId="0"/>
      <p:bldP spid="57367" grpId="0"/>
      <p:bldP spid="57368" grpId="0"/>
      <p:bldP spid="57369" grpId="0"/>
      <p:bldP spid="57370" grpId="0" build="allAtOnce"/>
      <p:bldP spid="57371" grpId="0" build="allAtOnce"/>
      <p:bldP spid="57372" grpId="0" build="allAtOnce"/>
      <p:bldP spid="57373" grpId="0" build="allAtOnce"/>
      <p:bldP spid="57374" grpId="0"/>
      <p:bldP spid="57375" grpId="0" build="allAtOnce"/>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1" name="Picture 3" descr="Stress-Ball-7081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5815" y="-76200"/>
            <a:ext cx="4954587"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0" name="Rectangle 2"/>
          <p:cNvSpPr>
            <a:spLocks noGrp="1" noChangeArrowheads="1"/>
          </p:cNvSpPr>
          <p:nvPr>
            <p:ph type="title" idx="4294967295"/>
          </p:nvPr>
        </p:nvSpPr>
        <p:spPr>
          <a:xfrm>
            <a:off x="1120080" y="332656"/>
            <a:ext cx="7772400" cy="1143000"/>
          </a:xfrm>
        </p:spPr>
        <p:txBody>
          <a:bodyPr/>
          <a:lstStyle/>
          <a:p>
            <a:pPr algn="r" eaLnBrk="1" hangingPunct="1"/>
            <a:r>
              <a:rPr lang="zh-CN" altLang="en-US" sz="6000" b="1" dirty="0">
                <a:solidFill>
                  <a:schemeClr val="bg1"/>
                </a:solidFill>
                <a:latin typeface="Arial" charset="0"/>
                <a:ea typeface="ＭＳ Ｐゴシック" charset="0"/>
                <a:cs typeface="ＭＳ Ｐゴシック" charset="0"/>
              </a:rPr>
              <a:t>减压球</a:t>
            </a:r>
            <a:endParaRPr lang="en-US" sz="6000" b="1" dirty="0">
              <a:latin typeface="Arial" charset="0"/>
              <a:ea typeface="ＭＳ Ｐゴシック" charset="0"/>
              <a:cs typeface="ＭＳ Ｐゴシック"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title" idx="4294967295"/>
          </p:nvPr>
        </p:nvSpPr>
        <p:spPr>
          <a:xfrm>
            <a:off x="457200" y="838201"/>
            <a:ext cx="4495800"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B.  </a:t>
            </a:r>
            <a:r>
              <a:rPr lang="zh-CN" altLang="en-US" b="1" dirty="0">
                <a:solidFill>
                  <a:srgbClr val="FFFF00"/>
                </a:solidFill>
                <a:latin typeface="Arial" charset="0"/>
                <a:ea typeface="ＭＳ Ｐゴシック" charset="0"/>
                <a:cs typeface="ＭＳ Ｐゴシック" charset="0"/>
              </a:rPr>
              <a:t>时间</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独身的在永恒之事上可以投入更多的时间</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(7:29-31).</a:t>
            </a:r>
            <a:endParaRPr lang="en-US" sz="3600" b="1" dirty="0">
              <a:latin typeface="Arial" charset="0"/>
              <a:ea typeface="ＭＳ Ｐゴシック" charset="0"/>
              <a:cs typeface="ＭＳ Ｐゴシック" charset="0"/>
            </a:endParaRPr>
          </a:p>
        </p:txBody>
      </p:sp>
      <p:sp>
        <p:nvSpPr>
          <p:cNvPr id="347139"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47140" name="Picture 5" descr="more ti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1" y="838201"/>
            <a:ext cx="39258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idx="4294967295"/>
          </p:nvPr>
        </p:nvSpPr>
        <p:spPr>
          <a:xfrm>
            <a:off x="685800" y="152400"/>
            <a:ext cx="7772400" cy="1143000"/>
          </a:xfrm>
        </p:spPr>
        <p:txBody>
          <a:bodyPr/>
          <a:lstStyle/>
          <a:p>
            <a:pPr eaLnBrk="1" hangingPunct="1"/>
            <a:r>
              <a:rPr lang="zh-CN" altLang="en-US" sz="5400" dirty="0">
                <a:solidFill>
                  <a:schemeClr val="bg1"/>
                </a:solidFill>
                <a:latin typeface="Arial" charset="0"/>
                <a:ea typeface="ＭＳ Ｐゴシック" charset="0"/>
                <a:cs typeface="ＭＳ Ｐゴシック" charset="0"/>
              </a:rPr>
              <a:t>新加坡神学院的女教员们</a:t>
            </a:r>
            <a:endParaRPr lang="en-US" sz="5400" dirty="0">
              <a:latin typeface="Arial" charset="0"/>
              <a:ea typeface="ＭＳ Ｐゴシック" charset="0"/>
              <a:cs typeface="ＭＳ Ｐゴシック" charset="0"/>
            </a:endParaRPr>
          </a:p>
        </p:txBody>
      </p:sp>
      <p:pic>
        <p:nvPicPr>
          <p:cNvPr id="48131" name="Picture 3" descr="Koh Siang Kiang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126" y="1676400"/>
            <a:ext cx="1184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Florence Tan (colo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125" y="3581400"/>
            <a:ext cx="11588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Kam See Fung (colo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1" y="2667001"/>
            <a:ext cx="1158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myrleene grace ya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09801" y="3581400"/>
            <a:ext cx="11160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Karen Lee (colou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0601" y="3581401"/>
            <a:ext cx="1158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8" descr="Lanny Yap (colou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09801" y="1676400"/>
            <a:ext cx="10922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Violet James (colou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0613" y="1676400"/>
            <a:ext cx="11414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ssolve">
                                      <p:cBhvr>
                                        <p:cTn id="7" dur="500"/>
                                        <p:tgtEl>
                                          <p:spTgt spid="4813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dissolve">
                                      <p:cBhvr>
                                        <p:cTn id="11" dur="500"/>
                                        <p:tgtEl>
                                          <p:spTgt spid="481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8136"/>
                                        </p:tgtEl>
                                        <p:attrNameLst>
                                          <p:attrName>style.visibility</p:attrName>
                                        </p:attrNameLst>
                                      </p:cBhvr>
                                      <p:to>
                                        <p:strVal val="visible"/>
                                      </p:to>
                                    </p:set>
                                    <p:animEffect transition="in" filter="dissolve">
                                      <p:cBhvr>
                                        <p:cTn id="15" dur="500"/>
                                        <p:tgtEl>
                                          <p:spTgt spid="48136"/>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8134"/>
                                        </p:tgtEl>
                                        <p:attrNameLst>
                                          <p:attrName>style.visibility</p:attrName>
                                        </p:attrNameLst>
                                      </p:cBhvr>
                                      <p:to>
                                        <p:strVal val="visible"/>
                                      </p:to>
                                    </p:set>
                                    <p:animEffect transition="in" filter="dissolve">
                                      <p:cBhvr>
                                        <p:cTn id="19" dur="500"/>
                                        <p:tgtEl>
                                          <p:spTgt spid="48134"/>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8137"/>
                                        </p:tgtEl>
                                        <p:attrNameLst>
                                          <p:attrName>style.visibility</p:attrName>
                                        </p:attrNameLst>
                                      </p:cBhvr>
                                      <p:to>
                                        <p:strVal val="visible"/>
                                      </p:to>
                                    </p:set>
                                    <p:animEffect transition="in" filter="dissolve">
                                      <p:cBhvr>
                                        <p:cTn id="23" dur="500"/>
                                        <p:tgtEl>
                                          <p:spTgt spid="4813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48135"/>
                                        </p:tgtEl>
                                        <p:attrNameLst>
                                          <p:attrName>style.visibility</p:attrName>
                                        </p:attrNameLst>
                                      </p:cBhvr>
                                      <p:to>
                                        <p:strVal val="visible"/>
                                      </p:to>
                                    </p:set>
                                    <p:animEffect transition="in" filter="dissolve">
                                      <p:cBhvr>
                                        <p:cTn id="27" dur="500"/>
                                        <p:tgtEl>
                                          <p:spTgt spid="48135"/>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48133"/>
                                        </p:tgtEl>
                                        <p:attrNameLst>
                                          <p:attrName>style.visibility</p:attrName>
                                        </p:attrNameLst>
                                      </p:cBhvr>
                                      <p:to>
                                        <p:strVal val="visible"/>
                                      </p:to>
                                    </p:set>
                                    <p:animEffect transition="in" filter="dissolve">
                                      <p:cBhvr>
                                        <p:cTn id="31"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1234" name="Rectangle 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sp>
        <p:nvSpPr>
          <p:cNvPr id="2" name="Rectangle 2"/>
          <p:cNvSpPr>
            <a:spLocks noGrp="1" noChangeArrowheads="1"/>
          </p:cNvSpPr>
          <p:nvPr>
            <p:ph type="title" idx="4294967295"/>
          </p:nvPr>
        </p:nvSpPr>
        <p:spPr>
          <a:xfrm>
            <a:off x="323528" y="44624"/>
            <a:ext cx="7772400" cy="762000"/>
          </a:xfrm>
        </p:spPr>
        <p:txBody>
          <a:bodyPr/>
          <a:lstStyle/>
          <a:p>
            <a:pPr algn="l" eaLnBrk="1" hangingPunct="1"/>
            <a:r>
              <a:rPr lang="zh-CN" altLang="en-US" sz="4800" b="1" dirty="0">
                <a:latin typeface="Arial" charset="0"/>
                <a:ea typeface="ＭＳ Ｐゴシック" charset="0"/>
                <a:cs typeface="ＭＳ Ｐゴシック" charset="0"/>
              </a:rPr>
              <a:t>儿童作家</a:t>
            </a:r>
            <a:endParaRPr lang="en-US" sz="4800" b="1" dirty="0">
              <a:latin typeface="Arial" charset="0"/>
              <a:ea typeface="ＭＳ Ｐゴシック" charset="0"/>
              <a:cs typeface="ＭＳ Ｐゴシック" charset="0"/>
            </a:endParaRPr>
          </a:p>
        </p:txBody>
      </p:sp>
      <p:pic>
        <p:nvPicPr>
          <p:cNvPr id="351236" name="Picture 4" descr="alicescarrol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1" y="1953022"/>
            <a:ext cx="3311525"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7" name="Picture 5" descr="drseu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13" y="1371613"/>
            <a:ext cx="337026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6" descr="Catintheha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6552" y="3962401"/>
            <a:ext cx="268922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9" name="Picture 3" descr="beatrixPotter_193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72200" y="1219200"/>
            <a:ext cx="28336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475656" y="3789040"/>
            <a:ext cx="180020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Dr. Seuss</a:t>
            </a:r>
            <a:endParaRPr lang="en-US" sz="3200" dirty="0">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707905" y="692696"/>
            <a:ext cx="2376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Lewis Carroll</a:t>
            </a:r>
            <a:endParaRPr lang="en-US" sz="3200" dirty="0">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660232" y="4653136"/>
            <a:ext cx="2376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Beatrix Potter</a:t>
            </a:r>
            <a:endParaRPr lang="en-US" sz="32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03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8" grpId="0" build="p" autoUpdateAnimBg="0"/>
      <p:bldP spid="9" grpId="0" build="p" autoUpdateAnimBg="0"/>
      <p:bldP spid="10"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a:xfrm>
            <a:off x="685800" y="228600"/>
            <a:ext cx="7772400" cy="838200"/>
          </a:xfrm>
        </p:spPr>
        <p:txBody>
          <a:bodyPr/>
          <a:lstStyle/>
          <a:p>
            <a:pPr eaLnBrk="1" hangingPunct="1"/>
            <a:r>
              <a:rPr lang="zh-CN" altLang="en-US" dirty="0">
                <a:solidFill>
                  <a:schemeClr val="bg1"/>
                </a:solidFill>
                <a:latin typeface="Arial" charset="0"/>
                <a:ea typeface="ＭＳ Ｐゴシック" charset="0"/>
                <a:cs typeface="ＭＳ Ｐゴシック" charset="0"/>
              </a:rPr>
              <a:t>其他独身者</a:t>
            </a:r>
            <a:endParaRPr lang="en-US" dirty="0">
              <a:latin typeface="Arial" charset="0"/>
              <a:ea typeface="ＭＳ Ｐゴシック" charset="0"/>
              <a:cs typeface="ＭＳ Ｐゴシック" charset="0"/>
            </a:endParaRPr>
          </a:p>
        </p:txBody>
      </p:sp>
      <p:pic>
        <p:nvPicPr>
          <p:cNvPr id="353283" name="Picture 3" descr="stot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409701"/>
            <a:ext cx="51625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4" name="Rectangle 4"/>
          <p:cNvSpPr>
            <a:spLocks noChangeArrowheads="1"/>
          </p:cNvSpPr>
          <p:nvPr/>
        </p:nvSpPr>
        <p:spPr bwMode="auto">
          <a:xfrm>
            <a:off x="2590801" y="57150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约翰</a:t>
            </a:r>
            <a:r>
              <a:rPr lang="en-US" altLang="zh-CN" sz="4400" b="0" dirty="0">
                <a:solidFill>
                  <a:srgbClr val="FFFFFF"/>
                </a:solidFill>
              </a:rPr>
              <a:t>·</a:t>
            </a:r>
            <a:r>
              <a:rPr lang="zh-CN" altLang="en-US" sz="4400" b="0" dirty="0">
                <a:solidFill>
                  <a:srgbClr val="FFFFFF"/>
                </a:solidFill>
              </a:rPr>
              <a:t>斯托得</a:t>
            </a:r>
          </a:p>
        </p:txBody>
      </p:sp>
      <p:sp>
        <p:nvSpPr>
          <p:cNvPr id="121861" name="Rectangle 5"/>
          <p:cNvSpPr>
            <a:spLocks noChangeArrowheads="1"/>
          </p:cNvSpPr>
          <p:nvPr/>
        </p:nvSpPr>
        <p:spPr bwMode="auto">
          <a:xfrm>
            <a:off x="0" y="1295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400" b="0" dirty="0">
                <a:solidFill>
                  <a:srgbClr val="FFFFFF"/>
                </a:solidFill>
              </a:rPr>
              <a:t>J. D. </a:t>
            </a:r>
            <a:r>
              <a:rPr lang="zh-CN" altLang="en-US" sz="4400" b="0" dirty="0">
                <a:solidFill>
                  <a:srgbClr val="FFFFFF"/>
                </a:solidFill>
              </a:rPr>
              <a:t>道格拉斯</a:t>
            </a:r>
            <a:endParaRPr lang="en-US" sz="4400" b="0" dirty="0">
              <a:solidFill>
                <a:srgbClr val="000000"/>
              </a:solidFill>
            </a:endParaRPr>
          </a:p>
        </p:txBody>
      </p:sp>
      <p:sp>
        <p:nvSpPr>
          <p:cNvPr id="121862" name="Rectangle 6"/>
          <p:cNvSpPr>
            <a:spLocks noChangeArrowheads="1"/>
          </p:cNvSpPr>
          <p:nvPr/>
        </p:nvSpPr>
        <p:spPr bwMode="auto">
          <a:xfrm>
            <a:off x="0" y="23622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贝多芬</a:t>
            </a:r>
          </a:p>
        </p:txBody>
      </p:sp>
      <p:sp>
        <p:nvSpPr>
          <p:cNvPr id="121863" name="Rectangle 7"/>
          <p:cNvSpPr>
            <a:spLocks noChangeArrowheads="1"/>
          </p:cNvSpPr>
          <p:nvPr/>
        </p:nvSpPr>
        <p:spPr bwMode="auto">
          <a:xfrm>
            <a:off x="0" y="3581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米开朗基罗</a:t>
            </a:r>
          </a:p>
        </p:txBody>
      </p:sp>
      <p:sp>
        <p:nvSpPr>
          <p:cNvPr id="121864" name="Rectangle 8"/>
          <p:cNvSpPr>
            <a:spLocks noChangeArrowheads="1"/>
          </p:cNvSpPr>
          <p:nvPr/>
        </p:nvSpPr>
        <p:spPr bwMode="auto">
          <a:xfrm>
            <a:off x="5181600" y="13716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伏尔泰</a:t>
            </a:r>
          </a:p>
        </p:txBody>
      </p:sp>
      <p:sp>
        <p:nvSpPr>
          <p:cNvPr id="121865" name="Rectangle 9"/>
          <p:cNvSpPr>
            <a:spLocks noChangeArrowheads="1"/>
          </p:cNvSpPr>
          <p:nvPr/>
        </p:nvSpPr>
        <p:spPr bwMode="auto">
          <a:xfrm>
            <a:off x="5181600" y="228600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安徒生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8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186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18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build="p" autoUpdateAnimBg="0"/>
      <p:bldP spid="121862" grpId="0" build="p" autoUpdateAnimBg="0"/>
      <p:bldP spid="121863" grpId="0" build="p" autoUpdateAnimBg="0"/>
      <p:bldP spid="121864" grpId="0" build="p" autoUpdateAnimBg="0"/>
      <p:bldP spid="121865" grpId="0" build="p"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idx="4294967295"/>
          </p:nvPr>
        </p:nvSpPr>
        <p:spPr>
          <a:xfrm>
            <a:off x="457200" y="838201"/>
            <a:ext cx="4495800"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C.  </a:t>
            </a:r>
            <a:r>
              <a:rPr lang="zh-CN" altLang="en-US" b="1" dirty="0">
                <a:solidFill>
                  <a:srgbClr val="FFFF00"/>
                </a:solidFill>
                <a:latin typeface="Arial" charset="0"/>
                <a:ea typeface="ＭＳ Ｐゴシック" charset="0"/>
                <a:cs typeface="ＭＳ Ｐゴシック" charset="0"/>
              </a:rPr>
              <a:t>分心</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已婚的在事奉上更易分心</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(7:32-35).</a:t>
            </a:r>
            <a:endParaRPr lang="en-US" sz="3600" b="1" dirty="0">
              <a:latin typeface="Arial" charset="0"/>
              <a:ea typeface="ＭＳ Ｐゴシック" charset="0"/>
              <a:cs typeface="ＭＳ Ｐゴシック" charset="0"/>
            </a:endParaRPr>
          </a:p>
        </p:txBody>
      </p:sp>
      <p:sp>
        <p:nvSpPr>
          <p:cNvPr id="355331"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55332" name="Picture 5" descr="lea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2" y="1447800"/>
            <a:ext cx="3751263"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3"/>
            <a:ext cx="9144000" cy="7281863"/>
          </a:xfrm>
        </p:spPr>
      </p:pic>
      <p:sp>
        <p:nvSpPr>
          <p:cNvPr id="71683" name="Rectangle 3"/>
          <p:cNvSpPr>
            <a:spLocks noGrp="1" noChangeArrowheads="1"/>
          </p:cNvSpPr>
          <p:nvPr>
            <p:ph type="title"/>
          </p:nvPr>
        </p:nvSpPr>
        <p:spPr>
          <a:xfrm>
            <a:off x="35496" y="4797153"/>
            <a:ext cx="9145016" cy="2060848"/>
          </a:xfrm>
          <a:effectLst>
            <a:outerShdw blurRad="63500" dist="137372" dir="2021404" algn="ctr" rotWithShape="0">
              <a:schemeClr val="bg1">
                <a:alpha val="50000"/>
              </a:schemeClr>
            </a:outerShdw>
          </a:effectLst>
        </p:spPr>
        <p:txBody>
          <a:bodyPr/>
          <a:lstStyle/>
          <a:p>
            <a:pPr eaLnBrk="1" hangingPunct="1"/>
            <a:r>
              <a:rPr lang="zh-CN" alt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十字路乐团</a:t>
            </a:r>
            <a:r>
              <a:rPr 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(1981-83)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1" y="-533400"/>
            <a:ext cx="6988175"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r>
              <a:rPr lang="zh-CN" altLang="en-US" sz="4000" dirty="0">
                <a:latin typeface="Arial" charset="0"/>
                <a:ea typeface="ＭＳ Ｐゴシック" charset="0"/>
                <a:cs typeface="ＭＳ Ｐゴシック" charset="0"/>
              </a:rPr>
              <a:t>十字路口音乐事工</a:t>
            </a:r>
            <a:endParaRPr lang="en-US" sz="4000" dirty="0">
              <a:latin typeface="Arial" charset="0"/>
              <a:ea typeface="ＭＳ Ｐゴシック" charset="0"/>
              <a:cs typeface="ＭＳ Ｐゴシック" charset="0"/>
            </a:endParaRPr>
          </a:p>
        </p:txBody>
      </p:sp>
      <p:sp>
        <p:nvSpPr>
          <p:cNvPr id="75780" name="Text Box 4"/>
          <p:cNvSpPr txBox="1">
            <a:spLocks noChangeArrowheads="1"/>
          </p:cNvSpPr>
          <p:nvPr/>
        </p:nvSpPr>
        <p:spPr bwMode="auto">
          <a:xfrm>
            <a:off x="5181600" y="5257801"/>
            <a:ext cx="2057400" cy="525142"/>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印尼</a:t>
            </a:r>
            <a:endParaRPr lang="en-US" sz="2800" dirty="0">
              <a:solidFill>
                <a:srgbClr val="FFFFFF"/>
              </a:solidFill>
              <a:ea typeface="ＭＳ Ｐゴシック" charset="-128"/>
              <a:cs typeface="ＭＳ Ｐゴシック" charset="-128"/>
            </a:endParaRPr>
          </a:p>
        </p:txBody>
      </p:sp>
      <p:sp>
        <p:nvSpPr>
          <p:cNvPr id="359429" name="Text Box 5"/>
          <p:cNvSpPr txBox="1">
            <a:spLocks noChangeArrowheads="1"/>
          </p:cNvSpPr>
          <p:nvPr/>
        </p:nvSpPr>
        <p:spPr bwMode="auto">
          <a:xfrm>
            <a:off x="5638800" y="3276602"/>
            <a:ext cx="2286000" cy="525142"/>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菲律宾</a:t>
            </a:r>
            <a:endParaRPr lang="en-US" sz="2800" dirty="0">
              <a:solidFill>
                <a:srgbClr val="FFFFFF"/>
              </a:solidFill>
            </a:endParaRPr>
          </a:p>
        </p:txBody>
      </p:sp>
      <p:sp>
        <p:nvSpPr>
          <p:cNvPr id="75782" name="Text Box 6"/>
          <p:cNvSpPr txBox="1">
            <a:spLocks noChangeArrowheads="1"/>
          </p:cNvSpPr>
          <p:nvPr/>
        </p:nvSpPr>
        <p:spPr bwMode="auto">
          <a:xfrm>
            <a:off x="3352813" y="533402"/>
            <a:ext cx="1497013" cy="525142"/>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中国</a:t>
            </a:r>
            <a:endParaRPr lang="en-US" sz="2800" dirty="0">
              <a:solidFill>
                <a:srgbClr val="FFFFFF"/>
              </a:solidFill>
              <a:ea typeface="ＭＳ Ｐゴシック" charset="-128"/>
              <a:cs typeface="ＭＳ Ｐゴシック" charset="-128"/>
            </a:endParaRPr>
          </a:p>
        </p:txBody>
      </p:sp>
      <p:sp>
        <p:nvSpPr>
          <p:cNvPr id="75783" name="Text Box 7"/>
          <p:cNvSpPr txBox="1">
            <a:spLocks noChangeArrowheads="1"/>
          </p:cNvSpPr>
          <p:nvPr/>
        </p:nvSpPr>
        <p:spPr bwMode="auto">
          <a:xfrm>
            <a:off x="1447800" y="4114801"/>
            <a:ext cx="2057400" cy="525142"/>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马来西亚</a:t>
            </a:r>
            <a:endParaRPr lang="en-US" sz="2800" dirty="0">
              <a:solidFill>
                <a:srgbClr val="FFFFFF"/>
              </a:solidFill>
            </a:endParaRPr>
          </a:p>
        </p:txBody>
      </p:sp>
      <p:sp>
        <p:nvSpPr>
          <p:cNvPr id="75784" name="Text Box 8"/>
          <p:cNvSpPr txBox="1">
            <a:spLocks noChangeArrowheads="1"/>
          </p:cNvSpPr>
          <p:nvPr/>
        </p:nvSpPr>
        <p:spPr bwMode="auto">
          <a:xfrm>
            <a:off x="2819400" y="4724401"/>
            <a:ext cx="2057400" cy="525142"/>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新加坡</a:t>
            </a:r>
            <a:endParaRPr lang="en-US" sz="2800" dirty="0">
              <a:solidFill>
                <a:srgbClr val="FFFFFF"/>
              </a:solidFill>
            </a:endParaRPr>
          </a:p>
        </p:txBody>
      </p:sp>
      <p:sp>
        <p:nvSpPr>
          <p:cNvPr id="75785" name="Text Box 9"/>
          <p:cNvSpPr txBox="1">
            <a:spLocks noChangeArrowheads="1"/>
          </p:cNvSpPr>
          <p:nvPr/>
        </p:nvSpPr>
        <p:spPr bwMode="auto">
          <a:xfrm>
            <a:off x="1752600" y="2819402"/>
            <a:ext cx="2057400" cy="525142"/>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泰国</a:t>
            </a:r>
            <a:endParaRPr lang="en-US" sz="2800" dirty="0">
              <a:solidFill>
                <a:srgbClr val="FFFFFF"/>
              </a:solidFill>
            </a:endParaRPr>
          </a:p>
        </p:txBody>
      </p:sp>
      <p:sp>
        <p:nvSpPr>
          <p:cNvPr id="75786" name="Text Box 10"/>
          <p:cNvSpPr txBox="1">
            <a:spLocks noChangeArrowheads="1"/>
          </p:cNvSpPr>
          <p:nvPr/>
        </p:nvSpPr>
        <p:spPr bwMode="auto">
          <a:xfrm>
            <a:off x="3124200" y="1600201"/>
            <a:ext cx="2286000" cy="525142"/>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香港</a:t>
            </a:r>
            <a:endParaRPr lang="en-US" sz="2800" dirty="0">
              <a:solidFill>
                <a:srgbClr val="FFFFFF"/>
              </a:solidFill>
            </a:endParaRPr>
          </a:p>
        </p:txBody>
      </p:sp>
      <p:sp>
        <p:nvSpPr>
          <p:cNvPr id="75787" name="Text Box 11"/>
          <p:cNvSpPr txBox="1">
            <a:spLocks noChangeArrowheads="1"/>
          </p:cNvSpPr>
          <p:nvPr/>
        </p:nvSpPr>
        <p:spPr bwMode="auto">
          <a:xfrm>
            <a:off x="3124201" y="2133602"/>
            <a:ext cx="1524000" cy="525142"/>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澳门</a:t>
            </a:r>
            <a:endParaRPr lang="en-US" sz="2800" dirty="0">
              <a:solidFill>
                <a:srgbClr val="FFFFFF"/>
              </a:solidFill>
            </a:endParaRPr>
          </a:p>
        </p:txBody>
      </p:sp>
      <p:sp>
        <p:nvSpPr>
          <p:cNvPr id="75788" name="Text Box 12"/>
          <p:cNvSpPr txBox="1">
            <a:spLocks noChangeArrowheads="1"/>
          </p:cNvSpPr>
          <p:nvPr/>
        </p:nvSpPr>
        <p:spPr bwMode="auto">
          <a:xfrm>
            <a:off x="5334013" y="1"/>
            <a:ext cx="1497013" cy="525142"/>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韩国</a:t>
            </a:r>
            <a:endParaRPr lang="en-US" sz="2800" dirty="0">
              <a:solidFill>
                <a:srgbClr val="FFFFFF"/>
              </a:solidFill>
            </a:endParaRPr>
          </a:p>
        </p:txBody>
      </p:sp>
      <p:sp>
        <p:nvSpPr>
          <p:cNvPr id="75789" name="Text Box 13"/>
          <p:cNvSpPr txBox="1">
            <a:spLocks noChangeArrowheads="1"/>
          </p:cNvSpPr>
          <p:nvPr/>
        </p:nvSpPr>
        <p:spPr bwMode="auto">
          <a:xfrm>
            <a:off x="7086613" y="533402"/>
            <a:ext cx="1497013" cy="525142"/>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日本</a:t>
            </a:r>
            <a:endParaRPr lang="en-US" sz="2800" dirty="0">
              <a:solidFill>
                <a:srgbClr val="FFFFFF"/>
              </a:solidFill>
            </a:endParaRPr>
          </a:p>
        </p:txBody>
      </p:sp>
      <p:sp>
        <p:nvSpPr>
          <p:cNvPr id="75790" name="Text Box 14"/>
          <p:cNvSpPr txBox="1">
            <a:spLocks noChangeArrowheads="1"/>
          </p:cNvSpPr>
          <p:nvPr/>
        </p:nvSpPr>
        <p:spPr bwMode="auto">
          <a:xfrm>
            <a:off x="5486400" y="1676402"/>
            <a:ext cx="1524000" cy="525142"/>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台湾</a:t>
            </a:r>
            <a:endParaRPr lang="en-US" sz="2800" dirty="0">
              <a:solidFill>
                <a:srgbClr val="FFFFFF"/>
              </a:solidFill>
              <a:ea typeface="ＭＳ Ｐゴシック" charset="-128"/>
              <a:cs typeface="ＭＳ Ｐゴシック" charset="-128"/>
            </a:endParaRPr>
          </a:p>
        </p:txBody>
      </p:sp>
      <p:sp>
        <p:nvSpPr>
          <p:cNvPr id="75791" name="Line 15"/>
          <p:cNvSpPr>
            <a:spLocks noChangeShapeType="1"/>
          </p:cNvSpPr>
          <p:nvPr/>
        </p:nvSpPr>
        <p:spPr bwMode="auto">
          <a:xfrm flipH="1" flipV="1">
            <a:off x="5562601" y="2438401"/>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2" name="Line 16"/>
          <p:cNvSpPr>
            <a:spLocks noChangeShapeType="1"/>
          </p:cNvSpPr>
          <p:nvPr/>
        </p:nvSpPr>
        <p:spPr bwMode="auto">
          <a:xfrm flipH="1" flipV="1">
            <a:off x="4724401"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3"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4"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5" name="Line 19"/>
          <p:cNvSpPr>
            <a:spLocks noChangeShapeType="1"/>
          </p:cNvSpPr>
          <p:nvPr/>
        </p:nvSpPr>
        <p:spPr bwMode="auto">
          <a:xfrm flipV="1">
            <a:off x="6248401"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5782">
                                            <p:bg/>
                                          </p:spTgt>
                                        </p:tgtEl>
                                        <p:attrNameLst>
                                          <p:attrName>style.visibility</p:attrName>
                                        </p:attrNameLst>
                                      </p:cBhvr>
                                      <p:to>
                                        <p:strVal val="visible"/>
                                      </p:to>
                                    </p:set>
                                    <p:anim calcmode="lin" valueType="num">
                                      <p:cBhvr>
                                        <p:cTn id="7" dur="1000" fill="hold"/>
                                        <p:tgtEl>
                                          <p:spTgt spid="75782">
                                            <p:bg/>
                                          </p:spTgt>
                                        </p:tgtEl>
                                        <p:attrNameLst>
                                          <p:attrName>ppt_w</p:attrName>
                                        </p:attrNameLst>
                                      </p:cBhvr>
                                      <p:tavLst>
                                        <p:tav tm="0">
                                          <p:val>
                                            <p:fltVal val="0"/>
                                          </p:val>
                                        </p:tav>
                                        <p:tav tm="100000">
                                          <p:val>
                                            <p:strVal val="#ppt_w"/>
                                          </p:val>
                                        </p:tav>
                                      </p:tavLst>
                                    </p:anim>
                                    <p:anim calcmode="lin" valueType="num">
                                      <p:cBhvr>
                                        <p:cTn id="8" dur="1000" fill="hold"/>
                                        <p:tgtEl>
                                          <p:spTgt spid="75782">
                                            <p:bg/>
                                          </p:spTgt>
                                        </p:tgtEl>
                                        <p:attrNameLst>
                                          <p:attrName>ppt_h</p:attrName>
                                        </p:attrNameLst>
                                      </p:cBhvr>
                                      <p:tavLst>
                                        <p:tav tm="0">
                                          <p:val>
                                            <p:fltVal val="0"/>
                                          </p:val>
                                        </p:tav>
                                        <p:tav tm="100000">
                                          <p:val>
                                            <p:strVal val="#ppt_h"/>
                                          </p:val>
                                        </p:tav>
                                      </p:tavLst>
                                    </p:anim>
                                    <p:anim calcmode="lin" valueType="num">
                                      <p:cBhvr>
                                        <p:cTn id="9" dur="1000" fill="hold"/>
                                        <p:tgtEl>
                                          <p:spTgt spid="75782">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82">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5782">
                                            <p:txEl>
                                              <p:pRg st="0" end="0"/>
                                            </p:txEl>
                                          </p:spTgt>
                                        </p:tgtEl>
                                        <p:attrNameLst>
                                          <p:attrName>style.visibility</p:attrName>
                                        </p:attrNameLst>
                                      </p:cBhvr>
                                      <p:to>
                                        <p:strVal val="visible"/>
                                      </p:to>
                                    </p:set>
                                    <p:anim calcmode="lin" valueType="num">
                                      <p:cBhvr>
                                        <p:cTn id="13" dur="1000" fill="hold"/>
                                        <p:tgtEl>
                                          <p:spTgt spid="7578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578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578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578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75780">
                                            <p:bg/>
                                          </p:spTgt>
                                        </p:tgtEl>
                                        <p:attrNameLst>
                                          <p:attrName>style.visibility</p:attrName>
                                        </p:attrNameLst>
                                      </p:cBhvr>
                                      <p:to>
                                        <p:strVal val="visible"/>
                                      </p:to>
                                    </p:set>
                                    <p:anim calcmode="lin" valueType="num">
                                      <p:cBhvr>
                                        <p:cTn id="20" dur="1000" fill="hold"/>
                                        <p:tgtEl>
                                          <p:spTgt spid="75780">
                                            <p:bg/>
                                          </p:spTgt>
                                        </p:tgtEl>
                                        <p:attrNameLst>
                                          <p:attrName>ppt_w</p:attrName>
                                        </p:attrNameLst>
                                      </p:cBhvr>
                                      <p:tavLst>
                                        <p:tav tm="0">
                                          <p:val>
                                            <p:fltVal val="0"/>
                                          </p:val>
                                        </p:tav>
                                        <p:tav tm="100000">
                                          <p:val>
                                            <p:strVal val="#ppt_w"/>
                                          </p:val>
                                        </p:tav>
                                      </p:tavLst>
                                    </p:anim>
                                    <p:anim calcmode="lin" valueType="num">
                                      <p:cBhvr>
                                        <p:cTn id="21" dur="1000" fill="hold"/>
                                        <p:tgtEl>
                                          <p:spTgt spid="75780">
                                            <p:bg/>
                                          </p:spTgt>
                                        </p:tgtEl>
                                        <p:attrNameLst>
                                          <p:attrName>ppt_h</p:attrName>
                                        </p:attrNameLst>
                                      </p:cBhvr>
                                      <p:tavLst>
                                        <p:tav tm="0">
                                          <p:val>
                                            <p:fltVal val="0"/>
                                          </p:val>
                                        </p:tav>
                                        <p:tav tm="100000">
                                          <p:val>
                                            <p:strVal val="#ppt_h"/>
                                          </p:val>
                                        </p:tav>
                                      </p:tavLst>
                                    </p:anim>
                                    <p:anim calcmode="lin" valueType="num">
                                      <p:cBhvr>
                                        <p:cTn id="22" dur="1000" fill="hold"/>
                                        <p:tgtEl>
                                          <p:spTgt spid="75780">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5780">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75780">
                                            <p:txEl>
                                              <p:pRg st="0" end="0"/>
                                            </p:txEl>
                                          </p:spTgt>
                                        </p:tgtEl>
                                        <p:attrNameLst>
                                          <p:attrName>style.visibility</p:attrName>
                                        </p:attrNameLst>
                                      </p:cBhvr>
                                      <p:to>
                                        <p:strVal val="visible"/>
                                      </p:to>
                                    </p:set>
                                    <p:anim calcmode="lin" valueType="num">
                                      <p:cBhvr>
                                        <p:cTn id="26" dur="1000" fill="hold"/>
                                        <p:tgtEl>
                                          <p:spTgt spid="75780">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75780">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7578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578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75783"/>
                                        </p:tgtEl>
                                        <p:attrNameLst>
                                          <p:attrName>style.visibility</p:attrName>
                                        </p:attrNameLst>
                                      </p:cBhvr>
                                      <p:to>
                                        <p:strVal val="visible"/>
                                      </p:to>
                                    </p:set>
                                    <p:anim calcmode="lin" valueType="num">
                                      <p:cBhvr>
                                        <p:cTn id="33" dur="1000" fill="hold"/>
                                        <p:tgtEl>
                                          <p:spTgt spid="75783"/>
                                        </p:tgtEl>
                                        <p:attrNameLst>
                                          <p:attrName>ppt_w</p:attrName>
                                        </p:attrNameLst>
                                      </p:cBhvr>
                                      <p:tavLst>
                                        <p:tav tm="0">
                                          <p:val>
                                            <p:fltVal val="0"/>
                                          </p:val>
                                        </p:tav>
                                        <p:tav tm="100000">
                                          <p:val>
                                            <p:strVal val="#ppt_w"/>
                                          </p:val>
                                        </p:tav>
                                      </p:tavLst>
                                    </p:anim>
                                    <p:anim calcmode="lin" valueType="num">
                                      <p:cBhvr>
                                        <p:cTn id="34" dur="1000" fill="hold"/>
                                        <p:tgtEl>
                                          <p:spTgt spid="75783"/>
                                        </p:tgtEl>
                                        <p:attrNameLst>
                                          <p:attrName>ppt_h</p:attrName>
                                        </p:attrNameLst>
                                      </p:cBhvr>
                                      <p:tavLst>
                                        <p:tav tm="0">
                                          <p:val>
                                            <p:fltVal val="0"/>
                                          </p:val>
                                        </p:tav>
                                        <p:tav tm="100000">
                                          <p:val>
                                            <p:strVal val="#ppt_h"/>
                                          </p:val>
                                        </p:tav>
                                      </p:tavLst>
                                    </p:anim>
                                    <p:anim calcmode="lin" valueType="num">
                                      <p:cBhvr>
                                        <p:cTn id="35" dur="1000" fill="hold"/>
                                        <p:tgtEl>
                                          <p:spTgt spid="7578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578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75785">
                                            <p:bg/>
                                          </p:spTgt>
                                        </p:tgtEl>
                                        <p:attrNameLst>
                                          <p:attrName>style.visibility</p:attrName>
                                        </p:attrNameLst>
                                      </p:cBhvr>
                                      <p:to>
                                        <p:strVal val="visible"/>
                                      </p:to>
                                    </p:set>
                                    <p:anim calcmode="lin" valueType="num">
                                      <p:cBhvr>
                                        <p:cTn id="40" dur="1000" fill="hold"/>
                                        <p:tgtEl>
                                          <p:spTgt spid="75785">
                                            <p:bg/>
                                          </p:spTgt>
                                        </p:tgtEl>
                                        <p:attrNameLst>
                                          <p:attrName>ppt_w</p:attrName>
                                        </p:attrNameLst>
                                      </p:cBhvr>
                                      <p:tavLst>
                                        <p:tav tm="0">
                                          <p:val>
                                            <p:fltVal val="0"/>
                                          </p:val>
                                        </p:tav>
                                        <p:tav tm="100000">
                                          <p:val>
                                            <p:strVal val="#ppt_w"/>
                                          </p:val>
                                        </p:tav>
                                      </p:tavLst>
                                    </p:anim>
                                    <p:anim calcmode="lin" valueType="num">
                                      <p:cBhvr>
                                        <p:cTn id="41" dur="1000" fill="hold"/>
                                        <p:tgtEl>
                                          <p:spTgt spid="75785">
                                            <p:bg/>
                                          </p:spTgt>
                                        </p:tgtEl>
                                        <p:attrNameLst>
                                          <p:attrName>ppt_h</p:attrName>
                                        </p:attrNameLst>
                                      </p:cBhvr>
                                      <p:tavLst>
                                        <p:tav tm="0">
                                          <p:val>
                                            <p:fltVal val="0"/>
                                          </p:val>
                                        </p:tav>
                                        <p:tav tm="100000">
                                          <p:val>
                                            <p:strVal val="#ppt_h"/>
                                          </p:val>
                                        </p:tav>
                                      </p:tavLst>
                                    </p:anim>
                                    <p:anim calcmode="lin" valueType="num">
                                      <p:cBhvr>
                                        <p:cTn id="42" dur="1000" fill="hold"/>
                                        <p:tgtEl>
                                          <p:spTgt spid="75785">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5785">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75785">
                                            <p:txEl>
                                              <p:pRg st="0" end="0"/>
                                            </p:txEl>
                                          </p:spTgt>
                                        </p:tgtEl>
                                        <p:attrNameLst>
                                          <p:attrName>style.visibility</p:attrName>
                                        </p:attrNameLst>
                                      </p:cBhvr>
                                      <p:to>
                                        <p:strVal val="visible"/>
                                      </p:to>
                                    </p:set>
                                    <p:anim calcmode="lin" valueType="num">
                                      <p:cBhvr>
                                        <p:cTn id="46" dur="1000" fill="hold"/>
                                        <p:tgtEl>
                                          <p:spTgt spid="75785">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75785">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7578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578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75786">
                                            <p:bg/>
                                          </p:spTgt>
                                        </p:tgtEl>
                                        <p:attrNameLst>
                                          <p:attrName>style.visibility</p:attrName>
                                        </p:attrNameLst>
                                      </p:cBhvr>
                                      <p:to>
                                        <p:strVal val="visible"/>
                                      </p:to>
                                    </p:set>
                                    <p:anim calcmode="lin" valueType="num">
                                      <p:cBhvr>
                                        <p:cTn id="53" dur="1000" fill="hold"/>
                                        <p:tgtEl>
                                          <p:spTgt spid="75786">
                                            <p:bg/>
                                          </p:spTgt>
                                        </p:tgtEl>
                                        <p:attrNameLst>
                                          <p:attrName>ppt_w</p:attrName>
                                        </p:attrNameLst>
                                      </p:cBhvr>
                                      <p:tavLst>
                                        <p:tav tm="0">
                                          <p:val>
                                            <p:fltVal val="0"/>
                                          </p:val>
                                        </p:tav>
                                        <p:tav tm="100000">
                                          <p:val>
                                            <p:strVal val="#ppt_w"/>
                                          </p:val>
                                        </p:tav>
                                      </p:tavLst>
                                    </p:anim>
                                    <p:anim calcmode="lin" valueType="num">
                                      <p:cBhvr>
                                        <p:cTn id="54" dur="1000" fill="hold"/>
                                        <p:tgtEl>
                                          <p:spTgt spid="75786">
                                            <p:bg/>
                                          </p:spTgt>
                                        </p:tgtEl>
                                        <p:attrNameLst>
                                          <p:attrName>ppt_h</p:attrName>
                                        </p:attrNameLst>
                                      </p:cBhvr>
                                      <p:tavLst>
                                        <p:tav tm="0">
                                          <p:val>
                                            <p:fltVal val="0"/>
                                          </p:val>
                                        </p:tav>
                                        <p:tav tm="100000">
                                          <p:val>
                                            <p:strVal val="#ppt_h"/>
                                          </p:val>
                                        </p:tav>
                                      </p:tavLst>
                                    </p:anim>
                                    <p:anim calcmode="lin" valueType="num">
                                      <p:cBhvr>
                                        <p:cTn id="55" dur="1000" fill="hold"/>
                                        <p:tgtEl>
                                          <p:spTgt spid="75786">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5786">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75786">
                                            <p:txEl>
                                              <p:pRg st="0" end="0"/>
                                            </p:txEl>
                                          </p:spTgt>
                                        </p:tgtEl>
                                        <p:attrNameLst>
                                          <p:attrName>style.visibility</p:attrName>
                                        </p:attrNameLst>
                                      </p:cBhvr>
                                      <p:to>
                                        <p:strVal val="visible"/>
                                      </p:to>
                                    </p:set>
                                    <p:anim calcmode="lin" valueType="num">
                                      <p:cBhvr>
                                        <p:cTn id="59" dur="1000" fill="hold"/>
                                        <p:tgtEl>
                                          <p:spTgt spid="75786">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75786">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75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75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75787">
                                            <p:bg/>
                                          </p:spTgt>
                                        </p:tgtEl>
                                        <p:attrNameLst>
                                          <p:attrName>style.visibility</p:attrName>
                                        </p:attrNameLst>
                                      </p:cBhvr>
                                      <p:to>
                                        <p:strVal val="visible"/>
                                      </p:to>
                                    </p:set>
                                    <p:anim calcmode="lin" valueType="num">
                                      <p:cBhvr>
                                        <p:cTn id="66" dur="1000" fill="hold"/>
                                        <p:tgtEl>
                                          <p:spTgt spid="75787">
                                            <p:bg/>
                                          </p:spTgt>
                                        </p:tgtEl>
                                        <p:attrNameLst>
                                          <p:attrName>ppt_w</p:attrName>
                                        </p:attrNameLst>
                                      </p:cBhvr>
                                      <p:tavLst>
                                        <p:tav tm="0">
                                          <p:val>
                                            <p:fltVal val="0"/>
                                          </p:val>
                                        </p:tav>
                                        <p:tav tm="100000">
                                          <p:val>
                                            <p:strVal val="#ppt_w"/>
                                          </p:val>
                                        </p:tav>
                                      </p:tavLst>
                                    </p:anim>
                                    <p:anim calcmode="lin" valueType="num">
                                      <p:cBhvr>
                                        <p:cTn id="67" dur="1000" fill="hold"/>
                                        <p:tgtEl>
                                          <p:spTgt spid="75787">
                                            <p:bg/>
                                          </p:spTgt>
                                        </p:tgtEl>
                                        <p:attrNameLst>
                                          <p:attrName>ppt_h</p:attrName>
                                        </p:attrNameLst>
                                      </p:cBhvr>
                                      <p:tavLst>
                                        <p:tav tm="0">
                                          <p:val>
                                            <p:fltVal val="0"/>
                                          </p:val>
                                        </p:tav>
                                        <p:tav tm="100000">
                                          <p:val>
                                            <p:strVal val="#ppt_h"/>
                                          </p:val>
                                        </p:tav>
                                      </p:tavLst>
                                    </p:anim>
                                    <p:anim calcmode="lin" valueType="num">
                                      <p:cBhvr>
                                        <p:cTn id="68" dur="1000" fill="hold"/>
                                        <p:tgtEl>
                                          <p:spTgt spid="75787">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75787">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75787">
                                            <p:txEl>
                                              <p:pRg st="0" end="0"/>
                                            </p:txEl>
                                          </p:spTgt>
                                        </p:tgtEl>
                                        <p:attrNameLst>
                                          <p:attrName>style.visibility</p:attrName>
                                        </p:attrNameLst>
                                      </p:cBhvr>
                                      <p:to>
                                        <p:strVal val="visible"/>
                                      </p:to>
                                    </p:set>
                                    <p:anim calcmode="lin" valueType="num">
                                      <p:cBhvr>
                                        <p:cTn id="72" dur="1000" fill="hold"/>
                                        <p:tgtEl>
                                          <p:spTgt spid="75787">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75787">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757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757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75788">
                                            <p:bg/>
                                          </p:spTgt>
                                        </p:tgtEl>
                                        <p:attrNameLst>
                                          <p:attrName>style.visibility</p:attrName>
                                        </p:attrNameLst>
                                      </p:cBhvr>
                                      <p:to>
                                        <p:strVal val="visible"/>
                                      </p:to>
                                    </p:set>
                                    <p:anim calcmode="lin" valueType="num">
                                      <p:cBhvr>
                                        <p:cTn id="79" dur="1000" fill="hold"/>
                                        <p:tgtEl>
                                          <p:spTgt spid="75788">
                                            <p:bg/>
                                          </p:spTgt>
                                        </p:tgtEl>
                                        <p:attrNameLst>
                                          <p:attrName>ppt_w</p:attrName>
                                        </p:attrNameLst>
                                      </p:cBhvr>
                                      <p:tavLst>
                                        <p:tav tm="0">
                                          <p:val>
                                            <p:fltVal val="0"/>
                                          </p:val>
                                        </p:tav>
                                        <p:tav tm="100000">
                                          <p:val>
                                            <p:strVal val="#ppt_w"/>
                                          </p:val>
                                        </p:tav>
                                      </p:tavLst>
                                    </p:anim>
                                    <p:anim calcmode="lin" valueType="num">
                                      <p:cBhvr>
                                        <p:cTn id="80" dur="1000" fill="hold"/>
                                        <p:tgtEl>
                                          <p:spTgt spid="75788">
                                            <p:bg/>
                                          </p:spTgt>
                                        </p:tgtEl>
                                        <p:attrNameLst>
                                          <p:attrName>ppt_h</p:attrName>
                                        </p:attrNameLst>
                                      </p:cBhvr>
                                      <p:tavLst>
                                        <p:tav tm="0">
                                          <p:val>
                                            <p:fltVal val="0"/>
                                          </p:val>
                                        </p:tav>
                                        <p:tav tm="100000">
                                          <p:val>
                                            <p:strVal val="#ppt_h"/>
                                          </p:val>
                                        </p:tav>
                                      </p:tavLst>
                                    </p:anim>
                                    <p:anim calcmode="lin" valueType="num">
                                      <p:cBhvr>
                                        <p:cTn id="81" dur="1000" fill="hold"/>
                                        <p:tgtEl>
                                          <p:spTgt spid="7578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578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75788">
                                            <p:txEl>
                                              <p:pRg st="0" end="0"/>
                                            </p:txEl>
                                          </p:spTgt>
                                        </p:tgtEl>
                                        <p:attrNameLst>
                                          <p:attrName>style.visibility</p:attrName>
                                        </p:attrNameLst>
                                      </p:cBhvr>
                                      <p:to>
                                        <p:strVal val="visible"/>
                                      </p:to>
                                    </p:set>
                                    <p:anim calcmode="lin" valueType="num">
                                      <p:cBhvr>
                                        <p:cTn id="85" dur="1000" fill="hold"/>
                                        <p:tgtEl>
                                          <p:spTgt spid="7578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7578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7578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7578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75789">
                                            <p:bg/>
                                          </p:spTgt>
                                        </p:tgtEl>
                                        <p:attrNameLst>
                                          <p:attrName>style.visibility</p:attrName>
                                        </p:attrNameLst>
                                      </p:cBhvr>
                                      <p:to>
                                        <p:strVal val="visible"/>
                                      </p:to>
                                    </p:set>
                                    <p:anim calcmode="lin" valueType="num">
                                      <p:cBhvr>
                                        <p:cTn id="92" dur="1000" fill="hold"/>
                                        <p:tgtEl>
                                          <p:spTgt spid="75789">
                                            <p:bg/>
                                          </p:spTgt>
                                        </p:tgtEl>
                                        <p:attrNameLst>
                                          <p:attrName>ppt_w</p:attrName>
                                        </p:attrNameLst>
                                      </p:cBhvr>
                                      <p:tavLst>
                                        <p:tav tm="0">
                                          <p:val>
                                            <p:fltVal val="0"/>
                                          </p:val>
                                        </p:tav>
                                        <p:tav tm="100000">
                                          <p:val>
                                            <p:strVal val="#ppt_w"/>
                                          </p:val>
                                        </p:tav>
                                      </p:tavLst>
                                    </p:anim>
                                    <p:anim calcmode="lin" valueType="num">
                                      <p:cBhvr>
                                        <p:cTn id="93" dur="1000" fill="hold"/>
                                        <p:tgtEl>
                                          <p:spTgt spid="75789">
                                            <p:bg/>
                                          </p:spTgt>
                                        </p:tgtEl>
                                        <p:attrNameLst>
                                          <p:attrName>ppt_h</p:attrName>
                                        </p:attrNameLst>
                                      </p:cBhvr>
                                      <p:tavLst>
                                        <p:tav tm="0">
                                          <p:val>
                                            <p:fltVal val="0"/>
                                          </p:val>
                                        </p:tav>
                                        <p:tav tm="100000">
                                          <p:val>
                                            <p:strVal val="#ppt_h"/>
                                          </p:val>
                                        </p:tav>
                                      </p:tavLst>
                                    </p:anim>
                                    <p:anim calcmode="lin" valueType="num">
                                      <p:cBhvr>
                                        <p:cTn id="94" dur="1000" fill="hold"/>
                                        <p:tgtEl>
                                          <p:spTgt spid="7578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7578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75789">
                                            <p:txEl>
                                              <p:pRg st="0" end="0"/>
                                            </p:txEl>
                                          </p:spTgt>
                                        </p:tgtEl>
                                        <p:attrNameLst>
                                          <p:attrName>style.visibility</p:attrName>
                                        </p:attrNameLst>
                                      </p:cBhvr>
                                      <p:to>
                                        <p:strVal val="visible"/>
                                      </p:to>
                                    </p:set>
                                    <p:anim calcmode="lin" valueType="num">
                                      <p:cBhvr>
                                        <p:cTn id="98" dur="1000" fill="hold"/>
                                        <p:tgtEl>
                                          <p:spTgt spid="7578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7578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7578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7578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75790">
                                            <p:bg/>
                                          </p:spTgt>
                                        </p:tgtEl>
                                        <p:attrNameLst>
                                          <p:attrName>style.visibility</p:attrName>
                                        </p:attrNameLst>
                                      </p:cBhvr>
                                      <p:to>
                                        <p:strVal val="visible"/>
                                      </p:to>
                                    </p:set>
                                    <p:anim calcmode="lin" valueType="num">
                                      <p:cBhvr>
                                        <p:cTn id="105" dur="1000" fill="hold"/>
                                        <p:tgtEl>
                                          <p:spTgt spid="75790">
                                            <p:bg/>
                                          </p:spTgt>
                                        </p:tgtEl>
                                        <p:attrNameLst>
                                          <p:attrName>ppt_w</p:attrName>
                                        </p:attrNameLst>
                                      </p:cBhvr>
                                      <p:tavLst>
                                        <p:tav tm="0">
                                          <p:val>
                                            <p:fltVal val="0"/>
                                          </p:val>
                                        </p:tav>
                                        <p:tav tm="100000">
                                          <p:val>
                                            <p:strVal val="#ppt_w"/>
                                          </p:val>
                                        </p:tav>
                                      </p:tavLst>
                                    </p:anim>
                                    <p:anim calcmode="lin" valueType="num">
                                      <p:cBhvr>
                                        <p:cTn id="106" dur="1000" fill="hold"/>
                                        <p:tgtEl>
                                          <p:spTgt spid="75790">
                                            <p:bg/>
                                          </p:spTgt>
                                        </p:tgtEl>
                                        <p:attrNameLst>
                                          <p:attrName>ppt_h</p:attrName>
                                        </p:attrNameLst>
                                      </p:cBhvr>
                                      <p:tavLst>
                                        <p:tav tm="0">
                                          <p:val>
                                            <p:fltVal val="0"/>
                                          </p:val>
                                        </p:tav>
                                        <p:tav tm="100000">
                                          <p:val>
                                            <p:strVal val="#ppt_h"/>
                                          </p:val>
                                        </p:tav>
                                      </p:tavLst>
                                    </p:anim>
                                    <p:anim calcmode="lin" valueType="num">
                                      <p:cBhvr>
                                        <p:cTn id="107" dur="1000" fill="hold"/>
                                        <p:tgtEl>
                                          <p:spTgt spid="7579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7579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75790">
                                            <p:txEl>
                                              <p:pRg st="0" end="0"/>
                                            </p:txEl>
                                          </p:spTgt>
                                        </p:tgtEl>
                                        <p:attrNameLst>
                                          <p:attrName>style.visibility</p:attrName>
                                        </p:attrNameLst>
                                      </p:cBhvr>
                                      <p:to>
                                        <p:strVal val="visible"/>
                                      </p:to>
                                    </p:set>
                                    <p:anim calcmode="lin" valueType="num">
                                      <p:cBhvr>
                                        <p:cTn id="111" dur="1000" fill="hold"/>
                                        <p:tgtEl>
                                          <p:spTgt spid="7579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7579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7579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579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75784"/>
                                        </p:tgtEl>
                                        <p:attrNameLst>
                                          <p:attrName>style.visibility</p:attrName>
                                        </p:attrNameLst>
                                      </p:cBhvr>
                                      <p:to>
                                        <p:strVal val="visible"/>
                                      </p:to>
                                    </p:set>
                                    <p:anim calcmode="lin" valueType="num">
                                      <p:cBhvr>
                                        <p:cTn id="118" dur="1000" fill="hold"/>
                                        <p:tgtEl>
                                          <p:spTgt spid="75784"/>
                                        </p:tgtEl>
                                        <p:attrNameLst>
                                          <p:attrName>ppt_w</p:attrName>
                                        </p:attrNameLst>
                                      </p:cBhvr>
                                      <p:tavLst>
                                        <p:tav tm="0">
                                          <p:val>
                                            <p:fltVal val="0"/>
                                          </p:val>
                                        </p:tav>
                                        <p:tav tm="100000">
                                          <p:val>
                                            <p:strVal val="#ppt_w"/>
                                          </p:val>
                                        </p:tav>
                                      </p:tavLst>
                                    </p:anim>
                                    <p:anim calcmode="lin" valueType="num">
                                      <p:cBhvr>
                                        <p:cTn id="119" dur="1000" fill="hold"/>
                                        <p:tgtEl>
                                          <p:spTgt spid="75784"/>
                                        </p:tgtEl>
                                        <p:attrNameLst>
                                          <p:attrName>ppt_h</p:attrName>
                                        </p:attrNameLst>
                                      </p:cBhvr>
                                      <p:tavLst>
                                        <p:tav tm="0">
                                          <p:val>
                                            <p:fltVal val="0"/>
                                          </p:val>
                                        </p:tav>
                                        <p:tav tm="100000">
                                          <p:val>
                                            <p:strVal val="#ppt_h"/>
                                          </p:val>
                                        </p:tav>
                                      </p:tavLst>
                                    </p:anim>
                                    <p:anim calcmode="lin" valueType="num">
                                      <p:cBhvr>
                                        <p:cTn id="120" dur="1000" fill="hold"/>
                                        <p:tgtEl>
                                          <p:spTgt spid="7578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757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animBg="1"/>
      <p:bldP spid="75782" grpId="0" build="allAtOnce" animBg="1"/>
      <p:bldP spid="75784" grpId="0" animBg="1"/>
      <p:bldP spid="75785" grpId="0" build="allAtOnce" animBg="1"/>
      <p:bldP spid="75786" grpId="0" build="allAtOnce" animBg="1"/>
      <p:bldP spid="75787" grpId="0" build="allAtOnce" animBg="1"/>
      <p:bldP spid="75788" grpId="0" build="allAtOnce" animBg="1"/>
      <p:bldP spid="75789" grpId="0" build="allAtOnce" animBg="1"/>
      <p:bldP spid="75790"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4"/>
            <a:ext cx="9144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ctrTitle"/>
          </p:nvPr>
        </p:nvSpPr>
        <p:spPr>
          <a:xfrm>
            <a:off x="533400" y="1219200"/>
            <a:ext cx="8229600" cy="2209800"/>
          </a:xfrm>
          <a:effectLst>
            <a:outerShdw blurRad="63500" dist="35921" dir="2700000" algn="ctr" rotWithShape="0">
              <a:srgbClr val="000000">
                <a:alpha val="74998"/>
              </a:srgbClr>
            </a:outerShdw>
          </a:effectLst>
        </p:spPr>
        <p:txBody>
          <a:bodyPr/>
          <a:lstStyle/>
          <a:p>
            <a:pPr eaLnBrk="1" hangingPunct="1"/>
            <a:r>
              <a:rPr lang="zh-CN" altLang="en-US" sz="8800" dirty="0">
                <a:solidFill>
                  <a:schemeClr val="bg1"/>
                </a:solidFill>
                <a:latin typeface="Arial" charset="0"/>
                <a:ea typeface="Osaka" charset="0"/>
                <a:cs typeface="Osaka" charset="0"/>
              </a:rPr>
              <a:t>早期的教会是如何的呢？</a:t>
            </a:r>
            <a:endParaRPr lang="en-US" sz="8800" dirty="0">
              <a:solidFill>
                <a:schemeClr val="bg1"/>
              </a:solidFill>
              <a:latin typeface="Arial" charset="0"/>
              <a:ea typeface="Osaka" charset="0"/>
              <a:cs typeface="Osaka"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638800" y="-152400"/>
            <a:ext cx="3505200" cy="1169988"/>
          </a:xfrm>
        </p:spPr>
        <p:txBody>
          <a:bodyPr/>
          <a:lstStyle/>
          <a:p>
            <a:pPr eaLnBrk="1" hangingPunct="1"/>
            <a:r>
              <a:rPr lang="zh-CN" altLang="en-US" sz="4800" b="1" i="1" dirty="0">
                <a:latin typeface="Times New Roman" charset="0"/>
                <a:ea typeface="ＭＳ Ｐゴシック" charset="0"/>
                <a:cs typeface="ＭＳ Ｐゴシック" charset="0"/>
              </a:rPr>
              <a:t>中国</a:t>
            </a:r>
            <a:r>
              <a:rPr lang="en-US" sz="4800" b="1" i="1" dirty="0">
                <a:latin typeface="Times New Roman" charset="0"/>
                <a:ea typeface="ＭＳ Ｐゴシック" charset="0"/>
                <a:cs typeface="ＭＳ Ｐゴシック" charset="0"/>
              </a:rPr>
              <a:t>, 1981</a:t>
            </a:r>
          </a:p>
        </p:txBody>
      </p:sp>
      <p:pic>
        <p:nvPicPr>
          <p:cNvPr id="77827"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1" y="838200"/>
            <a:ext cx="4476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77830"/>
                                        </p:tgtEl>
                                        <p:attrNameLst>
                                          <p:attrName>style.visibility</p:attrName>
                                        </p:attrNameLst>
                                      </p:cBhvr>
                                      <p:to>
                                        <p:strVal val="visible"/>
                                      </p:to>
                                    </p:set>
                                    <p:animEffect transition="in" filter="checkerboard(across)">
                                      <p:cBhvr>
                                        <p:cTn id="11" dur="500"/>
                                        <p:tgtEl>
                                          <p:spTgt spid="77830"/>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77829"/>
                                        </p:tgtEl>
                                        <p:attrNameLst>
                                          <p:attrName>style.visibility</p:attrName>
                                        </p:attrNameLst>
                                      </p:cBhvr>
                                      <p:to>
                                        <p:strVal val="visible"/>
                                      </p:to>
                                    </p:set>
                                    <p:animEffect transition="in" filter="checkerboard(across)">
                                      <p:cBhvr>
                                        <p:cTn id="15" dur="500"/>
                                        <p:tgtEl>
                                          <p:spTgt spid="77829"/>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77828"/>
                                        </p:tgtEl>
                                        <p:attrNameLst>
                                          <p:attrName>style.visibility</p:attrName>
                                        </p:attrNameLst>
                                      </p:cBhvr>
                                      <p:to>
                                        <p:strVal val="visible"/>
                                      </p:to>
                                    </p:set>
                                    <p:animEffect transition="in" filter="checkerboard(across)">
                                      <p:cBhvr>
                                        <p:cTn id="19"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343400" y="76200"/>
            <a:ext cx="4800600" cy="865188"/>
          </a:xfrm>
        </p:spPr>
        <p:txBody>
          <a:bodyPr/>
          <a:lstStyle/>
          <a:p>
            <a:pPr eaLnBrk="1" hangingPunct="1"/>
            <a:r>
              <a:rPr lang="zh-CN" altLang="en-US" sz="4000" i="1" dirty="0">
                <a:latin typeface="Arial" charset="0"/>
                <a:ea typeface="ＭＳ Ｐゴシック" charset="0"/>
                <a:cs typeface="ＭＳ Ｐゴシック" charset="0"/>
              </a:rPr>
              <a:t>苏姗和我</a:t>
            </a:r>
            <a:r>
              <a:rPr lang="en-US" sz="4000" i="1" dirty="0">
                <a:latin typeface="Arial" charset="0"/>
                <a:ea typeface="ＭＳ Ｐゴシック" charset="0"/>
                <a:cs typeface="ＭＳ Ｐゴシック" charset="0"/>
              </a:rPr>
              <a:t>, 1982</a:t>
            </a:r>
            <a:endParaRPr lang="en-US" b="1" i="1" dirty="0">
              <a:latin typeface="Arial" charset="0"/>
              <a:ea typeface="ＭＳ Ｐゴシック" charset="0"/>
              <a:cs typeface="ＭＳ Ｐゴシック" charset="0"/>
            </a:endParaRPr>
          </a:p>
        </p:txBody>
      </p:sp>
      <p:pic>
        <p:nvPicPr>
          <p:cNvPr id="363523"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88"/>
            <a:ext cx="43434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blinds(horizontal)">
                                      <p:cBhvr>
                                        <p:cTn id="7" dur="2000"/>
                                        <p:tgtEl>
                                          <p:spTgt spid="675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7588"/>
                                        </p:tgtEl>
                                        <p:attrNameLst>
                                          <p:attrName>style.visibility</p:attrName>
                                        </p:attrNameLst>
                                      </p:cBhvr>
                                      <p:to>
                                        <p:strVal val="visible"/>
                                      </p:to>
                                    </p:set>
                                    <p:animEffect transition="in" filter="blinds(horizontal)">
                                      <p:cBhvr>
                                        <p:cTn id="11" dur="2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5570" name="Picture 6"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idx="4294967295"/>
          </p:nvPr>
        </p:nvSpPr>
        <p:spPr>
          <a:xfrm>
            <a:off x="0" y="3836641"/>
            <a:ext cx="9144000" cy="1752600"/>
          </a:xfrm>
          <a:noFill/>
          <a:ln>
            <a:noFill/>
          </a:ln>
          <a:effectLst>
            <a:outerShdw blurRad="63500" dist="35921" dir="2700000" algn="ctr" rotWithShape="0">
              <a:srgbClr val="000000">
                <a:alpha val="74997"/>
              </a:srgbClr>
            </a:outerShdw>
          </a:effectLst>
        </p:spPr>
        <p:txBody>
          <a:bodyPr vert="horz" wrap="square" lIns="129653" tIns="64829" rIns="129653" bIns="64829" numCol="1" anchor="ctr" anchorCtr="0" compatLnSpc="1">
            <a:prstTxWarp prst="textNoShape">
              <a:avLst/>
            </a:prstTxWarp>
          </a:bodyPr>
          <a:lstStyle/>
          <a:p>
            <a:pPr marL="1115717" indent="-1115717" defTabSz="912853" eaLnBrk="1" hangingPunct="1">
              <a:buFontTx/>
              <a:buAutoNum type="romanUcPeriod" startAt="2"/>
            </a:pPr>
            <a:r>
              <a:rPr lang="zh-CN" altLang="en-US" sz="6000" b="1" dirty="0">
                <a:solidFill>
                  <a:schemeClr val="bg1"/>
                </a:solidFill>
                <a:effectLst>
                  <a:glow rad="254000">
                    <a:schemeClr val="tx1">
                      <a:alpha val="75000"/>
                    </a:schemeClr>
                  </a:glow>
                </a:effectLst>
              </a:rPr>
              <a:t>不是不可以</a:t>
            </a:r>
            <a:r>
              <a:rPr lang="zh-CN" altLang="en-US" sz="6000" b="1" dirty="0">
                <a:solidFill>
                  <a:srgbClr val="FFFF00"/>
                </a:solidFill>
                <a:effectLst>
                  <a:glow rad="254000">
                    <a:schemeClr val="tx1">
                      <a:alpha val="75000"/>
                    </a:schemeClr>
                  </a:glow>
                </a:effectLst>
              </a:rPr>
              <a:t>结婚</a:t>
            </a:r>
            <a:br>
              <a:rPr lang="en-US" altLang="zh-CN" sz="6000" b="1" dirty="0">
                <a:solidFill>
                  <a:schemeClr val="bg1"/>
                </a:solidFill>
                <a:effectLst>
                  <a:glow rad="254000">
                    <a:schemeClr val="tx1">
                      <a:alpha val="75000"/>
                    </a:schemeClr>
                  </a:glow>
                </a:effectLst>
              </a:rPr>
            </a:br>
            <a:r>
              <a:rPr lang="en-US" sz="6000" b="1" dirty="0">
                <a:solidFill>
                  <a:schemeClr val="bg1"/>
                </a:solidFill>
                <a:effectLst>
                  <a:glow rad="254000">
                    <a:schemeClr val="tx1">
                      <a:alpha val="75000"/>
                    </a:schemeClr>
                  </a:glow>
                </a:effectLst>
              </a:rPr>
              <a:t>(7:36-40).</a:t>
            </a:r>
          </a:p>
        </p:txBody>
      </p:sp>
      <p:sp>
        <p:nvSpPr>
          <p:cNvPr id="365572" name="Rectangle 7"/>
          <p:cNvSpPr>
            <a:spLocks noChangeArrowheads="1"/>
          </p:cNvSpPr>
          <p:nvPr/>
        </p:nvSpPr>
        <p:spPr bwMode="auto">
          <a:xfrm>
            <a:off x="5105400" y="6172200"/>
            <a:ext cx="4038600" cy="762000"/>
          </a:xfrm>
          <a:prstGeom prst="rect">
            <a:avLst/>
          </a:prstGeom>
          <a:gradFill rotWithShape="0">
            <a:gsLst>
              <a:gs pos="0">
                <a:srgbClr val="007A01"/>
              </a:gs>
              <a:gs pos="100000">
                <a:srgbClr val="003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nchorCtr="1"/>
          <a:lstStyle/>
          <a:p>
            <a:r>
              <a:rPr lang="en-US" sz="3200" b="0" dirty="0">
                <a:solidFill>
                  <a:srgbClr val="FFFFFF"/>
                </a:solidFill>
              </a:rPr>
              <a:t>1983</a:t>
            </a:r>
            <a:r>
              <a:rPr lang="zh-CN" altLang="en-US" sz="3200" b="0" dirty="0">
                <a:solidFill>
                  <a:srgbClr val="FFFFFF"/>
                </a:solidFill>
              </a:rPr>
              <a:t>年</a:t>
            </a:r>
            <a:r>
              <a:rPr lang="en-US" altLang="zh-CN" sz="3200" b="0" dirty="0">
                <a:solidFill>
                  <a:srgbClr val="FFFFFF"/>
                </a:solidFill>
              </a:rPr>
              <a:t>12</a:t>
            </a:r>
            <a:r>
              <a:rPr lang="zh-CN" altLang="en-US" sz="3200" b="0" dirty="0">
                <a:solidFill>
                  <a:srgbClr val="FFFFFF"/>
                </a:solidFill>
              </a:rPr>
              <a:t>月</a:t>
            </a:r>
            <a:r>
              <a:rPr lang="en-US" altLang="zh-CN" sz="3200" b="0" dirty="0">
                <a:solidFill>
                  <a:srgbClr val="FFFFFF"/>
                </a:solidFill>
              </a:rPr>
              <a:t>30</a:t>
            </a:r>
            <a:r>
              <a:rPr lang="zh-CN" altLang="en-US" sz="3200" b="0" dirty="0">
                <a:solidFill>
                  <a:srgbClr val="FFFFFF"/>
                </a:solidFill>
              </a:rPr>
              <a:t>日</a:t>
            </a:r>
            <a:endParaRPr lang="en-US" altLang="zh-CN" sz="3200" b="0" dirty="0">
              <a:solidFill>
                <a:srgbClr val="FFFFFF"/>
              </a:solidFil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33537" y="476672"/>
            <a:ext cx="9074968" cy="1828800"/>
          </a:xfrm>
        </p:spPr>
        <p:txBody>
          <a:bodyPr/>
          <a:lstStyle/>
          <a:p>
            <a:pPr marL="807501" indent="-807501" algn="l" eaLnBrk="1" hangingPunct="1"/>
            <a:r>
              <a:rPr lang="en-US" b="1" dirty="0">
                <a:solidFill>
                  <a:schemeClr val="bg1"/>
                </a:solidFill>
                <a:latin typeface="Arial" charset="0"/>
                <a:ea typeface="ＭＳ Ｐゴシック" charset="0"/>
                <a:cs typeface="ＭＳ Ｐゴシック" charset="0"/>
              </a:rPr>
              <a:t>A. </a:t>
            </a:r>
            <a:r>
              <a:rPr lang="zh-CN" altLang="en-US" b="1" dirty="0">
                <a:solidFill>
                  <a:srgbClr val="FFFA13"/>
                </a:solidFill>
                <a:latin typeface="Arial" charset="0"/>
                <a:ea typeface="ＭＳ Ｐゴシック" charset="0"/>
                <a:cs typeface="ＭＳ Ｐゴシック" charset="0"/>
              </a:rPr>
              <a:t>独身的</a:t>
            </a:r>
            <a:r>
              <a:rPr lang="zh-CN" altLang="en-US" b="1" dirty="0">
                <a:solidFill>
                  <a:schemeClr val="bg1"/>
                </a:solidFill>
                <a:latin typeface="Arial" charset="0"/>
                <a:ea typeface="ＭＳ Ｐゴシック" charset="0"/>
                <a:cs typeface="ＭＳ Ｐゴシック" charset="0"/>
              </a:rPr>
              <a:t>若是控制不了欲火，反倒是结婚的好</a:t>
            </a:r>
            <a:r>
              <a:rPr lang="en-US" b="1" dirty="0">
                <a:solidFill>
                  <a:schemeClr val="bg1"/>
                </a:solidFill>
                <a:latin typeface="Arial" charset="0"/>
                <a:ea typeface="ＭＳ Ｐゴシック" charset="0"/>
                <a:cs typeface="ＭＳ Ｐゴシック" charset="0"/>
              </a:rPr>
              <a:t>(7:36-38).</a:t>
            </a:r>
            <a:endParaRPr lang="en-US" b="1" dirty="0">
              <a:latin typeface="Arial" charset="0"/>
              <a:ea typeface="ＭＳ Ｐゴシック" charset="0"/>
              <a:cs typeface="ＭＳ Ｐゴシック" charset="0"/>
            </a:endParaRPr>
          </a:p>
        </p:txBody>
      </p:sp>
      <p:pic>
        <p:nvPicPr>
          <p:cNvPr id="367619" name="Picture 3" descr="second-lif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2200" y="2819400"/>
            <a:ext cx="468312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9666" name="Rectangle 3"/>
          <p:cNvSpPr>
            <a:spLocks noGrp="1" noChangeArrowheads="1"/>
          </p:cNvSpPr>
          <p:nvPr>
            <p:ph type="title" idx="4294967295"/>
          </p:nvPr>
        </p:nvSpPr>
        <p:spPr>
          <a:xfrm>
            <a:off x="541784" y="762000"/>
            <a:ext cx="8062664" cy="1143000"/>
          </a:xfrm>
          <a:noFill/>
          <a:ln>
            <a:noFill/>
          </a:ln>
        </p:spPr>
        <p:txBody>
          <a:bodyPr vert="horz" wrap="square" lIns="91378" tIns="45690" rIns="91378" bIns="45690" numCol="1" anchor="ctr" anchorCtr="0" compatLnSpc="1">
            <a:prstTxWarp prst="textNoShape">
              <a:avLst/>
            </a:prstTxWarp>
          </a:bodyPr>
          <a:lstStyle/>
          <a:p>
            <a:pPr marL="807501" indent="-807501" algn="l" eaLnBrk="1" hangingPunct="1"/>
            <a:r>
              <a:rPr lang="en-US" sz="4800" b="1" dirty="0">
                <a:solidFill>
                  <a:schemeClr val="bg1"/>
                </a:solidFill>
                <a:latin typeface="Arial" charset="0"/>
                <a:ea typeface="ＭＳ Ｐゴシック" charset="0"/>
                <a:cs typeface="ＭＳ Ｐゴシック" charset="0"/>
              </a:rPr>
              <a:t>B. </a:t>
            </a:r>
            <a:r>
              <a:rPr lang="zh-CN" altLang="en-US" sz="4800" b="1" dirty="0">
                <a:solidFill>
                  <a:srgbClr val="FFFF00"/>
                </a:solidFill>
                <a:latin typeface="Arial" charset="0"/>
                <a:ea typeface="ＭＳ Ｐゴシック" charset="0"/>
                <a:cs typeface="ＭＳ Ｐゴシック" charset="0"/>
              </a:rPr>
              <a:t>寡居的</a:t>
            </a:r>
            <a:r>
              <a:rPr lang="zh-CN" altLang="en-US" sz="4800" b="1" dirty="0">
                <a:solidFill>
                  <a:schemeClr val="bg1"/>
                </a:solidFill>
                <a:latin typeface="Arial" charset="0"/>
                <a:ea typeface="ＭＳ Ｐゴシック" charset="0"/>
                <a:cs typeface="ＭＳ Ｐゴシック" charset="0"/>
              </a:rPr>
              <a:t>同样也可以结婚</a:t>
            </a:r>
            <a:r>
              <a:rPr lang="en-US" sz="4800" b="1" dirty="0">
                <a:solidFill>
                  <a:schemeClr val="bg1"/>
                </a:solidFill>
                <a:latin typeface="Arial" charset="0"/>
                <a:ea typeface="ＭＳ Ｐゴシック" charset="0"/>
                <a:cs typeface="ＭＳ Ｐゴシック" charset="0"/>
              </a:rPr>
              <a:t>(7:39-40).</a:t>
            </a:r>
          </a:p>
        </p:txBody>
      </p:sp>
      <p:pic>
        <p:nvPicPr>
          <p:cNvPr id="369667" name="Picture 5" descr="CAR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1" y="2438401"/>
            <a:ext cx="30797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1714" name="Picture 3" descr="dan_in_real_life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3"/>
            <a:ext cx="84582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Rectangle 2"/>
          <p:cNvSpPr>
            <a:spLocks noGrp="1" noChangeArrowheads="1"/>
          </p:cNvSpPr>
          <p:nvPr>
            <p:ph type="title" idx="4294967295"/>
          </p:nvPr>
        </p:nvSpPr>
        <p:spPr>
          <a:xfrm>
            <a:off x="251520" y="5867400"/>
            <a:ext cx="8714928" cy="762000"/>
          </a:xfrm>
        </p:spPr>
        <p:txBody>
          <a:bodyPr/>
          <a:lstStyle/>
          <a:p>
            <a:pPr eaLnBrk="1" hangingPunct="1"/>
            <a:r>
              <a:rPr lang="zh-CN" altLang="en-US" sz="4000" b="1" dirty="0">
                <a:solidFill>
                  <a:schemeClr val="tx1"/>
                </a:solidFill>
                <a:latin typeface="Arial" charset="0"/>
                <a:ea typeface="ＭＳ Ｐゴシック" charset="0"/>
                <a:cs typeface="ＭＳ Ｐゴシック" charset="0"/>
              </a:rPr>
              <a:t>单亲爸爸几多愁～</a:t>
            </a:r>
            <a:endParaRPr lang="en-US" b="1" dirty="0">
              <a:solidFill>
                <a:schemeClr val="tx1"/>
              </a:solidFill>
              <a:latin typeface="Arial" charset="0"/>
              <a:ea typeface="ＭＳ Ｐゴシック" charset="0"/>
              <a:cs typeface="ＭＳ Ｐゴシック"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3762" name="Picture 5" descr="Hayter-Dav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71628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3" name="Rectangle 3"/>
          <p:cNvSpPr>
            <a:spLocks noGrp="1" noChangeArrowheads="1"/>
          </p:cNvSpPr>
          <p:nvPr>
            <p:ph type="title" idx="4294967295"/>
          </p:nvPr>
        </p:nvSpPr>
        <p:spPr>
          <a:xfrm>
            <a:off x="3733800" y="276201"/>
            <a:ext cx="5410200" cy="1066800"/>
          </a:xfrm>
          <a:noFill/>
        </p:spPr>
        <p:txBody>
          <a:bodyPr/>
          <a:lstStyle/>
          <a:p>
            <a:pPr eaLnBrk="1" hangingPunct="1"/>
            <a:r>
              <a:rPr lang="zh-CN" altLang="en-US" sz="4000" b="1" u="sng" dirty="0">
                <a:solidFill>
                  <a:schemeClr val="bg1"/>
                </a:solidFill>
                <a:latin typeface="Arial" charset="0"/>
                <a:ea typeface="ＭＳ Ｐゴシック" charset="0"/>
                <a:cs typeface="ＭＳ Ｐゴシック" charset="0"/>
              </a:rPr>
              <a:t>林前 </a:t>
            </a:r>
            <a:r>
              <a:rPr lang="en-US" sz="4000" b="1" u="sng" dirty="0">
                <a:solidFill>
                  <a:schemeClr val="bg1"/>
                </a:solidFill>
                <a:latin typeface="Arial" charset="0"/>
                <a:ea typeface="ＭＳ Ｐゴシック" charset="0"/>
                <a:cs typeface="ＭＳ Ｐゴシック" charset="0"/>
              </a:rPr>
              <a:t>7:25-40</a:t>
            </a:r>
            <a:r>
              <a:rPr lang="zh-CN" altLang="en-US" sz="4000" b="1" u="sng" dirty="0">
                <a:solidFill>
                  <a:schemeClr val="bg1"/>
                </a:solidFill>
                <a:latin typeface="Arial" charset="0"/>
                <a:ea typeface="ＭＳ Ｐゴシック" charset="0"/>
                <a:cs typeface="ＭＳ Ｐゴシック" charset="0"/>
              </a:rPr>
              <a:t>的</a:t>
            </a:r>
            <a:br>
              <a:rPr lang="en-US" altLang="zh-CN" sz="4000" b="1" u="sng" dirty="0">
                <a:solidFill>
                  <a:schemeClr val="bg1"/>
                </a:solidFill>
                <a:latin typeface="Arial" charset="0"/>
                <a:ea typeface="ＭＳ Ｐゴシック" charset="0"/>
                <a:cs typeface="ＭＳ Ｐゴシック" charset="0"/>
              </a:rPr>
            </a:br>
            <a:r>
              <a:rPr lang="zh-CN" altLang="en-US" sz="4000" b="1" u="sng" dirty="0">
                <a:solidFill>
                  <a:schemeClr val="bg1"/>
                </a:solidFill>
                <a:latin typeface="Arial" charset="0"/>
                <a:ea typeface="ＭＳ Ｐゴシック" charset="0"/>
                <a:cs typeface="ＭＳ Ｐゴシック" charset="0"/>
              </a:rPr>
              <a:t>中心思想</a:t>
            </a:r>
            <a:endParaRPr lang="en-US" sz="4000" b="1" dirty="0">
              <a:latin typeface="Arial" charset="0"/>
              <a:ea typeface="ＭＳ Ｐゴシック" charset="0"/>
              <a:cs typeface="ＭＳ Ｐゴシック" charset="0"/>
            </a:endParaRPr>
          </a:p>
        </p:txBody>
      </p:sp>
      <p:sp>
        <p:nvSpPr>
          <p:cNvPr id="112644" name="Rectangle 4"/>
          <p:cNvSpPr>
            <a:spLocks noChangeArrowheads="1"/>
          </p:cNvSpPr>
          <p:nvPr/>
        </p:nvSpPr>
        <p:spPr bwMode="auto">
          <a:xfrm>
            <a:off x="4038600" y="1647801"/>
            <a:ext cx="5105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独身有独身的</a:t>
            </a:r>
            <a:r>
              <a:rPr lang="zh-CN" altLang="en-US" sz="4400" b="0" dirty="0">
                <a:solidFill>
                  <a:srgbClr val="FFFF00"/>
                </a:solidFill>
              </a:rPr>
              <a:t>好处</a:t>
            </a:r>
            <a:r>
              <a:rPr lang="zh-CN" altLang="en-US" sz="4400" b="0" dirty="0">
                <a:solidFill>
                  <a:srgbClr val="FFFFFF"/>
                </a:solidFill>
              </a:rPr>
              <a:t> </a:t>
            </a:r>
            <a:r>
              <a:rPr lang="en-US" altLang="zh-CN" sz="4400" b="0" dirty="0">
                <a:solidFill>
                  <a:srgbClr val="FFFFFF"/>
                </a:solidFill>
              </a:rPr>
              <a:t>(</a:t>
            </a:r>
            <a:r>
              <a:rPr lang="zh-CN" altLang="en-US" sz="4400" b="0" dirty="0">
                <a:solidFill>
                  <a:srgbClr val="FFFFFF"/>
                </a:solidFill>
              </a:rPr>
              <a:t>逆境中更是如此</a:t>
            </a:r>
            <a:r>
              <a:rPr lang="en-US" altLang="zh-CN" sz="4400" b="0" dirty="0">
                <a:solidFill>
                  <a:srgbClr val="FFFFFF"/>
                </a:solidFill>
              </a:rPr>
              <a:t>) </a:t>
            </a:r>
            <a:r>
              <a:rPr lang="zh-CN" altLang="en-US" sz="4400" b="0" dirty="0">
                <a:solidFill>
                  <a:srgbClr val="FFFFFF"/>
                </a:solidFill>
              </a:rPr>
              <a:t>结婚却也不</a:t>
            </a:r>
            <a:r>
              <a:rPr lang="zh-CN" altLang="en-US" sz="4400" b="0" dirty="0">
                <a:solidFill>
                  <a:srgbClr val="FFFF00"/>
                </a:solidFill>
              </a:rPr>
              <a:t>被禁止</a:t>
            </a:r>
            <a:r>
              <a:rPr lang="en-US" altLang="zh-CN" sz="4400" b="0" dirty="0">
                <a:solidFill>
                  <a:srgbClr val="FFFFFF"/>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dissolve">
                                      <p:cBhvr>
                                        <p:cTn id="7" dur="5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7858" name="Picture 4" descr="singled-ou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59" name="Rectangle 2"/>
          <p:cNvSpPr>
            <a:spLocks noGrp="1" noChangeArrowheads="1"/>
          </p:cNvSpPr>
          <p:nvPr>
            <p:ph type="title" idx="4294967295"/>
          </p:nvPr>
        </p:nvSpPr>
        <p:spPr>
          <a:xfrm>
            <a:off x="762000" y="152400"/>
            <a:ext cx="7772400" cy="990600"/>
          </a:xfrm>
          <a:solidFill>
            <a:schemeClr val="tx2"/>
          </a:solidFill>
        </p:spPr>
        <p:txBody>
          <a:bodyPr/>
          <a:lstStyle/>
          <a:p>
            <a:pPr eaLnBrk="1" hangingPunct="1"/>
            <a:r>
              <a:rPr lang="zh-CN" altLang="en-US" dirty="0">
                <a:solidFill>
                  <a:schemeClr val="bg1"/>
                </a:solidFill>
                <a:latin typeface="Arial" charset="0"/>
                <a:ea typeface="ＭＳ Ｐゴシック" charset="0"/>
                <a:cs typeface="ＭＳ Ｐゴシック" charset="0"/>
              </a:rPr>
              <a:t>独身又怎样</a:t>
            </a:r>
            <a:r>
              <a:rPr lang="en-US" dirty="0">
                <a:solidFill>
                  <a:schemeClr val="bg1"/>
                </a:solidFill>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685800" y="381000"/>
            <a:ext cx="7772400" cy="1143000"/>
          </a:xfrm>
          <a:solidFill>
            <a:srgbClr val="FF0000"/>
          </a:solidFill>
        </p:spPr>
        <p:txBody>
          <a:bodyPr/>
          <a:lstStyle/>
          <a:p>
            <a:pPr eaLnBrk="1" hangingPunct="1"/>
            <a:r>
              <a:rPr lang="zh-CN" altLang="en-US" sz="5400" b="1" dirty="0">
                <a:solidFill>
                  <a:schemeClr val="bg1"/>
                </a:solidFill>
                <a:latin typeface="Arial" charset="0"/>
                <a:ea typeface="ＭＳ Ｐゴシック" charset="0"/>
                <a:cs typeface="ＭＳ Ｐゴシック" charset="0"/>
              </a:rPr>
              <a:t>哈里特</a:t>
            </a:r>
            <a:r>
              <a:rPr lang="en-US" altLang="zh-CN" sz="5400" b="1" dirty="0">
                <a:solidFill>
                  <a:schemeClr val="bg1"/>
                </a:solidFill>
                <a:latin typeface="Arial" charset="0"/>
                <a:ea typeface="ＭＳ Ｐゴシック" charset="0"/>
                <a:cs typeface="ＭＳ Ｐゴシック" charset="0"/>
              </a:rPr>
              <a:t>·</a:t>
            </a:r>
            <a:r>
              <a:rPr lang="zh-CN" altLang="en-US" sz="5400" b="1" dirty="0">
                <a:solidFill>
                  <a:schemeClr val="bg1"/>
                </a:solidFill>
                <a:latin typeface="Arial" charset="0"/>
                <a:ea typeface="ＭＳ Ｐゴシック" charset="0"/>
                <a:cs typeface="ＭＳ Ｐゴシック" charset="0"/>
              </a:rPr>
              <a:t>哈特妮</a:t>
            </a:r>
            <a:endParaRPr lang="en-US" dirty="0">
              <a:latin typeface="Arial" charset="0"/>
              <a:ea typeface="ＭＳ Ｐゴシック" charset="0"/>
              <a:cs typeface="ＭＳ Ｐゴシック" charset="0"/>
            </a:endParaRPr>
          </a:p>
        </p:txBody>
      </p:sp>
      <p:pic>
        <p:nvPicPr>
          <p:cNvPr id="130052" name="Picture 4" descr="tombstone07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68776"/>
            <a:ext cx="4033838"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914400" y="2057400"/>
            <a:ext cx="7543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altLang="ja-JP" sz="4400" b="0" dirty="0">
                <a:solidFill>
                  <a:srgbClr val="FFFFFF"/>
                </a:solidFill>
              </a:rPr>
              <a:t>"</a:t>
            </a:r>
            <a:r>
              <a:rPr lang="zh-CN" altLang="en-US" sz="4400" b="0" dirty="0">
                <a:solidFill>
                  <a:srgbClr val="FFFFFF"/>
                </a:solidFill>
              </a:rPr>
              <a:t>我不愿人在我的墓志铭上刻下‘某某（未婚）女士’（注：英文同“错失”解）的称谓，其实我所“错失”的并没有人们想象的那么多</a:t>
            </a:r>
            <a:r>
              <a:rPr lang="en-US" sz="4400" b="0" dirty="0">
                <a:solidFill>
                  <a:srgbClr val="FFFFFF"/>
                </a:solidFill>
              </a:rPr>
              <a:t>!</a:t>
            </a:r>
            <a:r>
              <a:rPr lang="en-US" altLang="ja-JP" sz="4400" b="0" dirty="0">
                <a:solidFill>
                  <a:srgbClr val="FFFFFF"/>
                </a:solidFill>
              </a:rPr>
              <a:t>"</a:t>
            </a:r>
            <a:r>
              <a:rPr lang="en-US" sz="4400" b="0"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6" descr="stressed la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52850"/>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5" name="Picture 7" descr="stressed wo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38213"/>
            <a:ext cx="4033838"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6" name="Picture 8" descr="portrait-bi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0926" y="506414"/>
            <a:ext cx="5576887"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Grp="1" noChangeArrowheads="1"/>
          </p:cNvSpPr>
          <p:nvPr>
            <p:ph type="title"/>
          </p:nvPr>
        </p:nvSpPr>
        <p:spPr>
          <a:xfrm>
            <a:off x="381000" y="76200"/>
            <a:ext cx="8458200" cy="914400"/>
          </a:xfrm>
        </p:spPr>
        <p:txBody>
          <a:bodyPr/>
          <a:lstStyle/>
          <a:p>
            <a:pPr eaLnBrk="1" hangingPunct="1"/>
            <a:r>
              <a:rPr lang="zh-CN" altLang="en-US" sz="4000" b="1" dirty="0">
                <a:latin typeface="Arial" charset="0"/>
                <a:ea typeface="ＭＳ Ｐゴシック" charset="0"/>
                <a:cs typeface="ＭＳ Ｐゴシック" charset="0"/>
              </a:rPr>
              <a:t>已婚又何妨</a:t>
            </a:r>
            <a:r>
              <a:rPr lang="en-US" altLang="zh-CN" sz="4000" b="1" dirty="0">
                <a:latin typeface="Arial" charset="0"/>
                <a:ea typeface="ＭＳ Ｐゴシック" charset="0"/>
                <a:cs typeface="ＭＳ Ｐゴシック" charset="0"/>
              </a:rPr>
              <a:t>?</a:t>
            </a:r>
            <a:endParaRPr lang="en-US" sz="4000" b="1"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16000"/>
    </mc:Choice>
    <mc:Fallback xmlns="">
      <p:transition advClick="0" advTm="16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685800" y="228600"/>
            <a:ext cx="7772400" cy="1143000"/>
          </a:xfrm>
        </p:spPr>
        <p:txBody>
          <a:bodyPr/>
          <a:lstStyle/>
          <a:p>
            <a:pPr eaLnBrk="1" hangingPunct="1"/>
            <a:r>
              <a:rPr lang="zh-CN" altLang="en-US" dirty="0">
                <a:solidFill>
                  <a:schemeClr val="bg1"/>
                </a:solidFill>
                <a:latin typeface="Arial" charset="0"/>
                <a:ea typeface="Osaka" charset="0"/>
                <a:cs typeface="Osaka" charset="0"/>
              </a:rPr>
              <a:t>在陵寝崇拜</a:t>
            </a:r>
            <a:endParaRPr lang="en-US" dirty="0">
              <a:solidFill>
                <a:schemeClr val="bg1"/>
              </a:solidFill>
              <a:latin typeface="Arial" charset="0"/>
              <a:ea typeface="Osaka" charset="0"/>
              <a:cs typeface="Osaka"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685800" y="228600"/>
            <a:ext cx="7772400" cy="838200"/>
          </a:xfrm>
        </p:spPr>
        <p:txBody>
          <a:bodyPr/>
          <a:lstStyle/>
          <a:p>
            <a:pPr eaLnBrk="1" hangingPunct="1"/>
            <a:r>
              <a:rPr lang="zh-CN" altLang="en-US" b="1" dirty="0">
                <a:solidFill>
                  <a:schemeClr val="bg1"/>
                </a:solidFill>
                <a:latin typeface="Arial" charset="0"/>
                <a:ea typeface="ＭＳ Ｐゴシック" charset="0"/>
                <a:cs typeface="ＭＳ Ｐゴシック" charset="0"/>
              </a:rPr>
              <a:t>新约中闪耀的王老五们</a:t>
            </a:r>
            <a:endParaRPr lang="en-US" dirty="0">
              <a:latin typeface="Arial" charset="0"/>
              <a:ea typeface="ＭＳ Ｐゴシック" charset="0"/>
              <a:cs typeface="ＭＳ Ｐゴシック" charset="0"/>
            </a:endParaRPr>
          </a:p>
        </p:txBody>
      </p:sp>
      <p:pic>
        <p:nvPicPr>
          <p:cNvPr id="64516"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2133601"/>
            <a:ext cx="2357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6"/>
          <p:cNvSpPr txBox="1">
            <a:spLocks noChangeArrowheads="1"/>
          </p:cNvSpPr>
          <p:nvPr/>
        </p:nvSpPr>
        <p:spPr bwMode="auto">
          <a:xfrm>
            <a:off x="2819401" y="2895606"/>
            <a:ext cx="32766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Romans 5:12-21</a:t>
            </a:r>
          </a:p>
        </p:txBody>
      </p:sp>
      <p:sp>
        <p:nvSpPr>
          <p:cNvPr id="64519" name="Text Box 7"/>
          <p:cNvSpPr txBox="1">
            <a:spLocks noChangeArrowheads="1"/>
          </p:cNvSpPr>
          <p:nvPr/>
        </p:nvSpPr>
        <p:spPr bwMode="auto">
          <a:xfrm>
            <a:off x="2819401" y="3429003"/>
            <a:ext cx="32766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1 Cor. 15:22</a:t>
            </a:r>
          </a:p>
        </p:txBody>
      </p:sp>
      <p:pic>
        <p:nvPicPr>
          <p:cNvPr id="386054" name="Picture 11" descr="PH01589K"/>
          <p:cNvPicPr>
            <a:picLocks noChangeAspect="1" noChangeArrowheads="1"/>
          </p:cNvPicPr>
          <p:nvPr/>
        </p:nvPicPr>
        <p:blipFill>
          <a:blip r:embed="rId4">
            <a:lum bright="20000" contrast="14000"/>
            <a:extLst>
              <a:ext uri="{28A0092B-C50C-407E-A947-70E740481C1C}">
                <a14:useLocalDpi xmlns:a14="http://schemas.microsoft.com/office/drawing/2010/main"/>
              </a:ext>
            </a:extLst>
          </a:blip>
          <a:srcRect/>
          <a:stretch>
            <a:fillRect/>
          </a:stretch>
        </p:blipFill>
        <p:spPr bwMode="auto">
          <a:xfrm>
            <a:off x="5715000" y="2133601"/>
            <a:ext cx="2324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dissolve">
                                      <p:cBhvr>
                                        <p:cTn id="7" dur="500"/>
                                        <p:tgtEl>
                                          <p:spTgt spid="64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8">
                                            <p:txEl>
                                              <p:pRg st="0" end="0"/>
                                            </p:txEl>
                                          </p:spTgt>
                                        </p:tgtEl>
                                        <p:attrNameLst>
                                          <p:attrName>style.visibility</p:attrName>
                                        </p:attrNameLst>
                                      </p:cBhvr>
                                      <p:to>
                                        <p:strVal val="visible"/>
                                      </p:to>
                                    </p:set>
                                    <p:animEffect transition="in" filter="fade">
                                      <p:cBhvr>
                                        <p:cTn id="12" dur="500"/>
                                        <p:tgtEl>
                                          <p:spTgt spid="645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519">
                                            <p:txEl>
                                              <p:pRg st="0" end="0"/>
                                            </p:txEl>
                                          </p:spTgt>
                                        </p:tgtEl>
                                        <p:attrNameLst>
                                          <p:attrName>style.visibility</p:attrName>
                                        </p:attrNameLst>
                                      </p:cBhvr>
                                      <p:to>
                                        <p:strVal val="visible"/>
                                      </p:to>
                                    </p:set>
                                    <p:animEffect transition="in" filter="fade">
                                      <p:cBhvr>
                                        <p:cTn id="17" dur="500"/>
                                        <p:tgtEl>
                                          <p:spTgt spid="645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build="p" autoUpdateAnimBg="0"/>
      <p:bldP spid="64519" grpId="0" build="p"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p:txBody>
          <a:bodyPr/>
          <a:lstStyle/>
          <a:p>
            <a:pPr eaLnBrk="1" hangingPunct="1"/>
            <a:r>
              <a:rPr lang="zh-CN" altLang="en-US" dirty="0">
                <a:solidFill>
                  <a:schemeClr val="bg1"/>
                </a:solidFill>
                <a:latin typeface="Arial" charset="0"/>
                <a:ea typeface="ＭＳ Ｐゴシック" charset="0"/>
                <a:cs typeface="ＭＳ Ｐゴシック" charset="0"/>
              </a:rPr>
              <a:t>露茜</a:t>
            </a:r>
            <a:r>
              <a:rPr lang="en-US" altLang="zh-CN" dirty="0">
                <a:solidFill>
                  <a:schemeClr val="bg1"/>
                </a:solidFill>
                <a:latin typeface="Arial" charset="0"/>
                <a:ea typeface="ＭＳ Ｐゴシック" charset="0"/>
                <a:cs typeface="ＭＳ Ｐゴシック" charset="0"/>
              </a:rPr>
              <a:t>·</a:t>
            </a:r>
            <a:r>
              <a:rPr lang="zh-CN" altLang="en-US" dirty="0">
                <a:solidFill>
                  <a:schemeClr val="bg1"/>
                </a:solidFill>
                <a:latin typeface="Arial" charset="0"/>
                <a:ea typeface="ＭＳ Ｐゴシック" charset="0"/>
                <a:cs typeface="ＭＳ Ｐゴシック" charset="0"/>
              </a:rPr>
              <a:t>斯文道尔</a:t>
            </a:r>
            <a:endParaRPr lang="en-US" dirty="0">
              <a:latin typeface="Arial" charset="0"/>
              <a:ea typeface="ＭＳ Ｐゴシック" charset="0"/>
              <a:cs typeface="ＭＳ Ｐゴシック" charset="0"/>
            </a:endParaRPr>
          </a:p>
        </p:txBody>
      </p:sp>
      <p:pic>
        <p:nvPicPr>
          <p:cNvPr id="46083" name="Picture 3" descr="narrow my b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81436">
            <a:off x="685800" y="228600"/>
            <a:ext cx="167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LuciSwindo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152400"/>
            <a:ext cx="23876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228600" y="3048001"/>
            <a:ext cx="8610600" cy="267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altLang="ja-JP" sz="2800" b="0" dirty="0">
                <a:solidFill>
                  <a:srgbClr val="FFFFFF"/>
                </a:solidFill>
                <a:latin typeface="Arial Narrow" charset="0"/>
              </a:rPr>
              <a:t>"</a:t>
            </a:r>
            <a:r>
              <a:rPr lang="zh-CN" altLang="en-US" sz="2800" b="0" dirty="0">
                <a:solidFill>
                  <a:srgbClr val="FFFFFF"/>
                </a:solidFill>
                <a:latin typeface="Arial Narrow" charset="0"/>
              </a:rPr>
              <a:t>打小我就想往独身。其实我压根就没动过结婚的念头，因为我的志向在别处</a:t>
            </a:r>
            <a:r>
              <a:rPr lang="en-US" altLang="zh-CN" sz="2800" b="0" dirty="0">
                <a:solidFill>
                  <a:srgbClr val="FFFFFF"/>
                </a:solidFill>
                <a:latin typeface="Arial Narrow" charset="0"/>
              </a:rPr>
              <a:t>---</a:t>
            </a:r>
            <a:r>
              <a:rPr lang="zh-CN" altLang="en-US" sz="2800" b="0" dirty="0">
                <a:solidFill>
                  <a:srgbClr val="FFFFFF"/>
                </a:solidFill>
                <a:latin typeface="Arial Narrow" charset="0"/>
              </a:rPr>
              <a:t>我想当一名职业歌手，过着漂泊的生活。我很清楚婚姻就意味着我要和这些理想挥别。再说我的性格趋向独立，似乎不太适合婚姻和家庭的约束。估计我是一个很难和我的另一半相处的女人。所以很早的时候神就对我说过，‘你最好独身’。</a:t>
            </a:r>
            <a:r>
              <a:rPr lang="en-US" altLang="ja-JP" sz="2800" b="0" dirty="0">
                <a:solidFill>
                  <a:srgbClr val="FFFFFF"/>
                </a:solidFill>
                <a:latin typeface="Arial Narrow" charset="0"/>
              </a:rPr>
              <a:t>"</a:t>
            </a:r>
            <a:r>
              <a:rPr lang="en-US" sz="2800" b="0" dirty="0">
                <a:solidFill>
                  <a:srgbClr val="FFFFFF"/>
                </a:solidFill>
                <a:latin typeface="Arial Narrow"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608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50613324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zh-CN" altLang="en-US" sz="3600" b="1" dirty="0">
                <a:solidFill>
                  <a:schemeClr val="bg1"/>
                </a:solidFill>
                <a:latin typeface="Arial"/>
                <a:cs typeface="Arial"/>
              </a:rPr>
              <a:t>确信源自</a:t>
            </a:r>
            <a:r>
              <a:rPr lang="en-US" sz="3600" b="1" dirty="0">
                <a:solidFill>
                  <a:schemeClr val="bg1"/>
                </a:solidFill>
                <a:latin typeface="Arial"/>
                <a:cs typeface="Arial"/>
              </a:rPr>
              <a:t>…</a:t>
            </a:r>
            <a:endParaRPr lang="en-US" b="1" dirty="0">
              <a:solidFill>
                <a:schemeClr val="bg1"/>
              </a:solidFill>
              <a:latin typeface="Arial"/>
              <a:cs typeface="Arial"/>
            </a:endParaRPr>
          </a:p>
        </p:txBody>
      </p:sp>
      <p:sp>
        <p:nvSpPr>
          <p:cNvPr id="83972" name="Rectangle 4"/>
          <p:cNvSpPr>
            <a:spLocks noChangeArrowheads="1"/>
          </p:cNvSpPr>
          <p:nvPr/>
        </p:nvSpPr>
        <p:spPr bwMode="auto">
          <a:xfrm>
            <a:off x="304800" y="6096001"/>
            <a:ext cx="883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2800" dirty="0">
                <a:solidFill>
                  <a:srgbClr val="FFFFFF"/>
                </a:solidFill>
                <a:latin typeface="Arial"/>
                <a:cs typeface="Arial"/>
              </a:rPr>
              <a:t>从城市眺望哥林多卫城</a:t>
            </a:r>
          </a:p>
        </p:txBody>
      </p:sp>
      <p:sp>
        <p:nvSpPr>
          <p:cNvPr id="83973"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经文</a:t>
            </a:r>
            <a:endParaRPr lang="en-US" sz="4400" dirty="0">
              <a:solidFill>
                <a:srgbClr val="FFFFFF"/>
              </a:solidFill>
              <a:latin typeface="Arial"/>
              <a:cs typeface="Arial"/>
            </a:endParaRPr>
          </a:p>
        </p:txBody>
      </p:sp>
      <p:sp>
        <p:nvSpPr>
          <p:cNvPr id="83974"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3875715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animEffect transition="in" filter="wipe(up)">
                                      <p:cBhvr>
                                        <p:cTn id="7" dur="500"/>
                                        <p:tgtEl>
                                          <p:spTgt spid="8397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3973"/>
                                        </p:tgtEl>
                                        <p:attrNameLst>
                                          <p:attrName>style.visibility</p:attrName>
                                        </p:attrNameLst>
                                      </p:cBhvr>
                                      <p:to>
                                        <p:strVal val="visible"/>
                                      </p:to>
                                    </p:set>
                                    <p:animEffect transition="in" filter="wipe(left)">
                                      <p:cBhvr>
                                        <p:cTn id="11" dur="500"/>
                                        <p:tgtEl>
                                          <p:spTgt spid="8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autoUpdateAnimBg="0"/>
      <p:bldP spid="83974"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295401"/>
            <a:ext cx="7772400" cy="2667000"/>
          </a:xfrm>
          <a:effectLst>
            <a:outerShdw blurRad="63500" dist="35921" dir="2700000" algn="ctr" rotWithShape="0">
              <a:srgbClr val="000000">
                <a:alpha val="74998"/>
              </a:srgbClr>
            </a:outerShdw>
          </a:effectLst>
        </p:spPr>
        <p:txBody>
          <a:bodyPr/>
          <a:lstStyle/>
          <a:p>
            <a:pPr eaLnBrk="1" hangingPunct="1">
              <a:defRPr/>
            </a:pPr>
            <a:r>
              <a:rPr lang="zh-CN" altLang="en-US" sz="9600" dirty="0">
                <a:solidFill>
                  <a:srgbClr val="FFFF00"/>
                </a:solidFill>
                <a:effectLst>
                  <a:outerShdw blurRad="38100" dist="38100" dir="2700000" algn="tl">
                    <a:srgbClr val="FFFFFF"/>
                  </a:outerShdw>
                </a:effectLst>
              </a:rPr>
              <a:t>哥林多</a:t>
            </a:r>
            <a:r>
              <a:rPr lang="zh-CN" altLang="en-US" sz="9600" dirty="0">
                <a:solidFill>
                  <a:schemeClr val="bg1"/>
                </a:solidFill>
                <a:effectLst>
                  <a:outerShdw blurRad="38100" dist="38100" dir="2700000" algn="tl">
                    <a:srgbClr val="808080"/>
                  </a:outerShdw>
                </a:effectLst>
              </a:rPr>
              <a:t>出现的问题</a:t>
            </a:r>
            <a:endParaRPr lang="en-US" dirty="0">
              <a:solidFill>
                <a:schemeClr val="bg1"/>
              </a:solidFill>
            </a:endParaRPr>
          </a:p>
        </p:txBody>
      </p:sp>
      <p:sp>
        <p:nvSpPr>
          <p:cNvPr id="69636" name="WordArt 4" descr="Narrow vertical"/>
          <p:cNvSpPr>
            <a:spLocks noChangeArrowheads="1" noChangeShapeType="1" noTextEdit="1"/>
          </p:cNvSpPr>
          <p:nvPr/>
        </p:nvSpPr>
        <p:spPr bwMode="auto">
          <a:xfrm rot="-871621">
            <a:off x="4038600" y="4953000"/>
            <a:ext cx="4419600" cy="1600200"/>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不满足现状</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(7)</a:t>
            </a:r>
          </a:p>
        </p:txBody>
      </p:sp>
      <p:sp>
        <p:nvSpPr>
          <p:cNvPr id="69638" name="WordArt 6" descr="Narrow vertical"/>
          <p:cNvSpPr>
            <a:spLocks noChangeArrowheads="1" noChangeShapeType="1" noTextEdit="1"/>
          </p:cNvSpPr>
          <p:nvPr/>
        </p:nvSpPr>
        <p:spPr bwMode="auto">
          <a:xfrm rot="318455">
            <a:off x="2514600" y="0"/>
            <a:ext cx="3708400" cy="1447800"/>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分党</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(1-4)</a:t>
            </a:r>
          </a:p>
        </p:txBody>
      </p:sp>
      <p:sp>
        <p:nvSpPr>
          <p:cNvPr id="69640" name="Text Box 8"/>
          <p:cNvSpPr txBox="1">
            <a:spLocks noChangeArrowheads="1"/>
          </p:cNvSpPr>
          <p:nvPr/>
        </p:nvSpPr>
        <p:spPr bwMode="auto">
          <a:xfrm>
            <a:off x="2961098" y="3962401"/>
            <a:ext cx="3013840" cy="76938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r>
              <a:rPr lang="zh-CN" altLang="en-US" sz="4400" dirty="0">
                <a:solidFill>
                  <a:srgbClr val="FFFFFF"/>
                </a:solidFill>
                <a:cs typeface="Osaka"/>
              </a:rPr>
              <a:t>哥林多前书</a:t>
            </a:r>
            <a:endParaRPr lang="en-US" sz="4400" dirty="0">
              <a:solidFill>
                <a:srgbClr val="FFFFFF"/>
              </a:solidFill>
              <a:cs typeface="Osaka"/>
            </a:endParaRPr>
          </a:p>
        </p:txBody>
      </p:sp>
      <p:sp>
        <p:nvSpPr>
          <p:cNvPr id="69639" name="WordArt 7" descr="Narrow vertical"/>
          <p:cNvSpPr>
            <a:spLocks noChangeArrowheads="1" noChangeShapeType="1" noTextEdit="1"/>
          </p:cNvSpPr>
          <p:nvPr/>
        </p:nvSpPr>
        <p:spPr bwMode="auto">
          <a:xfrm rot="-1307426">
            <a:off x="0" y="4876800"/>
            <a:ext cx="3124200" cy="16176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淫乱</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(5-6)</a:t>
            </a:r>
          </a:p>
        </p:txBody>
      </p:sp>
    </p:spTree>
    <p:extLst>
      <p:ext uri="{BB962C8B-B14F-4D97-AF65-F5344CB8AC3E}">
        <p14:creationId xmlns:p14="http://schemas.microsoft.com/office/powerpoint/2010/main" val="1896928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fade">
                                      <p:cBhvr>
                                        <p:cTn id="7" dur="770" decel="100000"/>
                                        <p:tgtEl>
                                          <p:spTgt spid="69638"/>
                                        </p:tgtEl>
                                      </p:cBhvr>
                                    </p:animEffect>
                                    <p:animScale>
                                      <p:cBhvr>
                                        <p:cTn id="8" dur="770" decel="100000"/>
                                        <p:tgtEl>
                                          <p:spTgt spid="69638"/>
                                        </p:tgtEl>
                                      </p:cBhvr>
                                      <p:from x="10000" y="10000"/>
                                      <p:to x="200000" y="450000"/>
                                    </p:animScale>
                                    <p:animScale>
                                      <p:cBhvr>
                                        <p:cTn id="9" dur="1230" accel="100000" fill="hold">
                                          <p:stCondLst>
                                            <p:cond delay="770"/>
                                          </p:stCondLst>
                                        </p:cTn>
                                        <p:tgtEl>
                                          <p:spTgt spid="69638"/>
                                        </p:tgtEl>
                                      </p:cBhvr>
                                      <p:from x="200000" y="450000"/>
                                      <p:to x="100000" y="100000"/>
                                    </p:animScale>
                                    <p:set>
                                      <p:cBhvr>
                                        <p:cTn id="10" dur="770" fill="hold"/>
                                        <p:tgtEl>
                                          <p:spTgt spid="69638"/>
                                        </p:tgtEl>
                                        <p:attrNameLst>
                                          <p:attrName>ppt_x</p:attrName>
                                        </p:attrNameLst>
                                      </p:cBhvr>
                                      <p:to>
                                        <p:strVal val="(0.5)"/>
                                      </p:to>
                                    </p:set>
                                    <p:anim from="(0.5)" to="(#ppt_x)" calcmode="lin" valueType="num">
                                      <p:cBhvr>
                                        <p:cTn id="11" dur="1230" accel="100000" fill="hold">
                                          <p:stCondLst>
                                            <p:cond delay="770"/>
                                          </p:stCondLst>
                                        </p:cTn>
                                        <p:tgtEl>
                                          <p:spTgt spid="69638"/>
                                        </p:tgtEl>
                                        <p:attrNameLst>
                                          <p:attrName>ppt_x</p:attrName>
                                        </p:attrNameLst>
                                      </p:cBhvr>
                                    </p:anim>
                                    <p:set>
                                      <p:cBhvr>
                                        <p:cTn id="12" dur="770" fill="hold"/>
                                        <p:tgtEl>
                                          <p:spTgt spid="69638"/>
                                        </p:tgtEl>
                                        <p:attrNameLst>
                                          <p:attrName>ppt_y</p:attrName>
                                        </p:attrNameLst>
                                      </p:cBhvr>
                                      <p:to>
                                        <p:strVal val="(#ppt_y+0.4)"/>
                                      </p:to>
                                    </p:set>
                                    <p:anim from="(#ppt_y+0.4)" to="(#ppt_y)" calcmode="lin" valueType="num">
                                      <p:cBhvr>
                                        <p:cTn id="13" dur="1230" accel="100000" fill="hold">
                                          <p:stCondLst>
                                            <p:cond delay="770"/>
                                          </p:stCondLst>
                                        </p:cTn>
                                        <p:tgtEl>
                                          <p:spTgt spid="6963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9"/>
                                        </p:tgtEl>
                                        <p:attrNameLst>
                                          <p:attrName>style.visibility</p:attrName>
                                        </p:attrNameLst>
                                      </p:cBhvr>
                                      <p:to>
                                        <p:strVal val="visible"/>
                                      </p:to>
                                    </p:set>
                                    <p:animEffect transition="in" filter="fade">
                                      <p:cBhvr>
                                        <p:cTn id="18" dur="770" decel="100000"/>
                                        <p:tgtEl>
                                          <p:spTgt spid="69639"/>
                                        </p:tgtEl>
                                      </p:cBhvr>
                                    </p:animEffect>
                                    <p:animScale>
                                      <p:cBhvr>
                                        <p:cTn id="19" dur="770" decel="100000"/>
                                        <p:tgtEl>
                                          <p:spTgt spid="69639"/>
                                        </p:tgtEl>
                                      </p:cBhvr>
                                      <p:from x="10000" y="10000"/>
                                      <p:to x="200000" y="450000"/>
                                    </p:animScale>
                                    <p:animScale>
                                      <p:cBhvr>
                                        <p:cTn id="20" dur="1230" accel="100000" fill="hold">
                                          <p:stCondLst>
                                            <p:cond delay="770"/>
                                          </p:stCondLst>
                                        </p:cTn>
                                        <p:tgtEl>
                                          <p:spTgt spid="69639"/>
                                        </p:tgtEl>
                                      </p:cBhvr>
                                      <p:from x="200000" y="450000"/>
                                      <p:to x="100000" y="100000"/>
                                    </p:animScale>
                                    <p:set>
                                      <p:cBhvr>
                                        <p:cTn id="21" dur="770" fill="hold"/>
                                        <p:tgtEl>
                                          <p:spTgt spid="69639"/>
                                        </p:tgtEl>
                                        <p:attrNameLst>
                                          <p:attrName>ppt_x</p:attrName>
                                        </p:attrNameLst>
                                      </p:cBhvr>
                                      <p:to>
                                        <p:strVal val="(0.5)"/>
                                      </p:to>
                                    </p:set>
                                    <p:anim from="(0.5)" to="(#ppt_x)" calcmode="lin" valueType="num">
                                      <p:cBhvr>
                                        <p:cTn id="22" dur="1230" accel="100000" fill="hold">
                                          <p:stCondLst>
                                            <p:cond delay="770"/>
                                          </p:stCondLst>
                                        </p:cTn>
                                        <p:tgtEl>
                                          <p:spTgt spid="69639"/>
                                        </p:tgtEl>
                                        <p:attrNameLst>
                                          <p:attrName>ppt_x</p:attrName>
                                        </p:attrNameLst>
                                      </p:cBhvr>
                                    </p:anim>
                                    <p:set>
                                      <p:cBhvr>
                                        <p:cTn id="23" dur="770" fill="hold"/>
                                        <p:tgtEl>
                                          <p:spTgt spid="69639"/>
                                        </p:tgtEl>
                                        <p:attrNameLst>
                                          <p:attrName>ppt_y</p:attrName>
                                        </p:attrNameLst>
                                      </p:cBhvr>
                                      <p:to>
                                        <p:strVal val="(#ppt_y+0.4)"/>
                                      </p:to>
                                    </p:set>
                                    <p:anim from="(#ppt_y+0.4)" to="(#ppt_y)" calcmode="lin" valueType="num">
                                      <p:cBhvr>
                                        <p:cTn id="24" dur="1230" accel="100000" fill="hold">
                                          <p:stCondLst>
                                            <p:cond delay="770"/>
                                          </p:stCondLst>
                                        </p:cTn>
                                        <p:tgtEl>
                                          <p:spTgt spid="69639"/>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6"/>
                                        </p:tgtEl>
                                        <p:attrNameLst>
                                          <p:attrName>style.visibility</p:attrName>
                                        </p:attrNameLst>
                                      </p:cBhvr>
                                      <p:to>
                                        <p:strVal val="visible"/>
                                      </p:to>
                                    </p:set>
                                    <p:animEffect transition="in" filter="fade">
                                      <p:cBhvr>
                                        <p:cTn id="29" dur="770" decel="100000"/>
                                        <p:tgtEl>
                                          <p:spTgt spid="69636"/>
                                        </p:tgtEl>
                                      </p:cBhvr>
                                    </p:animEffect>
                                    <p:animScale>
                                      <p:cBhvr>
                                        <p:cTn id="30" dur="770" decel="100000"/>
                                        <p:tgtEl>
                                          <p:spTgt spid="69636"/>
                                        </p:tgtEl>
                                      </p:cBhvr>
                                      <p:from x="10000" y="10000"/>
                                      <p:to x="200000" y="450000"/>
                                    </p:animScale>
                                    <p:animScale>
                                      <p:cBhvr>
                                        <p:cTn id="31" dur="1230" accel="100000" fill="hold">
                                          <p:stCondLst>
                                            <p:cond delay="770"/>
                                          </p:stCondLst>
                                        </p:cTn>
                                        <p:tgtEl>
                                          <p:spTgt spid="69636"/>
                                        </p:tgtEl>
                                      </p:cBhvr>
                                      <p:from x="200000" y="450000"/>
                                      <p:to x="100000" y="100000"/>
                                    </p:animScale>
                                    <p:set>
                                      <p:cBhvr>
                                        <p:cTn id="32" dur="770" fill="hold"/>
                                        <p:tgtEl>
                                          <p:spTgt spid="69636"/>
                                        </p:tgtEl>
                                        <p:attrNameLst>
                                          <p:attrName>ppt_x</p:attrName>
                                        </p:attrNameLst>
                                      </p:cBhvr>
                                      <p:to>
                                        <p:strVal val="(0.5)"/>
                                      </p:to>
                                    </p:set>
                                    <p:anim from="(0.5)" to="(#ppt_x)" calcmode="lin" valueType="num">
                                      <p:cBhvr>
                                        <p:cTn id="33" dur="1230" accel="100000" fill="hold">
                                          <p:stCondLst>
                                            <p:cond delay="770"/>
                                          </p:stCondLst>
                                        </p:cTn>
                                        <p:tgtEl>
                                          <p:spTgt spid="69636"/>
                                        </p:tgtEl>
                                        <p:attrNameLst>
                                          <p:attrName>ppt_x</p:attrName>
                                        </p:attrNameLst>
                                      </p:cBhvr>
                                    </p:anim>
                                    <p:set>
                                      <p:cBhvr>
                                        <p:cTn id="34" dur="770" fill="hold"/>
                                        <p:tgtEl>
                                          <p:spTgt spid="69636"/>
                                        </p:tgtEl>
                                        <p:attrNameLst>
                                          <p:attrName>ppt_y</p:attrName>
                                        </p:attrNameLst>
                                      </p:cBhvr>
                                      <p:to>
                                        <p:strVal val="(#ppt_y+0.4)"/>
                                      </p:to>
                                    </p:set>
                                    <p:anim from="(#ppt_y+0.4)" to="(#ppt_y)" calcmode="lin" valueType="num">
                                      <p:cBhvr>
                                        <p:cTn id="35" dur="1230" accel="100000" fill="hold">
                                          <p:stCondLst>
                                            <p:cond delay="770"/>
                                          </p:stCondLst>
                                        </p:cTn>
                                        <p:tgtEl>
                                          <p:spTgt spid="6963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8" grpId="0" animBg="1"/>
      <p:bldP spid="69639"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zh-CN" altLang="en-US" b="1" dirty="0">
                <a:solidFill>
                  <a:schemeClr val="bg1"/>
                </a:solidFill>
                <a:latin typeface="Arial"/>
                <a:cs typeface="Arial"/>
              </a:rPr>
              <a:t>确信源自。。。</a:t>
            </a:r>
            <a:endParaRPr lang="en-US" b="1" dirty="0">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3600" dirty="0">
                <a:solidFill>
                  <a:srgbClr val="FFFFFF"/>
                </a:solidFill>
                <a:latin typeface="Arial"/>
                <a:cs typeface="Arial"/>
              </a:rPr>
              <a:t>从城市眺望哥林多卫城</a:t>
            </a: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经文</a:t>
            </a:r>
            <a:endParaRPr lang="en-US" sz="4400" dirty="0">
              <a:solidFill>
                <a:srgbClr val="FFFFFF"/>
              </a:solidFill>
              <a:latin typeface="Arial"/>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良心</a:t>
            </a:r>
            <a:endParaRPr lang="en-US" sz="4400" dirty="0">
              <a:solidFill>
                <a:srgbClr val="FFFFFF"/>
              </a:solidFill>
              <a:latin typeface="Arial"/>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defRPr/>
            </a:pPr>
            <a:r>
              <a:rPr lang="zh-CN" altLang="en-US" sz="8800" dirty="0">
                <a:solidFill>
                  <a:schemeClr val="bg1"/>
                </a:solidFill>
                <a:cs typeface="+mj-cs"/>
              </a:rPr>
              <a:t>黑      </a:t>
            </a:r>
            <a:r>
              <a:rPr lang="en-US" sz="8800" dirty="0">
                <a:solidFill>
                  <a:schemeClr val="bg1"/>
                </a:solidFill>
                <a:cs typeface="+mj-cs"/>
              </a:rPr>
              <a:t> </a:t>
            </a:r>
            <a:r>
              <a:rPr lang="zh-CN" altLang="en-US" sz="8800" dirty="0">
                <a:solidFill>
                  <a:schemeClr val="tx1"/>
                </a:solidFill>
                <a:cs typeface="+mj-cs"/>
              </a:rPr>
              <a:t>与</a:t>
            </a:r>
            <a:r>
              <a:rPr lang="en-US" sz="8800" dirty="0">
                <a:solidFill>
                  <a:schemeClr val="tx1"/>
                </a:solidFill>
                <a:cs typeface="+mj-cs"/>
              </a:rPr>
              <a:t> </a:t>
            </a:r>
            <a:r>
              <a:rPr lang="zh-CN" altLang="en-US" sz="8800" dirty="0">
                <a:solidFill>
                  <a:schemeClr val="tx1"/>
                </a:solidFill>
                <a:cs typeface="+mj-cs"/>
              </a:rPr>
              <a:t>白</a:t>
            </a:r>
            <a:endParaRPr lang="en-US" sz="3200" dirty="0">
              <a:cs typeface="+mj-cs"/>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拜偶像</a:t>
            </a:r>
          </a:p>
          <a:p>
            <a:pPr>
              <a:defRPr/>
            </a:pPr>
            <a:r>
              <a:rPr lang="zh-CN" altLang="en-US" sz="3600" b="0" i="1" dirty="0">
                <a:solidFill>
                  <a:srgbClr val="FFFFFF"/>
                </a:solidFill>
              </a:rPr>
              <a:t>行淫乱</a:t>
            </a:r>
          </a:p>
          <a:p>
            <a:pPr>
              <a:defRPr/>
            </a:pPr>
            <a:r>
              <a:rPr lang="zh-CN" altLang="en-US" sz="3600" b="0" i="1" dirty="0">
                <a:solidFill>
                  <a:srgbClr val="FFFFFF"/>
                </a:solidFill>
              </a:rPr>
              <a:t>流人血</a:t>
            </a:r>
          </a:p>
          <a:p>
            <a:pPr>
              <a:defRPr/>
            </a:pPr>
            <a:r>
              <a:rPr lang="zh-CN" altLang="en-US" sz="3600" b="0" i="1" dirty="0">
                <a:solidFill>
                  <a:srgbClr val="FFFFFF"/>
                </a:solidFill>
              </a:rPr>
              <a:t>起贪念</a:t>
            </a:r>
            <a:endParaRPr lang="en-US" sz="3600" b="0" i="1" dirty="0">
              <a:solidFill>
                <a:srgbClr val="FFFFFF"/>
              </a:solidFill>
            </a:endParaRP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知足</a:t>
            </a:r>
          </a:p>
          <a:p>
            <a:pPr>
              <a:defRPr/>
            </a:pPr>
            <a:r>
              <a:rPr lang="zh-CN" altLang="en-US" sz="3600" b="0" i="1" dirty="0">
                <a:solidFill>
                  <a:srgbClr val="000000"/>
                </a:solidFill>
              </a:rPr>
              <a:t>顺服</a:t>
            </a:r>
          </a:p>
          <a:p>
            <a:pPr>
              <a:defRPr/>
            </a:pPr>
            <a:r>
              <a:rPr lang="zh-CN" altLang="en-US" sz="3600" b="0" i="1" dirty="0">
                <a:solidFill>
                  <a:srgbClr val="000000"/>
                </a:solidFill>
              </a:rPr>
              <a:t>祷告</a:t>
            </a:r>
          </a:p>
          <a:p>
            <a:pPr>
              <a:defRPr/>
            </a:pPr>
            <a:r>
              <a:rPr lang="zh-CN" altLang="en-US" sz="3600" b="0" i="1" dirty="0">
                <a:solidFill>
                  <a:srgbClr val="000000"/>
                </a:solidFill>
              </a:rPr>
              <a:t>虔敬</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圣经明确肯定的</a:t>
            </a:r>
          </a:p>
          <a:p>
            <a:pPr>
              <a:defRPr/>
            </a:pPr>
            <a:r>
              <a:rPr lang="zh-CN" altLang="en-US" sz="3600" b="0" i="1" dirty="0">
                <a:solidFill>
                  <a:srgbClr val="FFFFFF"/>
                </a:solidFill>
              </a:rPr>
              <a:t>恶行</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圣经明确指出的</a:t>
            </a:r>
          </a:p>
          <a:p>
            <a:pPr>
              <a:defRPr/>
            </a:pPr>
            <a:r>
              <a:rPr lang="zh-CN" altLang="en-US" sz="3600" b="0" i="1" dirty="0">
                <a:solidFill>
                  <a:srgbClr val="000000"/>
                </a:solidFill>
              </a:rPr>
              <a:t>义行</a:t>
            </a:r>
          </a:p>
        </p:txBody>
      </p:sp>
    </p:spTree>
    <p:extLst>
      <p:ext uri="{BB962C8B-B14F-4D97-AF65-F5344CB8AC3E}">
        <p14:creationId xmlns:p14="http://schemas.microsoft.com/office/powerpoint/2010/main" val="1190926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3"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zh-CN" altLang="en-US" sz="9600" dirty="0">
                <a:solidFill>
                  <a:schemeClr val="bg1"/>
                </a:solidFill>
                <a:latin typeface="Arial"/>
                <a:cs typeface="Arial"/>
              </a:rPr>
              <a:t>灰色</a:t>
            </a:r>
            <a:br>
              <a:rPr lang="zh-CN" altLang="en-US" sz="9600" dirty="0">
                <a:solidFill>
                  <a:schemeClr val="bg1"/>
                </a:solidFill>
                <a:latin typeface="Arial"/>
                <a:cs typeface="Arial"/>
              </a:rPr>
            </a:br>
            <a:r>
              <a:rPr lang="zh-CN" altLang="en-US" sz="9600" dirty="0">
                <a:solidFill>
                  <a:schemeClr val="bg1"/>
                </a:solidFill>
                <a:latin typeface="Arial"/>
                <a:cs typeface="Arial"/>
              </a:rPr>
              <a:t>地带</a:t>
            </a:r>
            <a:endParaRPr lang="en-US" sz="9600" dirty="0">
              <a:latin typeface="Arial"/>
              <a:cs typeface="Arial"/>
            </a:endParaRPr>
          </a:p>
        </p:txBody>
      </p:sp>
      <p:sp>
        <p:nvSpPr>
          <p:cNvPr id="86024" name="Rectangle 8"/>
          <p:cNvSpPr>
            <a:spLocks noChangeArrowheads="1"/>
          </p:cNvSpPr>
          <p:nvPr/>
        </p:nvSpPr>
        <p:spPr bwMode="auto">
          <a:xfrm>
            <a:off x="2151063" y="3962401"/>
            <a:ext cx="47244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圣经里没有明确说出，而在基督徒中又存在不同意见的行为</a:t>
            </a:r>
          </a:p>
        </p:txBody>
      </p:sp>
      <p:sp>
        <p:nvSpPr>
          <p:cNvPr id="21509" name="TextBox 7"/>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72394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dirty="0">
              <a:solidFill>
                <a:srgbClr val="000000"/>
              </a:solidFill>
              <a:latin typeface="Arial"/>
              <a:cs typeface="Arial"/>
            </a:endParaRPr>
          </a:p>
        </p:txBody>
      </p:sp>
      <p:sp>
        <p:nvSpPr>
          <p:cNvPr id="45670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6708" name="Rectangle 4"/>
          <p:cNvSpPr>
            <a:spLocks noGrp="1" noChangeArrowheads="1"/>
          </p:cNvSpPr>
          <p:nvPr>
            <p:ph type="title" idx="4294967295"/>
          </p:nvPr>
        </p:nvSpPr>
        <p:spPr>
          <a:xfrm>
            <a:off x="0" y="228602"/>
            <a:ext cx="9144000" cy="608013"/>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用左手接受礼物</a:t>
            </a:r>
            <a:br>
              <a:rPr lang="zh-CN" altLang="en-US" sz="3600" b="0" dirty="0">
                <a:solidFill>
                  <a:srgbClr val="FFFFFF"/>
                </a:solidFill>
                <a:latin typeface="Arial"/>
                <a:cs typeface="Arial"/>
              </a:rPr>
            </a:br>
            <a:r>
              <a:rPr lang="zh-CN" altLang="en-US" sz="3600" b="0" dirty="0">
                <a:solidFill>
                  <a:srgbClr val="FFFFFF"/>
                </a:solidFill>
                <a:latin typeface="Arial"/>
                <a:cs typeface="Arial"/>
              </a:rPr>
              <a:t>加入民主党还是共和党</a:t>
            </a:r>
            <a:br>
              <a:rPr lang="zh-CN" altLang="en-US" sz="3600" b="0" dirty="0">
                <a:solidFill>
                  <a:srgbClr val="FFFFFF"/>
                </a:solidFill>
                <a:latin typeface="Arial"/>
                <a:cs typeface="Arial"/>
              </a:rPr>
            </a:br>
            <a:r>
              <a:rPr lang="zh-CN" altLang="en-US" sz="3600" b="0" dirty="0">
                <a:solidFill>
                  <a:srgbClr val="FFFFFF"/>
                </a:solidFill>
                <a:latin typeface="Arial"/>
                <a:cs typeface="Arial"/>
              </a:rPr>
              <a:t>选择买</a:t>
            </a:r>
            <a:r>
              <a:rPr lang="en-US" altLang="zh-CN" sz="3600" b="0" dirty="0">
                <a:solidFill>
                  <a:srgbClr val="FFFFFF"/>
                </a:solidFill>
                <a:latin typeface="Arial"/>
                <a:cs typeface="Arial"/>
              </a:rPr>
              <a:t>Mac</a:t>
            </a:r>
            <a:r>
              <a:rPr lang="zh-CN" altLang="en-US" sz="3600" b="0" dirty="0">
                <a:solidFill>
                  <a:srgbClr val="FFFFFF"/>
                </a:solidFill>
                <a:latin typeface="Arial"/>
                <a:cs typeface="Arial"/>
              </a:rPr>
              <a:t>还是</a:t>
            </a:r>
            <a:r>
              <a:rPr lang="en-US" altLang="zh-CN" sz="3600" b="0" dirty="0">
                <a:solidFill>
                  <a:srgbClr val="FFFFFF"/>
                </a:solidFill>
                <a:latin typeface="Arial"/>
                <a:cs typeface="Arial"/>
              </a:rPr>
              <a:t>Windows</a:t>
            </a:r>
            <a:br>
              <a:rPr lang="en-US" altLang="zh-CN" sz="3600" b="0" dirty="0">
                <a:solidFill>
                  <a:srgbClr val="FFFFFF"/>
                </a:solidFill>
                <a:latin typeface="Arial"/>
                <a:cs typeface="Arial"/>
              </a:rPr>
            </a:br>
            <a:r>
              <a:rPr lang="zh-CN" altLang="en-US" sz="3600" b="0" dirty="0">
                <a:solidFill>
                  <a:srgbClr val="FFFFFF"/>
                </a:solidFill>
                <a:latin typeface="Arial"/>
                <a:cs typeface="Arial"/>
              </a:rPr>
              <a:t>庆祝圣诞节或者复活节</a:t>
            </a:r>
          </a:p>
          <a:p>
            <a:pPr algn="l">
              <a:defRPr/>
            </a:pPr>
            <a:r>
              <a:rPr lang="zh-CN" altLang="en-US" sz="3600" b="0" dirty="0">
                <a:solidFill>
                  <a:srgbClr val="FFFFFF"/>
                </a:solidFill>
                <a:latin typeface="Arial"/>
                <a:cs typeface="Arial"/>
              </a:rPr>
              <a:t>庆祝受难节</a:t>
            </a:r>
            <a:br>
              <a:rPr lang="zh-CN" altLang="en-US" sz="3600" b="0" dirty="0">
                <a:solidFill>
                  <a:srgbClr val="FFFFFF"/>
                </a:solidFill>
                <a:latin typeface="Arial"/>
                <a:cs typeface="Arial"/>
              </a:rPr>
            </a:br>
            <a:r>
              <a:rPr lang="zh-CN" altLang="en-US" sz="3600" b="0" dirty="0">
                <a:solidFill>
                  <a:srgbClr val="FFFFFF"/>
                </a:solidFill>
                <a:latin typeface="Arial"/>
                <a:cs typeface="Arial"/>
              </a:rPr>
              <a:t>过大斋节</a:t>
            </a:r>
            <a:br>
              <a:rPr lang="zh-CN" altLang="en-US" sz="3600" b="0" dirty="0">
                <a:solidFill>
                  <a:srgbClr val="FFFFFF"/>
                </a:solidFill>
                <a:latin typeface="Arial"/>
                <a:cs typeface="Arial"/>
              </a:rPr>
            </a:br>
            <a:r>
              <a:rPr lang="zh-CN" altLang="en-US" sz="3600" b="0" dirty="0">
                <a:solidFill>
                  <a:srgbClr val="FFFFFF"/>
                </a:solidFill>
                <a:latin typeface="Arial"/>
                <a:cs typeface="Arial"/>
              </a:rPr>
              <a:t>庆祝圣枝主日</a:t>
            </a:r>
            <a:br>
              <a:rPr lang="zh-CN" altLang="en-US" sz="3600" b="0" dirty="0">
                <a:solidFill>
                  <a:srgbClr val="FFFFFF"/>
                </a:solidFill>
                <a:latin typeface="Arial"/>
                <a:cs typeface="Arial"/>
              </a:rPr>
            </a:br>
            <a:r>
              <a:rPr lang="zh-CN" altLang="en-US" sz="3600" b="0" dirty="0">
                <a:solidFill>
                  <a:srgbClr val="FFFFFF"/>
                </a:solidFill>
                <a:latin typeface="Arial"/>
                <a:cs typeface="Arial"/>
              </a:rPr>
              <a:t>起教名</a:t>
            </a:r>
            <a:br>
              <a:rPr lang="zh-CN" altLang="en-US" sz="3600" b="0" dirty="0">
                <a:solidFill>
                  <a:srgbClr val="FFFFFF"/>
                </a:solidFill>
                <a:latin typeface="Arial"/>
                <a:cs typeface="Arial"/>
              </a:rPr>
            </a:br>
            <a:r>
              <a:rPr lang="zh-CN" altLang="en-US" sz="3600" b="0" dirty="0">
                <a:solidFill>
                  <a:srgbClr val="FFFFFF"/>
                </a:solidFill>
                <a:latin typeface="Arial"/>
                <a:cs typeface="Arial"/>
              </a:rPr>
              <a:t>春节给红包</a:t>
            </a:r>
          </a:p>
        </p:txBody>
      </p:sp>
      <p:sp>
        <p:nvSpPr>
          <p:cNvPr id="23557" name="TextBox 1"/>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4308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875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8756" name="Rectangle 4"/>
          <p:cNvSpPr>
            <a:spLocks noGrp="1" noChangeArrowheads="1"/>
          </p:cNvSpPr>
          <p:nvPr>
            <p:ph type="title" idx="4294967295"/>
          </p:nvPr>
        </p:nvSpPr>
        <p:spPr>
          <a:xfrm>
            <a:off x="0" y="115888"/>
            <a:ext cx="9144000" cy="825500"/>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58757"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教堂的祭坛上放置圣诞树</a:t>
            </a:r>
          </a:p>
          <a:p>
            <a:pPr algn="l">
              <a:defRPr/>
            </a:pPr>
            <a:r>
              <a:rPr lang="zh-CN" altLang="en-US" sz="3600" b="0" dirty="0">
                <a:solidFill>
                  <a:srgbClr val="FFFFFF"/>
                </a:solidFill>
                <a:latin typeface="Arial"/>
                <a:cs typeface="Arial"/>
              </a:rPr>
              <a:t>在礼拜时鼓掌 </a:t>
            </a:r>
            <a:br>
              <a:rPr lang="zh-CN" altLang="en-US" sz="3600" b="0" dirty="0">
                <a:solidFill>
                  <a:srgbClr val="FFFFFF"/>
                </a:solidFill>
                <a:latin typeface="Arial"/>
                <a:cs typeface="Arial"/>
              </a:rPr>
            </a:br>
            <a:r>
              <a:rPr lang="zh-CN" altLang="en-US" sz="3600" b="0" dirty="0">
                <a:solidFill>
                  <a:srgbClr val="FFFFFF"/>
                </a:solidFill>
                <a:latin typeface="Arial"/>
                <a:cs typeface="Arial"/>
              </a:rPr>
              <a:t>蹦迪</a:t>
            </a:r>
            <a:br>
              <a:rPr lang="zh-CN" altLang="en-US" sz="3600" b="0" dirty="0">
                <a:solidFill>
                  <a:srgbClr val="FFFFFF"/>
                </a:solidFill>
                <a:latin typeface="Arial"/>
                <a:cs typeface="Arial"/>
              </a:rPr>
            </a:br>
            <a:r>
              <a:rPr lang="zh-CN" altLang="en-US" sz="3600" b="0" dirty="0">
                <a:solidFill>
                  <a:srgbClr val="FFFFFF"/>
                </a:solidFill>
                <a:latin typeface="Arial"/>
                <a:cs typeface="Arial"/>
              </a:rPr>
              <a:t>喝啤酒</a:t>
            </a:r>
            <a:br>
              <a:rPr lang="zh-CN" altLang="en-US" sz="3600" b="0" dirty="0">
                <a:solidFill>
                  <a:srgbClr val="FFFFFF"/>
                </a:solidFill>
                <a:latin typeface="Arial"/>
                <a:cs typeface="Arial"/>
              </a:rPr>
            </a:br>
            <a:r>
              <a:rPr lang="zh-CN" altLang="en-US" sz="3600" b="0" dirty="0">
                <a:solidFill>
                  <a:srgbClr val="FFFFFF"/>
                </a:solidFill>
                <a:latin typeface="Arial"/>
                <a:cs typeface="Arial"/>
              </a:rPr>
              <a:t>喝烈酒</a:t>
            </a:r>
            <a:br>
              <a:rPr lang="zh-CN" altLang="en-US" sz="3600" b="0" dirty="0">
                <a:solidFill>
                  <a:srgbClr val="FFFFFF"/>
                </a:solidFill>
                <a:latin typeface="Arial"/>
                <a:cs typeface="Arial"/>
              </a:rPr>
            </a:br>
            <a:r>
              <a:rPr lang="zh-CN" altLang="en-US" sz="3600" b="0" dirty="0">
                <a:solidFill>
                  <a:srgbClr val="FFFFFF"/>
                </a:solidFill>
                <a:latin typeface="Arial"/>
                <a:cs typeface="Arial"/>
              </a:rPr>
              <a:t>喝红酒</a:t>
            </a:r>
            <a:br>
              <a:rPr lang="zh-CN" altLang="en-US" sz="3600" b="0" dirty="0">
                <a:solidFill>
                  <a:srgbClr val="FFFFFF"/>
                </a:solidFill>
                <a:latin typeface="Arial"/>
                <a:cs typeface="Arial"/>
              </a:rPr>
            </a:br>
            <a:r>
              <a:rPr lang="zh-CN" altLang="en-US" sz="3600" b="0" dirty="0">
                <a:solidFill>
                  <a:srgbClr val="FFFFFF"/>
                </a:solidFill>
                <a:latin typeface="Arial"/>
                <a:cs typeface="Arial"/>
              </a:rPr>
              <a:t>骑摩托兜风</a:t>
            </a:r>
            <a:br>
              <a:rPr lang="zh-CN" altLang="en-US" sz="3600" b="0" dirty="0">
                <a:solidFill>
                  <a:srgbClr val="FFFFFF"/>
                </a:solidFill>
                <a:latin typeface="Arial"/>
                <a:cs typeface="Arial"/>
              </a:rPr>
            </a:br>
            <a:r>
              <a:rPr lang="zh-CN" altLang="en-US" sz="3600" b="0" dirty="0">
                <a:solidFill>
                  <a:srgbClr val="FFFFFF"/>
                </a:solidFill>
                <a:latin typeface="Arial"/>
                <a:cs typeface="Arial"/>
              </a:rPr>
              <a:t>吃带血的食物</a:t>
            </a:r>
            <a:br>
              <a:rPr lang="zh-CN" altLang="en-US" sz="3600" b="0" dirty="0">
                <a:solidFill>
                  <a:srgbClr val="FFFFFF"/>
                </a:solidFill>
                <a:latin typeface="Arial"/>
                <a:cs typeface="Arial"/>
              </a:rPr>
            </a:br>
            <a:r>
              <a:rPr lang="zh-CN" altLang="en-US" sz="3600" b="0" dirty="0">
                <a:solidFill>
                  <a:srgbClr val="FFFFFF"/>
                </a:solidFill>
                <a:latin typeface="Arial"/>
                <a:cs typeface="Arial"/>
              </a:rPr>
              <a:t>吃祭过偶像的食物</a:t>
            </a:r>
          </a:p>
        </p:txBody>
      </p:sp>
      <p:sp>
        <p:nvSpPr>
          <p:cNvPr id="25605" name="TextBox 7"/>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144189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zh-CN" altLang="en-US" sz="4000" b="1" dirty="0">
                <a:solidFill>
                  <a:schemeClr val="bg1"/>
                </a:solidFill>
                <a:latin typeface="Arial" charset="0"/>
                <a:ea typeface="Osaka" charset="0"/>
                <a:cs typeface="Osaka" charset="0"/>
              </a:rPr>
              <a:t>佩蓓图</a:t>
            </a:r>
            <a:r>
              <a:rPr lang="en-US" altLang="zh-CN" sz="4000" b="1" dirty="0">
                <a:solidFill>
                  <a:schemeClr val="bg1"/>
                </a:solidFill>
                <a:latin typeface="Arial" charset="0"/>
                <a:ea typeface="Osaka" charset="0"/>
                <a:cs typeface="Osaka" charset="0"/>
              </a:rPr>
              <a:t>(</a:t>
            </a:r>
            <a:r>
              <a:rPr lang="en-US" sz="4000" b="1" dirty="0">
                <a:solidFill>
                  <a:schemeClr val="bg1"/>
                </a:solidFill>
                <a:latin typeface="Arial" charset="0"/>
                <a:ea typeface="Osaka" charset="0"/>
                <a:cs typeface="Osaka" charset="0"/>
              </a:rPr>
              <a:t>Perpetua)</a:t>
            </a:r>
            <a:r>
              <a:rPr lang="zh-CN" altLang="en-US" sz="4000" b="1" dirty="0">
                <a:solidFill>
                  <a:schemeClr val="bg1"/>
                </a:solidFill>
                <a:latin typeface="Arial" charset="0"/>
                <a:ea typeface="Osaka" charset="0"/>
                <a:cs typeface="Osaka" charset="0"/>
              </a:rPr>
              <a:t>的殉道</a:t>
            </a:r>
            <a:r>
              <a:rPr lang="en-US" altLang="zh-CN" sz="4000" b="1" dirty="0">
                <a:solidFill>
                  <a:schemeClr val="bg1"/>
                </a:solidFill>
                <a:latin typeface="Arial" charset="0"/>
                <a:ea typeface="Osaka" charset="0"/>
                <a:cs typeface="Osaka" charset="0"/>
              </a:rPr>
              <a:t>(</a:t>
            </a:r>
            <a:r>
              <a:rPr lang="zh-CN" altLang="en-US" sz="4000" b="1" dirty="0">
                <a:solidFill>
                  <a:schemeClr val="bg1"/>
                </a:solidFill>
                <a:latin typeface="Arial" charset="0"/>
                <a:ea typeface="Osaka" charset="0"/>
                <a:cs typeface="Osaka" charset="0"/>
              </a:rPr>
              <a:t>公元</a:t>
            </a:r>
            <a:r>
              <a:rPr lang="en-US" altLang="zh-CN" sz="4000" b="1" dirty="0">
                <a:solidFill>
                  <a:schemeClr val="bg1"/>
                </a:solidFill>
                <a:latin typeface="Arial" charset="0"/>
                <a:ea typeface="Osaka" charset="0"/>
                <a:cs typeface="Osaka" charset="0"/>
              </a:rPr>
              <a:t>203</a:t>
            </a:r>
            <a:r>
              <a:rPr lang="zh-CN" altLang="en-US" sz="4000" b="1" dirty="0">
                <a:solidFill>
                  <a:schemeClr val="bg1"/>
                </a:solidFill>
                <a:latin typeface="Arial" charset="0"/>
                <a:ea typeface="Osaka" charset="0"/>
                <a:cs typeface="Osaka" charset="0"/>
              </a:rPr>
              <a:t>年</a:t>
            </a:r>
            <a:r>
              <a:rPr lang="en-US" altLang="zh-CN" sz="4000" b="1" dirty="0">
                <a:solidFill>
                  <a:schemeClr val="bg1"/>
                </a:solidFill>
                <a:latin typeface="Arial" charset="0"/>
                <a:ea typeface="Osaka" charset="0"/>
                <a:cs typeface="Osaka" charset="0"/>
              </a:rPr>
              <a:t>) </a:t>
            </a:r>
            <a:endParaRPr lang="en-US" sz="4000" b="1" dirty="0">
              <a:solidFill>
                <a:schemeClr val="bg1"/>
              </a:solidFill>
              <a:latin typeface="Arial" charset="0"/>
              <a:ea typeface="Osaka" charset="0"/>
              <a:cs typeface="Osaka"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6080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60804" name="Rectangle 4"/>
          <p:cNvSpPr>
            <a:spLocks noGrp="1" noChangeArrowheads="1"/>
          </p:cNvSpPr>
          <p:nvPr>
            <p:ph type="title" idx="4294967295"/>
          </p:nvPr>
        </p:nvSpPr>
        <p:spPr>
          <a:xfrm>
            <a:off x="0" y="188913"/>
            <a:ext cx="9144000" cy="679450"/>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60805"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常吃垃圾食品 </a:t>
            </a:r>
            <a:br>
              <a:rPr lang="zh-CN" altLang="en-US" sz="3600" b="0" dirty="0">
                <a:solidFill>
                  <a:srgbClr val="FFFFFF"/>
                </a:solidFill>
                <a:latin typeface="Arial"/>
                <a:cs typeface="Arial"/>
              </a:rPr>
            </a:br>
            <a:r>
              <a:rPr lang="zh-CN" altLang="en-US" sz="3600" b="0" dirty="0">
                <a:solidFill>
                  <a:srgbClr val="FFFFFF"/>
                </a:solidFill>
                <a:latin typeface="Arial"/>
                <a:cs typeface="Arial"/>
              </a:rPr>
              <a:t>吃肉 </a:t>
            </a:r>
            <a:br>
              <a:rPr lang="zh-CN" altLang="en-US" sz="3600" b="0" dirty="0">
                <a:solidFill>
                  <a:srgbClr val="FFFFFF"/>
                </a:solidFill>
                <a:latin typeface="Arial"/>
                <a:cs typeface="Arial"/>
              </a:rPr>
            </a:br>
            <a:r>
              <a:rPr lang="zh-CN" altLang="en-US" sz="3600" b="0" dirty="0">
                <a:solidFill>
                  <a:srgbClr val="FFFFFF"/>
                </a:solidFill>
                <a:latin typeface="Arial"/>
                <a:cs typeface="Arial"/>
              </a:rPr>
              <a:t>只吃 “基督徒合宜的食物” </a:t>
            </a:r>
            <a:br>
              <a:rPr lang="zh-CN" altLang="en-US" sz="3600" b="0" dirty="0">
                <a:solidFill>
                  <a:srgbClr val="FFFFFF"/>
                </a:solidFill>
                <a:latin typeface="Arial"/>
                <a:cs typeface="Arial"/>
              </a:rPr>
            </a:br>
            <a:r>
              <a:rPr lang="zh-CN" altLang="en-US" sz="3600" b="0" dirty="0">
                <a:solidFill>
                  <a:srgbClr val="FFFFFF"/>
                </a:solidFill>
                <a:latin typeface="Arial"/>
                <a:cs typeface="Arial"/>
              </a:rPr>
              <a:t>只行 “基督徒”式的问候 </a:t>
            </a:r>
            <a:r>
              <a:rPr lang="en-US" altLang="zh-CN" sz="3600" b="0" dirty="0">
                <a:solidFill>
                  <a:srgbClr val="FFFFFF"/>
                </a:solidFill>
                <a:latin typeface="Arial"/>
                <a:cs typeface="Arial"/>
              </a:rPr>
              <a:t>(</a:t>
            </a:r>
            <a:r>
              <a:rPr lang="zh-CN" altLang="en-US" sz="3600" b="0" dirty="0">
                <a:solidFill>
                  <a:srgbClr val="FFFFFF"/>
                </a:solidFill>
                <a:latin typeface="Arial"/>
                <a:cs typeface="Arial"/>
              </a:rPr>
              <a:t>新年时</a:t>
            </a:r>
            <a:r>
              <a:rPr lang="en-US" altLang="zh-CN" sz="3600" b="0" dirty="0">
                <a:solidFill>
                  <a:srgbClr val="FFFFFF"/>
                </a:solidFill>
                <a:latin typeface="Arial"/>
                <a:cs typeface="Arial"/>
              </a:rPr>
              <a:t>) </a:t>
            </a:r>
            <a:br>
              <a:rPr lang="en-US" altLang="zh-CN" sz="3600" b="0" dirty="0">
                <a:solidFill>
                  <a:srgbClr val="FFFFFF"/>
                </a:solidFill>
                <a:latin typeface="Arial"/>
                <a:cs typeface="Arial"/>
              </a:rPr>
            </a:br>
            <a:r>
              <a:rPr lang="zh-CN" altLang="en-US" sz="3600" b="0" dirty="0">
                <a:solidFill>
                  <a:srgbClr val="FFFFFF"/>
                </a:solidFill>
                <a:latin typeface="Arial"/>
                <a:cs typeface="Arial"/>
              </a:rPr>
              <a:t>把时间花在宗教以外的事情上</a:t>
            </a:r>
            <a:br>
              <a:rPr lang="zh-CN" altLang="en-US" sz="3600" b="0" dirty="0">
                <a:solidFill>
                  <a:srgbClr val="FFFFFF"/>
                </a:solidFill>
                <a:latin typeface="Arial"/>
                <a:cs typeface="Arial"/>
              </a:rPr>
            </a:br>
            <a:r>
              <a:rPr lang="zh-CN" altLang="en-US" sz="3600" b="0" dirty="0">
                <a:solidFill>
                  <a:srgbClr val="FFFFFF"/>
                </a:solidFill>
                <a:latin typeface="Arial"/>
                <a:cs typeface="Arial"/>
              </a:rPr>
              <a:t>去一家有替人堕胎历史的诊所</a:t>
            </a:r>
            <a:br>
              <a:rPr lang="zh-CN" altLang="en-US" sz="3600" b="0" dirty="0">
                <a:solidFill>
                  <a:srgbClr val="FFFFFF"/>
                </a:solidFill>
                <a:latin typeface="Arial"/>
                <a:cs typeface="Arial"/>
              </a:rPr>
            </a:br>
            <a:r>
              <a:rPr lang="zh-CN" altLang="en-US" sz="3600" b="0" dirty="0">
                <a:solidFill>
                  <a:srgbClr val="FFFFFF"/>
                </a:solidFill>
                <a:latin typeface="Arial"/>
                <a:cs typeface="Arial"/>
              </a:rPr>
              <a:t>战争中的杀戮</a:t>
            </a:r>
            <a:br>
              <a:rPr lang="zh-CN" altLang="en-US" sz="3600" b="0" dirty="0">
                <a:solidFill>
                  <a:srgbClr val="FFFFFF"/>
                </a:solidFill>
                <a:latin typeface="Arial"/>
                <a:cs typeface="Arial"/>
              </a:rPr>
            </a:br>
            <a:r>
              <a:rPr lang="zh-CN" altLang="en-US" sz="3600" b="0" dirty="0">
                <a:solidFill>
                  <a:srgbClr val="FFFFFF"/>
                </a:solidFill>
                <a:latin typeface="Arial"/>
                <a:cs typeface="Arial"/>
              </a:rPr>
              <a:t>男女一同大笑</a:t>
            </a:r>
            <a:br>
              <a:rPr lang="zh-CN" altLang="en-US" sz="3600" b="0" dirty="0">
                <a:solidFill>
                  <a:srgbClr val="FFFFFF"/>
                </a:solidFill>
                <a:latin typeface="Arial"/>
                <a:cs typeface="Arial"/>
              </a:rPr>
            </a:br>
            <a:r>
              <a:rPr lang="zh-CN" altLang="en-US" sz="3600" b="0" dirty="0">
                <a:solidFill>
                  <a:srgbClr val="FFFFFF"/>
                </a:solidFill>
                <a:latin typeface="Arial"/>
                <a:cs typeface="Arial"/>
              </a:rPr>
              <a:t>听摇滚乐</a:t>
            </a:r>
          </a:p>
        </p:txBody>
      </p:sp>
      <p:sp>
        <p:nvSpPr>
          <p:cNvPr id="27653" name="TextBox 7"/>
          <p:cNvSpPr txBox="1">
            <a:spLocks noChangeArrowheads="1"/>
          </p:cNvSpPr>
          <p:nvPr/>
        </p:nvSpPr>
        <p:spPr bwMode="auto">
          <a:xfrm>
            <a:off x="8027619" y="115892"/>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990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ctrTitle"/>
          </p:nvPr>
        </p:nvSpPr>
        <p:spPr>
          <a:xfrm>
            <a:off x="0" y="0"/>
            <a:ext cx="9144000" cy="6705600"/>
          </a:xfrm>
        </p:spPr>
        <p:txBody>
          <a:bodyPr/>
          <a:lstStyle/>
          <a:p>
            <a:pPr eaLnBrk="1" hangingPunct="1">
              <a:defRPr/>
            </a:pPr>
            <a:r>
              <a:rPr lang="zh-CN" altLang="en-US" sz="7200" dirty="0">
                <a:solidFill>
                  <a:schemeClr val="bg1"/>
                </a:solidFill>
              </a:rPr>
              <a:t>为什么我们要在意</a:t>
            </a:r>
            <a:r>
              <a:rPr lang="zh-CN" altLang="en-US" sz="7200" dirty="0">
                <a:solidFill>
                  <a:srgbClr val="FFFF00"/>
                </a:solidFill>
              </a:rPr>
              <a:t>别人的</a:t>
            </a:r>
            <a:r>
              <a:rPr lang="zh-CN" altLang="en-US" sz="7200" dirty="0">
                <a:solidFill>
                  <a:schemeClr val="bg1"/>
                </a:solidFill>
              </a:rPr>
              <a:t>良心</a:t>
            </a:r>
            <a:r>
              <a:rPr lang="en-US" altLang="zh-CN" sz="7200" dirty="0">
                <a:solidFill>
                  <a:schemeClr val="bg1"/>
                </a:solidFill>
              </a:rPr>
              <a:t>?</a:t>
            </a:r>
            <a:endParaRPr lang="en-US" sz="7200" dirty="0">
              <a:solidFill>
                <a:schemeClr val="bg1"/>
              </a:solidFill>
            </a:endParaRPr>
          </a:p>
        </p:txBody>
      </p:sp>
      <p:sp>
        <p:nvSpPr>
          <p:cNvPr id="29798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spTree>
    <p:extLst>
      <p:ext uri="{BB962C8B-B14F-4D97-AF65-F5344CB8AC3E}">
        <p14:creationId xmlns:p14="http://schemas.microsoft.com/office/powerpoint/2010/main" val="348531602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0003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00036" name="Rectangle 4"/>
          <p:cNvSpPr>
            <a:spLocks noGrp="1" noChangeArrowheads="1"/>
          </p:cNvSpPr>
          <p:nvPr>
            <p:ph type="title" idx="4294967295"/>
          </p:nvPr>
        </p:nvSpPr>
        <p:spPr>
          <a:xfrm>
            <a:off x="2667001" y="762000"/>
            <a:ext cx="3810000" cy="5486400"/>
          </a:xfrm>
          <a:effectLst>
            <a:outerShdw blurRad="63500" dist="35921" dir="2700000" algn="ctr" rotWithShape="0">
              <a:schemeClr val="tx1">
                <a:alpha val="74998"/>
              </a:schemeClr>
            </a:outerShdw>
          </a:effectLst>
        </p:spPr>
        <p:txBody>
          <a:bodyPr/>
          <a:lstStyle/>
          <a:p>
            <a:pPr eaLnBrk="1" hangingPunct="1">
              <a:defRPr/>
            </a:pPr>
            <a:r>
              <a:rPr lang="zh-CN" altLang="en-US" sz="6000" dirty="0">
                <a:solidFill>
                  <a:schemeClr val="bg1"/>
                </a:solidFill>
                <a:latin typeface="Arial" charset="0"/>
                <a:cs typeface="+mj-cs"/>
              </a:rPr>
              <a:t>为何要在灰色地带的事件上放弃我们的</a:t>
            </a:r>
            <a:r>
              <a:rPr lang="zh-CN" altLang="en-US" sz="6000" dirty="0">
                <a:solidFill>
                  <a:srgbClr val="FFFF00"/>
                </a:solidFill>
                <a:latin typeface="Arial" charset="0"/>
                <a:cs typeface="+mj-cs"/>
              </a:rPr>
              <a:t>权利</a:t>
            </a:r>
            <a:r>
              <a:rPr lang="en-US" altLang="zh-CN" sz="6000" dirty="0">
                <a:solidFill>
                  <a:schemeClr val="bg1"/>
                </a:solidFill>
                <a:latin typeface="Arial" charset="0"/>
                <a:cs typeface="+mj-cs"/>
              </a:rPr>
              <a:t>?</a:t>
            </a:r>
            <a:endParaRPr lang="en-US" sz="8800" dirty="0">
              <a:latin typeface="Arial" charset="0"/>
              <a:cs typeface="+mj-cs"/>
            </a:endParaRPr>
          </a:p>
        </p:txBody>
      </p:sp>
    </p:spTree>
    <p:extLst>
      <p:ext uri="{BB962C8B-B14F-4D97-AF65-F5344CB8AC3E}">
        <p14:creationId xmlns:p14="http://schemas.microsoft.com/office/powerpoint/2010/main" val="1676779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584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5844"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 </a:t>
            </a:r>
            <a:r>
              <a:rPr lang="zh-CN" altLang="en-US" sz="6000" dirty="0">
                <a:solidFill>
                  <a:srgbClr val="FFFF00"/>
                </a:solidFill>
                <a:latin typeface="Arial" charset="0"/>
              </a:rPr>
              <a:t>爱</a:t>
            </a:r>
            <a:r>
              <a:rPr lang="zh-CN" altLang="en-US" sz="6000" dirty="0">
                <a:solidFill>
                  <a:schemeClr val="bg1"/>
                </a:solidFill>
                <a:latin typeface="Arial" charset="0"/>
              </a:rPr>
              <a:t>大过知识 </a:t>
            </a:r>
            <a:r>
              <a:rPr lang="en-US" sz="6000" dirty="0">
                <a:solidFill>
                  <a:schemeClr val="bg1"/>
                </a:solidFill>
                <a:latin typeface="Arial" charset="0"/>
              </a:rPr>
              <a:t>(8:1-3).</a:t>
            </a:r>
            <a:endParaRPr lang="en-US" sz="8800" dirty="0">
              <a:latin typeface="Arial" charset="0"/>
            </a:endParaRPr>
          </a:p>
        </p:txBody>
      </p:sp>
    </p:spTree>
    <p:extLst>
      <p:ext uri="{BB962C8B-B14F-4D97-AF65-F5344CB8AC3E}">
        <p14:creationId xmlns:p14="http://schemas.microsoft.com/office/powerpoint/2010/main" val="3293146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2753" y="76212"/>
            <a:ext cx="699220" cy="46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spAutoFit/>
          </a:bodyPr>
          <a:lstStyle/>
          <a:p>
            <a:pPr>
              <a:defRPr/>
            </a:pPr>
            <a:r>
              <a:rPr lang="en-US">
                <a:solidFill>
                  <a:srgbClr val="000000"/>
                </a:solidFill>
              </a:rPr>
              <a:t>161</a:t>
            </a: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9"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1" y="3733800"/>
            <a:ext cx="1524000" cy="914400"/>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3" name="Rectangle 13"/>
          <p:cNvSpPr>
            <a:spLocks noChangeArrowheads="1"/>
          </p:cNvSpPr>
          <p:nvPr/>
        </p:nvSpPr>
        <p:spPr bwMode="auto">
          <a:xfrm rot="-1164261">
            <a:off x="3125788" y="2601914"/>
            <a:ext cx="609600" cy="3048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4" name="Rectangle 14"/>
          <p:cNvSpPr>
            <a:spLocks noChangeArrowheads="1"/>
          </p:cNvSpPr>
          <p:nvPr/>
        </p:nvSpPr>
        <p:spPr bwMode="auto">
          <a:xfrm rot="-851032">
            <a:off x="2438400" y="3124213"/>
            <a:ext cx="457200" cy="3778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5" name="Rectangle 15"/>
          <p:cNvSpPr>
            <a:spLocks noChangeArrowheads="1"/>
          </p:cNvSpPr>
          <p:nvPr/>
        </p:nvSpPr>
        <p:spPr bwMode="auto">
          <a:xfrm rot="-1253622">
            <a:off x="2971800" y="1844676"/>
            <a:ext cx="533400" cy="441325"/>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9" name="Text Box 19"/>
          <p:cNvSpPr txBox="1">
            <a:spLocks noChangeArrowheads="1"/>
          </p:cNvSpPr>
          <p:nvPr/>
        </p:nvSpPr>
        <p:spPr bwMode="auto">
          <a:xfrm>
            <a:off x="685813" y="6338888"/>
            <a:ext cx="3178175" cy="36927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spAutoFit/>
          </a:bodyPr>
          <a:lstStyle/>
          <a:p>
            <a:pPr>
              <a:defRPr/>
            </a:pPr>
            <a:r>
              <a:rPr lang="zh-CN" altLang="en-US" sz="1800" i="1" dirty="0">
                <a:solidFill>
                  <a:srgbClr val="FFFFFF"/>
                </a:solidFill>
                <a:latin typeface="Arial Narrow" charset="0"/>
                <a:ea typeface="SimSun" charset="0"/>
                <a:cs typeface="SimSun" charset="0"/>
              </a:rPr>
              <a:t>圣经视觉资源书</a:t>
            </a:r>
            <a:r>
              <a:rPr lang="en-US" altLang="zh-CN" sz="1800" i="1" dirty="0">
                <a:solidFill>
                  <a:srgbClr val="FFFFFF"/>
                </a:solidFill>
                <a:latin typeface="Arial Narrow" charset="0"/>
                <a:ea typeface="SimSun" charset="0"/>
                <a:cs typeface="SimSun" charset="0"/>
              </a:rPr>
              <a:t>, 235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2" name="Rectangle 22"/>
          <p:cNvSpPr>
            <a:spLocks noGrp="1" noChangeArrowheads="1"/>
          </p:cNvSpPr>
          <p:nvPr>
            <p:ph type="title" idx="4294967295"/>
          </p:nvPr>
        </p:nvSpPr>
        <p:spPr>
          <a:xfrm>
            <a:off x="2115713" y="53975"/>
            <a:ext cx="2037612" cy="646270"/>
          </a:xfrm>
          <a:solidFill>
            <a:srgbClr val="000000"/>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nchor="t">
            <a:spAutoFit/>
          </a:bodyPr>
          <a:lstStyle/>
          <a:p>
            <a:pPr algn="ctr" eaLnBrk="1" hangingPunct="1">
              <a:defRPr/>
            </a:pPr>
            <a:r>
              <a:rPr lang="zh-CN" altLang="en-US" sz="3600" b="1" dirty="0">
                <a:solidFill>
                  <a:srgbClr val="FFFFFF"/>
                </a:solidFill>
                <a:latin typeface="Arial" charset="0"/>
                <a:ea typeface="SimSun" charset="0"/>
                <a:cs typeface="SimSun" charset="0"/>
              </a:rPr>
              <a:t>肉及市场</a:t>
            </a:r>
            <a:endParaRPr lang="en-US" sz="3600" b="1" dirty="0">
              <a:solidFill>
                <a:srgbClr val="FFFFFF"/>
              </a:solidFill>
              <a:latin typeface="Arial" charset="0"/>
              <a:ea typeface="SimSun" charset="0"/>
              <a:cs typeface="SimSun" charset="0"/>
            </a:endParaRPr>
          </a:p>
        </p:txBody>
      </p:sp>
      <p:sp>
        <p:nvSpPr>
          <p:cNvPr id="20503" name="Rectangle 23"/>
          <p:cNvSpPr>
            <a:spLocks noChangeArrowheads="1"/>
          </p:cNvSpPr>
          <p:nvPr/>
        </p:nvSpPr>
        <p:spPr bwMode="auto">
          <a:xfrm rot="-851032">
            <a:off x="1912938" y="4041776"/>
            <a:ext cx="457200" cy="3016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Tree>
    <p:extLst>
      <p:ext uri="{BB962C8B-B14F-4D97-AF65-F5344CB8AC3E}">
        <p14:creationId xmlns:p14="http://schemas.microsoft.com/office/powerpoint/2010/main" val="224938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1232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65413"/>
            <a:ext cx="54483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p:spPr>
        <p:txBody>
          <a:bodyPr/>
          <a:lstStyle/>
          <a:p>
            <a:pPr eaLnBrk="1" hangingPunct="1">
              <a:defRPr/>
            </a:pPr>
            <a:r>
              <a:rPr lang="zh-CN" altLang="en-US" sz="8800" dirty="0">
                <a:latin typeface="Arial" charset="0"/>
                <a:cs typeface="+mj-cs"/>
              </a:rPr>
              <a:t>爱</a:t>
            </a:r>
            <a:endParaRPr lang="en-US" sz="8800" dirty="0">
              <a:latin typeface="Arial" charset="0"/>
              <a:cs typeface="+mj-cs"/>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6000" b="0" dirty="0">
                <a:solidFill>
                  <a:srgbClr val="FFFFFF"/>
                </a:solidFill>
              </a:rPr>
              <a:t>音乐</a:t>
            </a:r>
            <a:endParaRPr lang="en-US" sz="8800" b="0" dirty="0">
              <a:solidFill>
                <a:srgbClr val="000000"/>
              </a:solidFill>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76"/>
            <a:ext cx="47244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6000" b="0" dirty="0">
                <a:solidFill>
                  <a:srgbClr val="FFFFFF"/>
                </a:solidFill>
              </a:rPr>
              <a:t>饮酒</a:t>
            </a:r>
            <a:endParaRPr lang="en-US" sz="8800" b="0" dirty="0">
              <a:solidFill>
                <a:srgbClr val="000000"/>
              </a:solidFill>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FFCC00"/>
              </a:solidFill>
            </a:endParaRPr>
          </a:p>
        </p:txBody>
      </p:sp>
      <p:sp>
        <p:nvSpPr>
          <p:cNvPr id="312329" name="AutoShape 9"/>
          <p:cNvSpPr>
            <a:spLocks noChangeArrowheads="1"/>
          </p:cNvSpPr>
          <p:nvPr/>
        </p:nvSpPr>
        <p:spPr bwMode="auto">
          <a:xfrm rot="-1303946">
            <a:off x="5334000" y="3048001"/>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FFCC00"/>
              </a:solidFill>
            </a:endParaRPr>
          </a:p>
        </p:txBody>
      </p:sp>
    </p:spTree>
    <p:extLst>
      <p:ext uri="{BB962C8B-B14F-4D97-AF65-F5344CB8AC3E}">
        <p14:creationId xmlns:p14="http://schemas.microsoft.com/office/powerpoint/2010/main" val="1715482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ctrTitle"/>
          </p:nvPr>
        </p:nvSpPr>
        <p:spPr>
          <a:xfrm>
            <a:off x="0" y="5715000"/>
            <a:ext cx="9144000" cy="990600"/>
          </a:xfrm>
        </p:spPr>
        <p:txBody>
          <a:bodyPr/>
          <a:lstStyle/>
          <a:p>
            <a:pPr eaLnBrk="1" hangingPunct="1">
              <a:defRPr/>
            </a:pPr>
            <a:r>
              <a:rPr lang="en-US">
                <a:solidFill>
                  <a:schemeClr val="tx1"/>
                </a:solidFill>
              </a:rPr>
              <a:t>Black</a:t>
            </a:r>
            <a:endParaRPr lang="en-US">
              <a:solidFill>
                <a:schemeClr val="bg1"/>
              </a:solidFill>
            </a:endParaRPr>
          </a:p>
        </p:txBody>
      </p:sp>
      <p:sp>
        <p:nvSpPr>
          <p:cNvPr id="464899"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pic>
        <p:nvPicPr>
          <p:cNvPr id="48132" name="Picture 4" descr="drin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4488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25241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4813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48132"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 </a:t>
            </a:r>
            <a:r>
              <a:rPr lang="zh-CN" altLang="en-US" sz="6000" dirty="0">
                <a:solidFill>
                  <a:schemeClr val="bg1"/>
                </a:solidFill>
                <a:latin typeface="Arial" charset="0"/>
              </a:rPr>
              <a:t>保守软弱之人的</a:t>
            </a:r>
            <a:r>
              <a:rPr lang="zh-CN" altLang="en-US" sz="6000" dirty="0">
                <a:solidFill>
                  <a:srgbClr val="FFFF00"/>
                </a:solidFill>
                <a:latin typeface="Arial" charset="0"/>
              </a:rPr>
              <a:t>良心</a:t>
            </a:r>
            <a:r>
              <a:rPr lang="en-US" sz="6000" dirty="0">
                <a:solidFill>
                  <a:schemeClr val="bg1"/>
                </a:solidFill>
                <a:latin typeface="Arial" charset="0"/>
              </a:rPr>
              <a:t>(8:4-8).</a:t>
            </a:r>
            <a:endParaRPr lang="en-US" sz="8800" dirty="0">
              <a:latin typeface="Arial" charset="0"/>
            </a:endParaRPr>
          </a:p>
        </p:txBody>
      </p:sp>
    </p:spTree>
    <p:extLst>
      <p:ext uri="{BB962C8B-B14F-4D97-AF65-F5344CB8AC3E}">
        <p14:creationId xmlns:p14="http://schemas.microsoft.com/office/powerpoint/2010/main" val="4039058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5222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52228"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III. </a:t>
            </a:r>
            <a:r>
              <a:rPr lang="zh-CN" altLang="en-US" sz="6000" dirty="0">
                <a:solidFill>
                  <a:schemeClr val="bg1"/>
                </a:solidFill>
                <a:latin typeface="Arial" charset="0"/>
              </a:rPr>
              <a:t>若是那我们可做的会绊倒弟兄，当</a:t>
            </a:r>
            <a:r>
              <a:rPr lang="zh-CN" altLang="en-US" sz="6000" dirty="0">
                <a:solidFill>
                  <a:srgbClr val="FFFF00"/>
                </a:solidFill>
                <a:latin typeface="Arial" charset="0"/>
              </a:rPr>
              <a:t>永远地</a:t>
            </a:r>
            <a:r>
              <a:rPr lang="zh-CN" altLang="en-US" sz="6000" dirty="0">
                <a:solidFill>
                  <a:schemeClr val="bg1"/>
                </a:solidFill>
                <a:latin typeface="Arial" charset="0"/>
              </a:rPr>
              <a:t>放弃这权利 </a:t>
            </a:r>
            <a:r>
              <a:rPr lang="en-US" sz="6000" dirty="0">
                <a:solidFill>
                  <a:schemeClr val="bg1"/>
                </a:solidFill>
                <a:latin typeface="Arial" charset="0"/>
              </a:rPr>
              <a:t>(8:9-13).</a:t>
            </a:r>
            <a:endParaRPr lang="en-US" sz="8800" dirty="0">
              <a:latin typeface="Arial" charset="0"/>
            </a:endParaRPr>
          </a:p>
        </p:txBody>
      </p:sp>
    </p:spTree>
    <p:extLst>
      <p:ext uri="{BB962C8B-B14F-4D97-AF65-F5344CB8AC3E}">
        <p14:creationId xmlns:p14="http://schemas.microsoft.com/office/powerpoint/2010/main" val="44938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1" y="152400"/>
            <a:ext cx="8839200" cy="2057400"/>
          </a:xfrm>
          <a:ln>
            <a:solidFill>
              <a:schemeClr val="bg1"/>
            </a:solidFill>
            <a:miter lim="800000"/>
            <a:headEnd/>
            <a:tailEnd/>
          </a:ln>
        </p:spPr>
        <p:txBody>
          <a:bodyPr/>
          <a:lstStyle/>
          <a:p>
            <a:pPr eaLnBrk="1" hangingPunct="1">
              <a:defRPr/>
            </a:pPr>
            <a:r>
              <a:rPr lang="zh-CN" altLang="en-US" sz="4000" b="1" dirty="0">
                <a:solidFill>
                  <a:schemeClr val="accent3"/>
                </a:solidFill>
              </a:rPr>
              <a:t>在灰色地带上坚持要求自己的权利便是</a:t>
            </a:r>
            <a:r>
              <a:rPr lang="zh-CN" altLang="en-US" sz="4000" b="1" dirty="0">
                <a:solidFill>
                  <a:srgbClr val="FFC000"/>
                </a:solidFill>
              </a:rPr>
              <a:t>不义 </a:t>
            </a:r>
            <a:r>
              <a:rPr lang="zh-CN" altLang="en-US" sz="4000" b="1" dirty="0">
                <a:solidFill>
                  <a:schemeClr val="accent3"/>
                </a:solidFill>
              </a:rPr>
              <a:t>，因为这样做便会</a:t>
            </a:r>
            <a:r>
              <a:rPr lang="en-US" sz="4000" b="1" dirty="0">
                <a:solidFill>
                  <a:schemeClr val="accent3"/>
                </a:solidFill>
              </a:rPr>
              <a:t> </a:t>
            </a:r>
            <a:r>
              <a:rPr lang="en-US" sz="4000" b="1" dirty="0">
                <a:solidFill>
                  <a:schemeClr val="bg1"/>
                </a:solidFill>
              </a:rPr>
              <a:t>(8:10-12).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鼓励</a:t>
            </a:r>
            <a:r>
              <a:rPr lang="zh-CN" altLang="en-US" sz="4000" dirty="0">
                <a:solidFill>
                  <a:srgbClr val="FFC000"/>
                </a:solidFill>
                <a:ea typeface="Osaka" charset="0"/>
                <a:cs typeface="Osaka" charset="0"/>
              </a:rPr>
              <a:t>弟兄犯罪</a:t>
            </a:r>
            <a:r>
              <a:rPr lang="en-US" sz="4000" dirty="0">
                <a:solidFill>
                  <a:srgbClr val="FFFFFF"/>
                </a:solidFill>
                <a:ea typeface="Osaka" charset="0"/>
                <a:cs typeface="Osaka" charset="0"/>
              </a:rPr>
              <a:t>(8:10)</a:t>
            </a:r>
            <a:endParaRPr lang="en-US" sz="3600" dirty="0">
              <a:solidFill>
                <a:srgbClr val="FFFFFF"/>
              </a:solidFill>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只是那信心软弱的弟兄</a:t>
            </a:r>
            <a:r>
              <a:rPr lang="zh-CN" altLang="en-US" sz="4000" dirty="0">
                <a:solidFill>
                  <a:srgbClr val="FFC000"/>
                </a:solidFill>
                <a:ea typeface="Osaka" charset="0"/>
                <a:cs typeface="Osaka" charset="0"/>
              </a:rPr>
              <a:t>放弃信仰</a:t>
            </a:r>
            <a:r>
              <a:rPr lang="en-US" sz="4000" dirty="0">
                <a:solidFill>
                  <a:srgbClr val="FFFFFF"/>
                </a:solidFill>
                <a:ea typeface="Osaka" charset="0"/>
                <a:cs typeface="Osaka" charset="0"/>
              </a:rPr>
              <a:t>(8:11)</a:t>
            </a:r>
            <a:endParaRPr lang="en-US" sz="3600" dirty="0">
              <a:solidFill>
                <a:srgbClr val="FFFFFF"/>
              </a:solidFill>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CC00"/>
                </a:solidFill>
                <a:ea typeface="Osaka" charset="0"/>
                <a:cs typeface="Osaka" charset="0"/>
              </a:rPr>
              <a:t>你自己便因此犯罪了 </a:t>
            </a:r>
            <a:r>
              <a:rPr lang="en-US" sz="4000" dirty="0">
                <a:solidFill>
                  <a:srgbClr val="FFFFFF"/>
                </a:solidFill>
                <a:ea typeface="Osaka" charset="0"/>
                <a:cs typeface="Osaka" charset="0"/>
              </a:rPr>
              <a:t>(8:12)</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3804477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zh-CN" altLang="en-US" sz="6600" dirty="0">
                <a:solidFill>
                  <a:schemeClr val="bg1"/>
                </a:solidFill>
                <a:latin typeface="Arial" charset="0"/>
                <a:ea typeface="Osaka" charset="0"/>
                <a:cs typeface="Osaka" charset="0"/>
              </a:rPr>
              <a:t>早起的教会真</a:t>
            </a:r>
            <a:r>
              <a:rPr lang="zh-CN" altLang="en-US" sz="6600" i="1" dirty="0">
                <a:solidFill>
                  <a:srgbClr val="FFFF00"/>
                </a:solidFill>
                <a:effectLst>
                  <a:outerShdw blurRad="38100" dist="38100" dir="2700000" algn="tl">
                    <a:srgbClr val="000000">
                      <a:alpha val="43137"/>
                    </a:srgbClr>
                  </a:outerShdw>
                </a:effectLst>
                <a:latin typeface="Arial" charset="0"/>
                <a:ea typeface="Osaka" charset="0"/>
                <a:cs typeface="Osaka" charset="0"/>
              </a:rPr>
              <a:t>正是</a:t>
            </a:r>
            <a:r>
              <a:rPr lang="zh-CN" altLang="en-US" sz="6600" dirty="0">
                <a:solidFill>
                  <a:schemeClr val="bg1"/>
                </a:solidFill>
                <a:latin typeface="Arial" charset="0"/>
                <a:ea typeface="Osaka" charset="0"/>
                <a:cs typeface="Osaka" charset="0"/>
              </a:rPr>
              <a:t>如何的呢？</a:t>
            </a:r>
            <a:endParaRPr lang="en-US" sz="6600" dirty="0">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离婚</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(7)</a:t>
            </a:r>
          </a:p>
        </p:txBody>
      </p:sp>
      <p:sp>
        <p:nvSpPr>
          <p:cNvPr id="69637" name="WordArt 5" descr="Narrow vertical"/>
          <p:cNvSpPr>
            <a:spLocks noChangeArrowheads="1" noChangeShapeType="1" noTextEdit="1"/>
          </p:cNvSpPr>
          <p:nvPr/>
        </p:nvSpPr>
        <p:spPr bwMode="auto">
          <a:xfrm rot="1373878">
            <a:off x="457200" y="4953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拜偶像</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(8-10)</a:t>
            </a:r>
          </a:p>
        </p:txBody>
      </p:sp>
      <p:sp>
        <p:nvSpPr>
          <p:cNvPr id="69638" name="WordArt 6" descr="Narrow vertical"/>
          <p:cNvSpPr>
            <a:spLocks noChangeArrowheads="1" noChangeShapeType="1" noTextEdit="1"/>
          </p:cNvSpPr>
          <p:nvPr/>
        </p:nvSpPr>
        <p:spPr bwMode="auto">
          <a:xfrm rot="1373878">
            <a:off x="6096000" y="457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恩赐</a:t>
            </a:r>
            <a:r>
              <a:rPr lang="de-DE"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(12-14)</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乱伦</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(5)</a:t>
            </a:r>
          </a:p>
        </p:txBody>
      </p:sp>
      <p:sp>
        <p:nvSpPr>
          <p:cNvPr id="182280" name="Text Box 8"/>
          <p:cNvSpPr txBox="1">
            <a:spLocks noChangeArrowheads="1"/>
          </p:cNvSpPr>
          <p:nvPr/>
        </p:nvSpPr>
        <p:spPr bwMode="auto">
          <a:xfrm>
            <a:off x="2961098" y="4572000"/>
            <a:ext cx="3013841" cy="7693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4400" dirty="0">
                <a:solidFill>
                  <a:schemeClr val="bg1"/>
                </a:solidFill>
                <a:ea typeface="Osaka" charset="0"/>
                <a:cs typeface="Osaka" charset="0"/>
              </a:rPr>
              <a:t>哥林多前书</a:t>
            </a:r>
            <a:endParaRPr lang="en-US" sz="4400" dirty="0">
              <a:solidFill>
                <a:schemeClr val="bg1"/>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zh-CN" altLang="en-US" u="sng" dirty="0"/>
              <a:t>第</a:t>
            </a:r>
            <a:r>
              <a:rPr lang="en-US" altLang="zh-CN" u="sng" dirty="0"/>
              <a:t>8</a:t>
            </a:r>
            <a:r>
              <a:rPr lang="zh-CN" altLang="en-US" u="sng" dirty="0"/>
              <a:t>章中心思想</a:t>
            </a:r>
            <a:endParaRPr lang="en-US" u="sng" dirty="0"/>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Font typeface="Wingdings" charset="0"/>
              <a:buNone/>
            </a:pPr>
            <a:r>
              <a:rPr lang="zh-CN" altLang="en-US" sz="6000" b="0" dirty="0">
                <a:solidFill>
                  <a:srgbClr val="FFFFFF"/>
                </a:solidFill>
                <a:latin typeface="Tahoma" charset="0"/>
              </a:rPr>
              <a:t>在灰色地带事件的处理上要用</a:t>
            </a:r>
            <a:r>
              <a:rPr lang="zh-CN" altLang="en-US" sz="6000" b="0" dirty="0">
                <a:solidFill>
                  <a:srgbClr val="FFC000"/>
                </a:solidFill>
                <a:latin typeface="Tahoma" charset="0"/>
              </a:rPr>
              <a:t>爱</a:t>
            </a:r>
            <a:r>
              <a:rPr lang="zh-CN" altLang="en-US" sz="6000" b="0" dirty="0">
                <a:solidFill>
                  <a:srgbClr val="FFFFFF"/>
                </a:solidFill>
                <a:latin typeface="Tahoma" charset="0"/>
              </a:rPr>
              <a:t>多于运用知识</a:t>
            </a:r>
          </a:p>
        </p:txBody>
      </p:sp>
    </p:spTree>
    <p:extLst>
      <p:ext uri="{BB962C8B-B14F-4D97-AF65-F5344CB8AC3E}">
        <p14:creationId xmlns:p14="http://schemas.microsoft.com/office/powerpoint/2010/main" val="201656551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685800" y="4953000"/>
            <a:ext cx="7848600" cy="1600200"/>
          </a:xfrm>
          <a:noFill/>
        </p:spPr>
        <p:txBody>
          <a:bodyPr/>
          <a:lstStyle/>
          <a:p>
            <a:r>
              <a:rPr lang="zh-CN" altLang="en-US" sz="6000" dirty="0">
                <a:solidFill>
                  <a:srgbClr val="CCFFFF"/>
                </a:solidFill>
              </a:rPr>
              <a:t>用灰质（脑子）处理灰色地带</a:t>
            </a:r>
            <a:endParaRPr lang="en-US" dirty="0">
              <a:solidFill>
                <a:schemeClr val="bg1"/>
              </a:solidFill>
            </a:endParaRPr>
          </a:p>
        </p:txBody>
      </p:sp>
      <p:sp>
        <p:nvSpPr>
          <p:cNvPr id="6656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endParaRPr lang="en-US">
              <a:solidFill>
                <a:srgbClr val="000000"/>
              </a:solidFill>
            </a:endParaRPr>
          </a:p>
        </p:txBody>
      </p:sp>
      <p:pic>
        <p:nvPicPr>
          <p:cNvPr id="66564" name="Picture 4" descr="brain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990601"/>
            <a:ext cx="5262563" cy="393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205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70221401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使徒</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39" name="Text Box 3" descr="Brown marble"/>
          <p:cNvSpPr txBox="1">
            <a:spLocks noChangeArrowheads="1"/>
          </p:cNvSpPr>
          <p:nvPr/>
        </p:nvSpPr>
        <p:spPr bwMode="auto">
          <a:xfrm>
            <a:off x="323528" y="2362200"/>
            <a:ext cx="2720118" cy="132337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p>
          <a:p>
            <a:r>
              <a:rPr lang="zh-CN" altLang="en-US" sz="4000" dirty="0">
                <a:solidFill>
                  <a:srgbClr val="FFFFFF"/>
                </a:solidFill>
                <a:effectLst>
                  <a:outerShdw blurRad="38100" dist="38100" dir="2700000" algn="tl">
                    <a:srgbClr val="000000"/>
                  </a:outerShdw>
                </a:effectLst>
                <a:latin typeface="Arial"/>
                <a:ea typeface="SimSun" charset="0"/>
                <a:cs typeface="Arial"/>
              </a:rPr>
              <a:t>肉</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10</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神的殿</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zh-CN" altLang="en-US" sz="4800" b="1" dirty="0">
                <a:solidFill>
                  <a:schemeClr val="bg1"/>
                </a:solidFill>
                <a:effectLst>
                  <a:outerShdw blurRad="38100" dist="38100" dir="2700000" algn="tl">
                    <a:srgbClr val="000000"/>
                  </a:outerShdw>
                </a:effectLst>
                <a:latin typeface="Arial"/>
                <a:cs typeface="Arial"/>
              </a:rPr>
              <a:t>哥林多前书</a:t>
            </a:r>
            <a:r>
              <a:rPr lang="en-US" sz="4800" b="1" dirty="0">
                <a:solidFill>
                  <a:schemeClr val="bg1"/>
                </a:solidFill>
                <a:effectLst>
                  <a:outerShdw blurRad="38100" dist="38100" dir="2700000" algn="tl">
                    <a:srgbClr val="000000"/>
                  </a:outerShdw>
                </a:effectLst>
                <a:latin typeface="Arial"/>
                <a:cs typeface="Arial"/>
              </a:rPr>
              <a:t>8–10</a:t>
            </a:r>
            <a:endParaRPr lang="en-US" sz="4800" b="1" dirty="0">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3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灰色</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a:p>
            <a:r>
              <a:rPr lang="zh-CN" altLang="en-US" sz="4000" dirty="0">
                <a:solidFill>
                  <a:srgbClr val="FFFFFF"/>
                </a:solidFill>
                <a:effectLst>
                  <a:outerShdw blurRad="38100" dist="38100" dir="2700000" algn="tl">
                    <a:srgbClr val="000000"/>
                  </a:outerShdw>
                </a:effectLst>
                <a:latin typeface="Arial"/>
                <a:ea typeface="SimSun" charset="0"/>
                <a:cs typeface="Arial"/>
              </a:rPr>
              <a:t>地带</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Tree>
    <p:extLst>
      <p:ext uri="{BB962C8B-B14F-4D97-AF65-F5344CB8AC3E}">
        <p14:creationId xmlns:p14="http://schemas.microsoft.com/office/powerpoint/2010/main" val="158576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0-#ppt_w/2"/>
                                          </p:val>
                                        </p:tav>
                                        <p:tav tm="100000">
                                          <p:val>
                                            <p:strVal val="#ppt_x"/>
                                          </p:val>
                                        </p:tav>
                                      </p:tavLst>
                                    </p:anim>
                                    <p:anim calcmode="lin" valueType="num">
                                      <p:cBhvr additive="base">
                                        <p:cTn id="8"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additive="base">
                                        <p:cTn id="13" dur="500" fill="hold"/>
                                        <p:tgtEl>
                                          <p:spTgt spid="116738"/>
                                        </p:tgtEl>
                                        <p:attrNameLst>
                                          <p:attrName>ppt_x</p:attrName>
                                        </p:attrNameLst>
                                      </p:cBhvr>
                                      <p:tavLst>
                                        <p:tav tm="0">
                                          <p:val>
                                            <p:strVal val="0-#ppt_w/2"/>
                                          </p:val>
                                        </p:tav>
                                        <p:tav tm="100000">
                                          <p:val>
                                            <p:strVal val="#ppt_x"/>
                                          </p:val>
                                        </p:tav>
                                      </p:tavLst>
                                    </p:anim>
                                    <p:anim calcmode="lin" valueType="num">
                                      <p:cBhvr additive="base">
                                        <p:cTn id="14" dur="500" fill="hold"/>
                                        <p:tgtEl>
                                          <p:spTgt spid="11673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40"/>
                                        </p:tgtEl>
                                        <p:attrNameLst>
                                          <p:attrName>style.visibility</p:attrName>
                                        </p:attrNameLst>
                                      </p:cBhvr>
                                      <p:to>
                                        <p:strVal val="visible"/>
                                      </p:to>
                                    </p:set>
                                    <p:anim calcmode="lin" valueType="num">
                                      <p:cBhvr additive="base">
                                        <p:cTn id="19" dur="500" fill="hold"/>
                                        <p:tgtEl>
                                          <p:spTgt spid="116740"/>
                                        </p:tgtEl>
                                        <p:attrNameLst>
                                          <p:attrName>ppt_x</p:attrName>
                                        </p:attrNameLst>
                                      </p:cBhvr>
                                      <p:tavLst>
                                        <p:tav tm="0">
                                          <p:val>
                                            <p:strVal val="0-#ppt_w/2"/>
                                          </p:val>
                                        </p:tav>
                                        <p:tav tm="100000">
                                          <p:val>
                                            <p:strVal val="#ppt_x"/>
                                          </p:val>
                                        </p:tav>
                                      </p:tavLst>
                                    </p:anim>
                                    <p:anim calcmode="lin" valueType="num">
                                      <p:cBhvr additive="base">
                                        <p:cTn id="20" dur="500" fill="hold"/>
                                        <p:tgtEl>
                                          <p:spTgt spid="1167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6743"/>
                                        </p:tgtEl>
                                        <p:attrNameLst>
                                          <p:attrName>style.visibility</p:attrName>
                                        </p:attrNameLst>
                                      </p:cBhvr>
                                      <p:to>
                                        <p:strVal val="visible"/>
                                      </p:to>
                                    </p:set>
                                    <p:anim calcmode="lin" valueType="num">
                                      <p:cBhvr additive="base">
                                        <p:cTn id="25" dur="500" fill="hold"/>
                                        <p:tgtEl>
                                          <p:spTgt spid="116743"/>
                                        </p:tgtEl>
                                        <p:attrNameLst>
                                          <p:attrName>ppt_x</p:attrName>
                                        </p:attrNameLst>
                                      </p:cBhvr>
                                      <p:tavLst>
                                        <p:tav tm="0">
                                          <p:val>
                                            <p:strVal val="0-#ppt_w/2"/>
                                          </p:val>
                                        </p:tav>
                                        <p:tav tm="100000">
                                          <p:val>
                                            <p:strVal val="#ppt_x"/>
                                          </p:val>
                                        </p:tav>
                                      </p:tavLst>
                                    </p:anim>
                                    <p:anim calcmode="lin" valueType="num">
                                      <p:cBhvr additive="base">
                                        <p:cTn id="2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autoUpdateAnimBg="0"/>
      <p:bldP spid="116739" grpId="0" animBg="1" autoUpdateAnimBg="0"/>
      <p:bldP spid="116740" grpId="0" animBg="1" autoUpdateAnimBg="0"/>
      <p:bldP spid="116743" grpId="0" animBg="1"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0"/>
            <a:ext cx="9144000" cy="6705600"/>
          </a:xfrm>
          <a:noFill/>
        </p:spPr>
        <p:txBody>
          <a:bodyPr/>
          <a:lstStyle/>
          <a:p>
            <a:r>
              <a:rPr lang="zh-CN" altLang="en-US" sz="7200" dirty="0">
                <a:solidFill>
                  <a:schemeClr val="bg1"/>
                </a:solidFill>
              </a:rPr>
              <a:t>为什么我们要在意</a:t>
            </a:r>
            <a:r>
              <a:rPr lang="zh-CN" altLang="en-US" sz="7200" dirty="0">
                <a:solidFill>
                  <a:srgbClr val="FFC000"/>
                </a:solidFill>
              </a:rPr>
              <a:t>别人的</a:t>
            </a:r>
            <a:r>
              <a:rPr lang="zh-CN" altLang="en-US" sz="7200" dirty="0">
                <a:solidFill>
                  <a:schemeClr val="bg1"/>
                </a:solidFill>
              </a:rPr>
              <a:t>良心</a:t>
            </a:r>
            <a:r>
              <a:rPr lang="en-US" altLang="zh-CN" sz="7200" dirty="0">
                <a:solidFill>
                  <a:schemeClr val="bg1"/>
                </a:solidFill>
              </a:rPr>
              <a:t>?</a:t>
            </a:r>
            <a:endParaRPr lang="en-US" sz="7200" dirty="0">
              <a:solidFill>
                <a:schemeClr val="bg1"/>
              </a:solidFill>
            </a:endParaRPr>
          </a:p>
        </p:txBody>
      </p:sp>
      <p:sp>
        <p:nvSpPr>
          <p:cNvPr id="2560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endParaRPr lang="en-US">
              <a:solidFill>
                <a:srgbClr val="000000"/>
              </a:solidFill>
            </a:endParaRPr>
          </a:p>
        </p:txBody>
      </p:sp>
    </p:spTree>
    <p:extLst>
      <p:ext uri="{BB962C8B-B14F-4D97-AF65-F5344CB8AC3E}">
        <p14:creationId xmlns:p14="http://schemas.microsoft.com/office/powerpoint/2010/main" val="245334381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37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3796" name="Rectangle 4"/>
          <p:cNvSpPr>
            <a:spLocks noGrp="1" noChangeArrowheads="1"/>
          </p:cNvSpPr>
          <p:nvPr>
            <p:ph type="title" idx="4294967295"/>
          </p:nvPr>
        </p:nvSpPr>
        <p:spPr>
          <a:xfrm>
            <a:off x="2667001" y="762000"/>
            <a:ext cx="3810000" cy="5486400"/>
          </a:xfrm>
          <a:noFill/>
          <a:effectLst>
            <a:outerShdw blurRad="63500" dist="35921" dir="2700000" algn="ctr" rotWithShape="0">
              <a:schemeClr val="tx1">
                <a:alpha val="74998"/>
              </a:schemeClr>
            </a:outerShdw>
          </a:effectLst>
        </p:spPr>
        <p:txBody>
          <a:bodyPr/>
          <a:lstStyle/>
          <a:p>
            <a:r>
              <a:rPr lang="zh-CN" altLang="en-US" sz="6000" dirty="0">
                <a:solidFill>
                  <a:schemeClr val="bg1"/>
                </a:solidFill>
                <a:latin typeface="Arial" charset="0"/>
              </a:rPr>
              <a:t>为何要在灰色地带的事件上放弃我们的</a:t>
            </a:r>
            <a:r>
              <a:rPr lang="zh-CN" altLang="en-US" sz="6000" dirty="0">
                <a:solidFill>
                  <a:srgbClr val="FFC000"/>
                </a:solidFill>
                <a:latin typeface="Arial" charset="0"/>
              </a:rPr>
              <a:t>权利</a:t>
            </a:r>
            <a:r>
              <a:rPr lang="en-US" sz="6000" dirty="0">
                <a:solidFill>
                  <a:schemeClr val="bg1"/>
                </a:solidFill>
                <a:latin typeface="Arial" charset="0"/>
              </a:rPr>
              <a:t>?</a:t>
            </a:r>
            <a:endParaRPr lang="en-US" sz="8800" dirty="0">
              <a:latin typeface="Arial" charset="0"/>
            </a:endParaRPr>
          </a:p>
        </p:txBody>
      </p:sp>
    </p:spTree>
    <p:extLst>
      <p:ext uri="{BB962C8B-B14F-4D97-AF65-F5344CB8AC3E}">
        <p14:creationId xmlns:p14="http://schemas.microsoft.com/office/powerpoint/2010/main" val="251907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Vegeta-b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304800"/>
            <a:ext cx="6858000" cy="5226050"/>
          </a:xfrm>
          <a:prstGeom prst="rect">
            <a:avLst/>
          </a:prstGeom>
          <a:noFill/>
          <a:extLst>
            <a:ext uri="{909E8E84-426E-40DD-AFC4-6F175D3DCCD1}">
              <a14:hiddenFill xmlns:a14="http://schemas.microsoft.com/office/drawing/2010/main">
                <a:solidFill>
                  <a:srgbClr val="FFFFFF"/>
                </a:solidFill>
              </a14:hiddenFill>
            </a:ext>
          </a:extLst>
        </p:spPr>
      </p:pic>
      <p:sp>
        <p:nvSpPr>
          <p:cNvPr id="106498" name="Rectangle 2"/>
          <p:cNvSpPr>
            <a:spLocks noGrp="1" noChangeArrowheads="1"/>
          </p:cNvSpPr>
          <p:nvPr>
            <p:ph type="ctrTitle"/>
          </p:nvPr>
        </p:nvSpPr>
        <p:spPr>
          <a:xfrm>
            <a:off x="0" y="5715000"/>
            <a:ext cx="9144000" cy="1143000"/>
          </a:xfrm>
        </p:spPr>
        <p:txBody>
          <a:bodyPr/>
          <a:lstStyle/>
          <a:p>
            <a:r>
              <a:rPr lang="zh-CN" altLang="en-US" dirty="0">
                <a:solidFill>
                  <a:schemeClr val="bg1"/>
                </a:solidFill>
              </a:rPr>
              <a:t>菜</a:t>
            </a:r>
            <a:r>
              <a:rPr lang="en-US" altLang="zh-CN" dirty="0">
                <a:solidFill>
                  <a:schemeClr val="bg1"/>
                </a:solidFill>
              </a:rPr>
              <a:t>-</a:t>
            </a:r>
            <a:r>
              <a:rPr lang="zh-CN" altLang="en-US" dirty="0">
                <a:solidFill>
                  <a:schemeClr val="bg1"/>
                </a:solidFill>
              </a:rPr>
              <a:t>牛</a:t>
            </a:r>
            <a:endParaRPr lang="en-US" dirty="0">
              <a:solidFill>
                <a:schemeClr val="bg1"/>
              </a:solidFill>
            </a:endParaRPr>
          </a:p>
        </p:txBody>
      </p:sp>
    </p:spTree>
    <p:extLst>
      <p:ext uri="{BB962C8B-B14F-4D97-AF65-F5344CB8AC3E}">
        <p14:creationId xmlns:p14="http://schemas.microsoft.com/office/powerpoint/2010/main" val="7560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使徒</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肉</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10</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神的殿</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zh-CN" altLang="en-US" sz="4800" b="1" dirty="0">
                <a:solidFill>
                  <a:schemeClr val="bg1"/>
                </a:solidFill>
                <a:effectLst>
                  <a:outerShdw blurRad="38100" dist="38100" dir="2700000" algn="tl">
                    <a:srgbClr val="000000"/>
                  </a:outerShdw>
                </a:effectLst>
                <a:latin typeface="Arial"/>
                <a:cs typeface="Arial"/>
              </a:rPr>
              <a:t>哥林多前书</a:t>
            </a:r>
            <a:r>
              <a:rPr lang="en-US" sz="4800" b="1" dirty="0">
                <a:solidFill>
                  <a:schemeClr val="bg1"/>
                </a:solidFill>
                <a:effectLst>
                  <a:outerShdw blurRad="38100" dist="38100" dir="2700000" algn="tl">
                    <a:srgbClr val="000000"/>
                  </a:outerShdw>
                </a:effectLst>
                <a:latin typeface="Arial"/>
                <a:cs typeface="Arial"/>
              </a:rPr>
              <a:t> 8–10</a:t>
            </a:r>
            <a:endParaRPr lang="en-US" sz="4800" b="1" dirty="0">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3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灰色</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a:p>
            <a:r>
              <a:rPr lang="zh-CN" altLang="en-US" sz="4000" dirty="0">
                <a:solidFill>
                  <a:srgbClr val="FFFFFF"/>
                </a:solidFill>
                <a:effectLst>
                  <a:outerShdw blurRad="38100" dist="38100" dir="2700000" algn="tl">
                    <a:srgbClr val="000000"/>
                  </a:outerShdw>
                </a:effectLst>
                <a:latin typeface="Arial"/>
                <a:ea typeface="SimSun" charset="0"/>
                <a:cs typeface="Arial"/>
              </a:rPr>
              <a:t>地带</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7" name="Text Box 6" descr="Brown marble"/>
          <p:cNvSpPr txBox="1">
            <a:spLocks noChangeArrowheads="1"/>
          </p:cNvSpPr>
          <p:nvPr/>
        </p:nvSpPr>
        <p:spPr bwMode="auto">
          <a:xfrm>
            <a:off x="3247098" y="4267202"/>
            <a:ext cx="25202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权利</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Tree>
    <p:extLst>
      <p:ext uri="{BB962C8B-B14F-4D97-AF65-F5344CB8AC3E}">
        <p14:creationId xmlns:p14="http://schemas.microsoft.com/office/powerpoint/2010/main" val="33782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zh-CN" altLang="en-US" sz="5400" dirty="0">
                <a:solidFill>
                  <a:schemeClr val="bg1"/>
                </a:solidFill>
              </a:rPr>
              <a:t>服事基督的有</a:t>
            </a:r>
            <a:r>
              <a:rPr lang="zh-CN" altLang="en-US" sz="5400" dirty="0">
                <a:solidFill>
                  <a:srgbClr val="FFFF00"/>
                </a:solidFill>
              </a:rPr>
              <a:t>权利</a:t>
            </a:r>
            <a:r>
              <a:rPr lang="zh-CN" altLang="en-US" sz="5400" dirty="0">
                <a:solidFill>
                  <a:schemeClr val="bg1"/>
                </a:solidFill>
              </a:rPr>
              <a:t>么</a:t>
            </a:r>
            <a:r>
              <a:rPr lang="en-US" altLang="zh-CN" sz="5400" dirty="0">
                <a:solidFill>
                  <a:schemeClr val="bg1"/>
                </a:solidFill>
              </a:rPr>
              <a:t>?</a:t>
            </a:r>
            <a:endParaRPr lang="en-US" dirty="0">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pPr eaLnBrk="0" hangingPunct="0"/>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78853" name="WordArt 5"/>
          <p:cNvSpPr>
            <a:spLocks noChangeArrowheads="1" noChangeShapeType="1" noTextEdit="1"/>
          </p:cNvSpPr>
          <p:nvPr/>
        </p:nvSpPr>
        <p:spPr bwMode="auto">
          <a:xfrm>
            <a:off x="4724413" y="1981213"/>
            <a:ext cx="1795463" cy="2227263"/>
          </a:xfrm>
          <a:prstGeom prst="rect">
            <a:avLst/>
          </a:prstGeom>
        </p:spPr>
        <p:txBody>
          <a:bodyPr wrap="none" lIns="91378" tIns="45690" rIns="91378" bIns="45690" fromWordArt="1">
            <a:prstTxWarp prst="textSlantUp">
              <a:avLst>
                <a:gd name="adj" fmla="val 32056"/>
              </a:avLst>
            </a:prstTxWarp>
          </a:bodyPr>
          <a:lstStyle/>
          <a:p>
            <a:pPr eaLnBrk="0" hangingPunct="0"/>
            <a:r>
              <a:rPr lang="en-US" sz="3600" b="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78854" name="WordArt 6"/>
          <p:cNvSpPr>
            <a:spLocks noChangeArrowheads="1" noChangeShapeType="1" noTextEdit="1"/>
          </p:cNvSpPr>
          <p:nvPr/>
        </p:nvSpPr>
        <p:spPr bwMode="auto">
          <a:xfrm>
            <a:off x="1828801" y="1752602"/>
            <a:ext cx="2360613" cy="2074863"/>
          </a:xfrm>
          <a:prstGeom prst="rect">
            <a:avLst/>
          </a:prstGeom>
        </p:spPr>
        <p:txBody>
          <a:bodyPr wrap="none" lIns="91378" tIns="45690" rIns="91378" bIns="45690"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0899"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0900"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 </a:t>
            </a:r>
            <a:r>
              <a:rPr lang="zh-CN" altLang="en-US" sz="6000" dirty="0">
                <a:solidFill>
                  <a:schemeClr val="bg1"/>
                </a:solidFill>
                <a:latin typeface="Arial" charset="0"/>
              </a:rPr>
              <a:t>基督的仆人有</a:t>
            </a:r>
            <a:r>
              <a:rPr lang="zh-CN" altLang="en-US" sz="6000" dirty="0">
                <a:solidFill>
                  <a:srgbClr val="FFFF00"/>
                </a:solidFill>
                <a:latin typeface="Arial" charset="0"/>
              </a:rPr>
              <a:t>权利 </a:t>
            </a:r>
            <a:r>
              <a:rPr lang="en-US" sz="6000" dirty="0">
                <a:solidFill>
                  <a:schemeClr val="bg1"/>
                </a:solidFill>
                <a:latin typeface="Arial" charset="0"/>
              </a:rPr>
              <a:t>(9:1-14).</a:t>
            </a:r>
            <a:endParaRPr lang="en-US" sz="8800" dirty="0">
              <a:latin typeface="Arial" charset="0"/>
            </a:endParaRPr>
          </a:p>
        </p:txBody>
      </p:sp>
    </p:spTree>
    <p:extLst>
      <p:ext uri="{BB962C8B-B14F-4D97-AF65-F5344CB8AC3E}">
        <p14:creationId xmlns:p14="http://schemas.microsoft.com/office/powerpoint/2010/main" val="145237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lIns="91378" tIns="45690" rIns="91378" bIns="45690" anchor="ctr"/>
          <a:lstStyle/>
          <a:p>
            <a:pPr>
              <a:defRPr/>
            </a:pPr>
            <a:endParaRPr lang="en-US" sz="2000">
              <a:latin typeface="Arial"/>
              <a:ea typeface="+mn-ea"/>
              <a:cs typeface="Arial"/>
            </a:endParaRPr>
          </a:p>
        </p:txBody>
      </p:sp>
      <p:pic>
        <p:nvPicPr>
          <p:cNvPr id="188420" name="Picture 3" descr="NRVLT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228600" y="116645"/>
            <a:ext cx="6935688" cy="4801254"/>
          </a:xfrm>
          <a:prstGeom prst="rect">
            <a:avLst/>
          </a:prstGeom>
          <a:noFill/>
          <a:ln w="9525">
            <a:noFill/>
            <a:miter lim="800000"/>
            <a:headEnd/>
            <a:tailEnd/>
          </a:ln>
          <a:effectLst/>
        </p:spPr>
        <p:txBody>
          <a:bodyPr wrap="square" lIns="91378" tIns="45690" rIns="91378" bIns="45690">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zh-CN" altLang="en-US" sz="3600" dirty="0">
                <a:solidFill>
                  <a:schemeClr val="bg1"/>
                </a:solidFill>
                <a:effectLst>
                  <a:glow rad="127000">
                    <a:schemeClr val="tx1">
                      <a:alpha val="96000"/>
                    </a:schemeClr>
                  </a:glow>
                </a:effectLst>
                <a:latin typeface="Arial"/>
                <a:cs typeface="Arial"/>
              </a:rPr>
              <a:t>书信方式</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书信前言</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主要是与读者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接收者建立或促进关系</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书信内容</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处理特定的历史背景及书信的目的</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书信结语</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再次建立寄信者与读者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接收者的关系</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381001"/>
            <a:ext cx="9144000" cy="1981200"/>
          </a:xfrm>
          <a:gradFill rotWithShape="0">
            <a:gsLst>
              <a:gs pos="0">
                <a:srgbClr val="800080">
                  <a:gamma/>
                  <a:shade val="46275"/>
                  <a:invGamma/>
                </a:srgbClr>
              </a:gs>
              <a:gs pos="100000">
                <a:srgbClr val="800080"/>
              </a:gs>
            </a:gsLst>
            <a:lin ang="5400000" scaled="1"/>
          </a:gradFill>
        </p:spPr>
        <p:txBody>
          <a:bodyPr/>
          <a:lstStyle/>
          <a:p>
            <a:r>
              <a:rPr lang="zh-CN" altLang="en-US" sz="4000" dirty="0">
                <a:solidFill>
                  <a:schemeClr val="bg1"/>
                </a:solidFill>
                <a:effectLst>
                  <a:outerShdw blurRad="38100" dist="38100" dir="2700000" algn="tl">
                    <a:srgbClr val="000000"/>
                  </a:outerShdw>
                </a:effectLst>
              </a:rPr>
              <a:t>希罗哲学家和宗教老师如何得偿？</a:t>
            </a:r>
            <a:endParaRPr lang="en-US" dirty="0">
              <a:solidFill>
                <a:schemeClr val="bg1"/>
              </a:solidFill>
            </a:endParaRPr>
          </a:p>
        </p:txBody>
      </p:sp>
      <p:sp>
        <p:nvSpPr>
          <p:cNvPr id="118787" name="Rectangle 3"/>
          <p:cNvSpPr>
            <a:spLocks noChangeArrowheads="1"/>
          </p:cNvSpPr>
          <p:nvPr/>
        </p:nvSpPr>
        <p:spPr bwMode="auto">
          <a:xfrm>
            <a:off x="990600" y="2590800"/>
            <a:ext cx="7315200" cy="3429000"/>
          </a:xfrm>
          <a:prstGeom prst="rect">
            <a:avLst/>
          </a:prstGeom>
          <a:noFill/>
          <a:ln>
            <a:noFill/>
          </a:ln>
          <a:extLst>
            <a:ext uri="{909E8E84-426E-40DD-AFC4-6F175D3DCCD1}">
              <a14:hiddenFill xmlns:a14="http://schemas.microsoft.com/office/drawing/2010/main">
                <a:gradFill rotWithShape="0">
                  <a:gsLst>
                    <a:gs pos="0">
                      <a:schemeClr val="accent2"/>
                    </a:gs>
                    <a:gs pos="100000">
                      <a:schemeClr val="accent2">
                        <a:gamma/>
                        <a:shade val="46275"/>
                        <a:invGamma/>
                      </a:schemeClr>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r>
              <a:rPr lang="en-US" sz="4000" b="0" dirty="0">
                <a:solidFill>
                  <a:srgbClr val="FFFFFF"/>
                </a:solidFill>
              </a:rPr>
              <a:t>• </a:t>
            </a:r>
            <a:r>
              <a:rPr lang="zh-CN" altLang="en-US" sz="4000" b="0" dirty="0">
                <a:solidFill>
                  <a:srgbClr val="FFFFFF"/>
                </a:solidFill>
              </a:rPr>
              <a:t>有偿演讲</a:t>
            </a:r>
            <a:br>
              <a:rPr lang="zh-CN" altLang="en-US" sz="4000" b="0" dirty="0">
                <a:solidFill>
                  <a:srgbClr val="FFFFFF"/>
                </a:solidFill>
              </a:rPr>
            </a:br>
            <a:r>
              <a:rPr lang="en-US" altLang="zh-CN" sz="4000" b="0" dirty="0">
                <a:solidFill>
                  <a:srgbClr val="FFFFFF"/>
                </a:solidFill>
              </a:rPr>
              <a:t>• </a:t>
            </a:r>
            <a:r>
              <a:rPr lang="zh-CN" altLang="en-US" sz="4000" b="0" dirty="0">
                <a:solidFill>
                  <a:srgbClr val="FFFFFF"/>
                </a:solidFill>
              </a:rPr>
              <a:t>与富人同流</a:t>
            </a:r>
            <a:br>
              <a:rPr lang="zh-CN" altLang="en-US" sz="4000" b="0" dirty="0">
                <a:solidFill>
                  <a:srgbClr val="FFFFFF"/>
                </a:solidFill>
              </a:rPr>
            </a:br>
            <a:r>
              <a:rPr lang="en-US" altLang="zh-CN" sz="4000" b="0" dirty="0">
                <a:solidFill>
                  <a:srgbClr val="FFFFFF"/>
                </a:solidFill>
              </a:rPr>
              <a:t>• </a:t>
            </a:r>
            <a:r>
              <a:rPr lang="zh-CN" altLang="en-US" sz="4000" b="0" dirty="0">
                <a:solidFill>
                  <a:srgbClr val="FFFFFF"/>
                </a:solidFill>
              </a:rPr>
              <a:t>讨要</a:t>
            </a:r>
          </a:p>
          <a:p>
            <a:pPr algn="l"/>
            <a:r>
              <a:rPr lang="en-US" altLang="zh-CN" sz="4000" b="0" dirty="0">
                <a:solidFill>
                  <a:srgbClr val="FFFFFF"/>
                </a:solidFill>
              </a:rPr>
              <a:t>• </a:t>
            </a:r>
            <a:r>
              <a:rPr lang="zh-CN" altLang="en-US" sz="4000" b="0" dirty="0">
                <a:solidFill>
                  <a:srgbClr val="FFFFFF"/>
                </a:solidFill>
              </a:rPr>
              <a:t>加入行业协会</a:t>
            </a:r>
          </a:p>
        </p:txBody>
      </p:sp>
    </p:spTree>
    <p:extLst>
      <p:ext uri="{BB962C8B-B14F-4D97-AF65-F5344CB8AC3E}">
        <p14:creationId xmlns:p14="http://schemas.microsoft.com/office/powerpoint/2010/main" val="277509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87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p:txBody>
          <a:bodyPr/>
          <a:lstStyle/>
          <a:p>
            <a:r>
              <a:rPr lang="en-US" sz="4000" b="1">
                <a:solidFill>
                  <a:schemeClr val="bg1"/>
                </a:solidFill>
                <a:latin typeface="Arial"/>
                <a:cs typeface="Arial"/>
              </a:rPr>
              <a:t>How did Paul support himself?</a:t>
            </a:r>
            <a:endParaRPr lang="en-US">
              <a:latin typeface="Arial"/>
              <a:cs typeface="Arial"/>
            </a:endParaRPr>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57200"/>
            <a:ext cx="9753600" cy="7315200"/>
          </a:xfrm>
          <a:prstGeom prst="rect">
            <a:avLst/>
          </a:prstGeom>
          <a:noFill/>
          <a:ln>
            <a:noFill/>
          </a:ln>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29783" dir="1514402" algn="ctr" rotWithShape="0">
                    <a:schemeClr val="bg2">
                      <a:alpha val="74998"/>
                    </a:schemeClr>
                  </a:outerShdw>
                </a:effectLst>
              </a14:hiddenEffects>
            </a:ext>
          </a:extLst>
        </p:spPr>
      </p:pic>
      <p:sp>
        <p:nvSpPr>
          <p:cNvPr id="135172" name="Text Box 4"/>
          <p:cNvSpPr txBox="1">
            <a:spLocks noChangeArrowheads="1"/>
          </p:cNvSpPr>
          <p:nvPr/>
        </p:nvSpPr>
        <p:spPr bwMode="auto">
          <a:xfrm>
            <a:off x="457200" y="2819413"/>
            <a:ext cx="28956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spcBef>
                <a:spcPct val="50000"/>
              </a:spcBef>
            </a:pPr>
            <a:r>
              <a:rPr lang="zh-CN" altLang="en-US" sz="4000" dirty="0">
                <a:solidFill>
                  <a:srgbClr val="FFFFFF"/>
                </a:solidFill>
                <a:effectLst>
                  <a:glow rad="139700">
                    <a:schemeClr val="tx1">
                      <a:alpha val="75000"/>
                    </a:schemeClr>
                  </a:glow>
                </a:effectLst>
                <a:latin typeface="Arial"/>
                <a:cs typeface="Arial"/>
              </a:rPr>
              <a:t>格林多</a:t>
            </a:r>
            <a:endParaRPr lang="en-US" sz="4000" dirty="0">
              <a:solidFill>
                <a:srgbClr val="FFFFFF"/>
              </a:solidFill>
              <a:effectLst>
                <a:glow rad="139700">
                  <a:schemeClr val="tx1">
                    <a:alpha val="75000"/>
                  </a:schemeClr>
                </a:glow>
              </a:effectLst>
              <a:latin typeface="Arial"/>
              <a:cs typeface="Arial"/>
            </a:endParaRPr>
          </a:p>
        </p:txBody>
      </p:sp>
      <p:sp>
        <p:nvSpPr>
          <p:cNvPr id="135173" name="Oval 5"/>
          <p:cNvSpPr>
            <a:spLocks noChangeArrowheads="1"/>
          </p:cNvSpPr>
          <p:nvPr/>
        </p:nvSpPr>
        <p:spPr bwMode="auto">
          <a:xfrm>
            <a:off x="1728789" y="268605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a14="http://schemas.microsoft.com/office/drawing/2010/main" w="9525">
                <a:solidFill>
                  <a:schemeClr val="tx1"/>
                </a:solidFill>
                <a:round/>
                <a:headEnd/>
                <a:tailEnd/>
              </a14:hiddenLine>
            </a:ext>
          </a:extLst>
        </p:spPr>
        <p:txBody>
          <a:bodyPr wrap="none" lIns="91378" tIns="45690" rIns="91378" bIns="45690"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4" name="Text Box 6"/>
          <p:cNvSpPr txBox="1">
            <a:spLocks noChangeArrowheads="1"/>
          </p:cNvSpPr>
          <p:nvPr/>
        </p:nvSpPr>
        <p:spPr bwMode="auto">
          <a:xfrm>
            <a:off x="381000" y="5546738"/>
            <a:ext cx="84582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spcBef>
                <a:spcPct val="50000"/>
              </a:spcBef>
            </a:pPr>
            <a:r>
              <a:rPr lang="zh-CN" altLang="en-US" sz="4000" dirty="0">
                <a:solidFill>
                  <a:srgbClr val="FFFFFF"/>
                </a:solidFill>
                <a:effectLst>
                  <a:glow rad="139700">
                    <a:schemeClr val="tx1">
                      <a:alpha val="75000"/>
                    </a:schemeClr>
                  </a:glow>
                </a:effectLst>
                <a:latin typeface="Arial"/>
                <a:cs typeface="Arial"/>
              </a:rPr>
              <a:t>保罗是如何在经济上支持自己事工的？</a:t>
            </a:r>
          </a:p>
        </p:txBody>
      </p:sp>
      <p:sp>
        <p:nvSpPr>
          <p:cNvPr id="135175" name="Oval 7"/>
          <p:cNvSpPr>
            <a:spLocks noChangeArrowheads="1"/>
          </p:cNvSpPr>
          <p:nvPr/>
        </p:nvSpPr>
        <p:spPr bwMode="auto">
          <a:xfrm>
            <a:off x="3962400" y="274320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a14="http://schemas.microsoft.com/office/drawing/2010/main" w="9525">
                <a:solidFill>
                  <a:schemeClr val="tx1"/>
                </a:solidFill>
                <a:round/>
                <a:headEnd/>
                <a:tailEnd/>
              </a14:hiddenLine>
            </a:ext>
          </a:extLst>
        </p:spPr>
        <p:txBody>
          <a:bodyPr wrap="none" lIns="91378" tIns="45690" rIns="91378" bIns="45690"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6" name="Text Box 8"/>
          <p:cNvSpPr txBox="1">
            <a:spLocks noChangeArrowheads="1"/>
          </p:cNvSpPr>
          <p:nvPr/>
        </p:nvSpPr>
        <p:spPr bwMode="auto">
          <a:xfrm>
            <a:off x="457200" y="13"/>
            <a:ext cx="28956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lgn="l">
              <a:spcBef>
                <a:spcPct val="50000"/>
              </a:spcBef>
            </a:pPr>
            <a:r>
              <a:rPr lang="zh-CN" altLang="en-US" sz="4000" dirty="0">
                <a:solidFill>
                  <a:srgbClr val="FFFFFF"/>
                </a:solidFill>
                <a:effectLst>
                  <a:glow rad="139700">
                    <a:schemeClr val="tx1">
                      <a:alpha val="75000"/>
                    </a:schemeClr>
                  </a:glow>
                </a:effectLst>
                <a:latin typeface="Arial"/>
                <a:cs typeface="Arial"/>
              </a:rPr>
              <a:t>马其顿</a:t>
            </a:r>
            <a:endParaRPr lang="en-US" sz="4000" dirty="0">
              <a:solidFill>
                <a:srgbClr val="FFFFFF"/>
              </a:solidFill>
              <a:effectLst>
                <a:glow rad="139700">
                  <a:schemeClr val="tx1">
                    <a:alpha val="75000"/>
                  </a:schemeClr>
                </a:glow>
              </a:effectLst>
              <a:latin typeface="Arial"/>
              <a:cs typeface="Arial"/>
            </a:endParaRPr>
          </a:p>
        </p:txBody>
      </p:sp>
      <p:grpSp>
        <p:nvGrpSpPr>
          <p:cNvPr id="135180" name="Group 12"/>
          <p:cNvGrpSpPr>
            <a:grpSpLocks/>
          </p:cNvGrpSpPr>
          <p:nvPr/>
        </p:nvGrpSpPr>
        <p:grpSpPr bwMode="auto">
          <a:xfrm>
            <a:off x="1447801" y="762000"/>
            <a:ext cx="762000" cy="1752600"/>
            <a:chOff x="912" y="480"/>
            <a:chExt cx="480" cy="1104"/>
          </a:xfrm>
        </p:grpSpPr>
        <p:sp>
          <p:nvSpPr>
            <p:cNvPr id="135178" name="AutoShape 10"/>
            <p:cNvSpPr>
              <a:spLocks noChangeArrowheads="1"/>
            </p:cNvSpPr>
            <p:nvPr/>
          </p:nvSpPr>
          <p:spPr bwMode="auto">
            <a:xfrm>
              <a:off x="912" y="480"/>
              <a:ext cx="480" cy="1104"/>
            </a:xfrm>
            <a:prstGeom prst="downArrow">
              <a:avLst>
                <a:gd name="adj1" fmla="val 50000"/>
                <a:gd name="adj2" fmla="val 575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9" name="WordArt 11"/>
            <p:cNvSpPr>
              <a:spLocks noChangeArrowheads="1" noChangeShapeType="1" noTextEdit="1"/>
            </p:cNvSpPr>
            <p:nvPr/>
          </p:nvSpPr>
          <p:spPr bwMode="auto">
            <a:xfrm>
              <a:off x="1056" y="816"/>
              <a:ext cx="192" cy="40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glow rad="139700">
                      <a:schemeClr val="tx1">
                        <a:alpha val="75000"/>
                      </a:schemeClr>
                    </a:glow>
                  </a:effectLst>
                  <a:latin typeface="Arial"/>
                  <a:ea typeface="Arial Black"/>
                  <a:cs typeface="Arial"/>
                </a:rPr>
                <a:t>$</a:t>
              </a:r>
            </a:p>
          </p:txBody>
        </p:sp>
      </p:grpSp>
    </p:spTree>
    <p:extLst>
      <p:ext uri="{BB962C8B-B14F-4D97-AF65-F5344CB8AC3E}">
        <p14:creationId xmlns:p14="http://schemas.microsoft.com/office/powerpoint/2010/main" val="2700602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6"/>
                                        </p:tgtEl>
                                        <p:attrNameLst>
                                          <p:attrName>style.visibility</p:attrName>
                                        </p:attrNameLst>
                                      </p:cBhvr>
                                      <p:to>
                                        <p:strVal val="visible"/>
                                      </p:to>
                                    </p:set>
                                    <p:animEffect transition="in" filter="fade">
                                      <p:cBhvr>
                                        <p:cTn id="7" dur="2000"/>
                                        <p:tgtEl>
                                          <p:spTgt spid="13517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172"/>
                                        </p:tgtEl>
                                        <p:attrNameLst>
                                          <p:attrName>style.visibility</p:attrName>
                                        </p:attrNameLst>
                                      </p:cBhvr>
                                      <p:to>
                                        <p:strVal val="visible"/>
                                      </p:to>
                                    </p:set>
                                    <p:animEffect transition="in" filter="fade">
                                      <p:cBhvr>
                                        <p:cTn id="11" dur="2000"/>
                                        <p:tgtEl>
                                          <p:spTgt spid="135172"/>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135180"/>
                                        </p:tgtEl>
                                        <p:attrNameLst>
                                          <p:attrName>style.visibility</p:attrName>
                                        </p:attrNameLst>
                                      </p:cBhvr>
                                      <p:to>
                                        <p:strVal val="visible"/>
                                      </p:to>
                                    </p:set>
                                    <p:animEffect transition="in" filter="wipe(up)">
                                      <p:cBhvr>
                                        <p:cTn id="15" dur="500"/>
                                        <p:tgtEl>
                                          <p:spTgt spid="135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6" grpId="0"/>
    </p:bld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0" y="5029200"/>
            <a:ext cx="9144000" cy="990600"/>
          </a:xfrm>
          <a:noFill/>
        </p:spPr>
        <p:txBody>
          <a:bodyPr/>
          <a:lstStyle/>
          <a:p>
            <a:r>
              <a:rPr lang="zh-CN" altLang="en-US" dirty="0">
                <a:solidFill>
                  <a:schemeClr val="bg1"/>
                </a:solidFill>
              </a:rPr>
              <a:t>格林多后</a:t>
            </a:r>
            <a:r>
              <a:rPr lang="en-US" dirty="0">
                <a:solidFill>
                  <a:schemeClr val="bg1"/>
                </a:solidFill>
              </a:rPr>
              <a:t>11:7-8</a:t>
            </a:r>
          </a:p>
        </p:txBody>
      </p:sp>
      <p:sp>
        <p:nvSpPr>
          <p:cNvPr id="120835" name="Rectangle 3"/>
          <p:cNvSpPr>
            <a:spLocks noChangeArrowheads="1"/>
          </p:cNvSpPr>
          <p:nvPr/>
        </p:nvSpPr>
        <p:spPr bwMode="auto">
          <a:xfrm>
            <a:off x="457200" y="685800"/>
            <a:ext cx="8153400" cy="41910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r>
              <a:rPr lang="en-US" altLang="ja-JP" sz="4000" b="0" dirty="0">
                <a:solidFill>
                  <a:srgbClr val="FFFFFF"/>
                </a:solidFill>
                <a:effectLst>
                  <a:outerShdw blurRad="38100" dist="38100" dir="2700000" algn="tl">
                    <a:srgbClr val="000000"/>
                  </a:outerShdw>
                </a:effectLst>
              </a:rPr>
              <a:t>"</a:t>
            </a:r>
            <a:r>
              <a:rPr lang="zh-CN" altLang="en-US" sz="4000" b="0" dirty="0">
                <a:solidFill>
                  <a:srgbClr val="FFFFFF"/>
                </a:solidFill>
                <a:effectLst>
                  <a:outerShdw blurRad="38100" dist="38100" dir="2700000" algn="tl">
                    <a:srgbClr val="000000"/>
                  </a:outerShdw>
                </a:effectLst>
              </a:rPr>
              <a:t>我贬低自己，使你们高升，把　神的福音白白地传给你们，我这样是犯罪吗？我为了服事你们，就接受了别的教会的供应，也可以说是剥削了他们</a:t>
            </a:r>
            <a:r>
              <a:rPr lang="en-US" sz="4000" b="0" dirty="0">
                <a:solidFill>
                  <a:srgbClr val="FFFFFF"/>
                </a:solidFill>
                <a:effectLst>
                  <a:outerShdw blurRad="38100" dist="38100" dir="2700000" algn="tl">
                    <a:srgbClr val="000000"/>
                  </a:outerShdw>
                </a:effectLst>
              </a:rPr>
              <a:t>!</a:t>
            </a:r>
            <a:r>
              <a:rPr lang="en-US" altLang="ja-JP" sz="4000" b="0" dirty="0">
                <a:solidFill>
                  <a:srgbClr val="FFFFFF"/>
                </a:solidFill>
                <a:effectLst>
                  <a:outerShdw blurRad="38100" dist="38100" dir="2700000" algn="tl">
                    <a:srgbClr val="000000"/>
                  </a:outerShdw>
                </a:effectLst>
              </a:rPr>
              <a:t>"</a:t>
            </a:r>
            <a:endParaRPr lang="en-US" sz="4000" b="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50791918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0" y="5715000"/>
            <a:ext cx="9144000" cy="990600"/>
          </a:xfrm>
          <a:noFill/>
        </p:spPr>
        <p:txBody>
          <a:bodyPr/>
          <a:lstStyle/>
          <a:p>
            <a:r>
              <a:rPr lang="en-US">
                <a:solidFill>
                  <a:schemeClr val="tx1"/>
                </a:solidFill>
              </a:rPr>
              <a:t>Shepherd</a:t>
            </a:r>
            <a:endParaRPr lang="en-US">
              <a:solidFill>
                <a:schemeClr val="bg1"/>
              </a:solidFill>
            </a:endParaRPr>
          </a:p>
        </p:txBody>
      </p:sp>
      <p:pic>
        <p:nvPicPr>
          <p:cNvPr id="294915" name="Picture 3"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0400" y="-361950"/>
            <a:ext cx="13004800" cy="758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72264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2"/>
          <p:cNvSpPr>
            <a:spLocks noGrp="1" noChangeArrowheads="1"/>
          </p:cNvSpPr>
          <p:nvPr>
            <p:ph type="ctrTitle"/>
          </p:nvPr>
        </p:nvSpPr>
        <p:spPr>
          <a:xfrm>
            <a:off x="0" y="5715000"/>
            <a:ext cx="9144000" cy="990600"/>
          </a:xfrm>
          <a:noFill/>
        </p:spPr>
        <p:txBody>
          <a:bodyPr/>
          <a:lstStyle/>
          <a:p>
            <a:r>
              <a:rPr lang="en-US" dirty="0">
                <a:solidFill>
                  <a:schemeClr val="tx1"/>
                </a:solidFill>
              </a:rPr>
              <a:t>Don</a:t>
            </a:r>
            <a:r>
              <a:rPr lang="fr-FR" altLang="ja-JP" dirty="0">
                <a:solidFill>
                  <a:schemeClr val="tx1"/>
                </a:solidFill>
              </a:rPr>
              <a:t>'</a:t>
            </a:r>
            <a:r>
              <a:rPr lang="en-US" dirty="0">
                <a:solidFill>
                  <a:schemeClr val="tx1"/>
                </a:solidFill>
              </a:rPr>
              <a:t>t muzzle the ox</a:t>
            </a:r>
            <a:endParaRPr lang="en-US" dirty="0">
              <a:solidFill>
                <a:schemeClr val="bg1"/>
              </a:solidFill>
            </a:endParaRPr>
          </a:p>
        </p:txBody>
      </p:sp>
      <p:pic>
        <p:nvPicPr>
          <p:cNvPr id="296964" name="Picture 4" descr="Do_not_muzzle_the_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525000" cy="697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48072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01058"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4"/>
            <a:ext cx="9144000" cy="6931025"/>
          </a:xfrm>
          <a:prstGeom prst="rect">
            <a:avLst/>
          </a:prstGeom>
          <a:noFill/>
          <a:extLst>
            <a:ext uri="{909E8E84-426E-40DD-AFC4-6F175D3DCCD1}">
              <a14:hiddenFill xmlns:a14="http://schemas.microsoft.com/office/drawing/2010/main">
                <a:solidFill>
                  <a:srgbClr val="FFFFFF"/>
                </a:solidFill>
              </a14:hiddenFill>
            </a:ext>
          </a:extLst>
        </p:spPr>
      </p:pic>
      <p:sp>
        <p:nvSpPr>
          <p:cNvPr id="301059" name="Rectangle 3"/>
          <p:cNvSpPr>
            <a:spLocks noGrp="1" noChangeArrowheads="1"/>
          </p:cNvSpPr>
          <p:nvPr>
            <p:ph type="title"/>
          </p:nvPr>
        </p:nvSpPr>
        <p:spPr>
          <a:xfrm>
            <a:off x="685800" y="-274625"/>
            <a:ext cx="7772400" cy="1143001"/>
          </a:xfrm>
          <a:effectLst>
            <a:outerShdw blurRad="63500" dist="38099" dir="2700000" algn="ctr" rotWithShape="0">
              <a:schemeClr val="accent2">
                <a:alpha val="74998"/>
              </a:schemeClr>
            </a:outerShdw>
          </a:effectLst>
        </p:spPr>
        <p:txBody>
          <a:bodyPr/>
          <a:lstStyle/>
          <a:p>
            <a:r>
              <a:rPr kumimoji="0" lang="zh-CN" altLang="en-US" dirty="0">
                <a:solidFill>
                  <a:schemeClr val="bg2"/>
                </a:solidFill>
                <a:latin typeface="Impact" charset="0"/>
              </a:rPr>
              <a:t>祭司的食物来源</a:t>
            </a:r>
            <a:endParaRPr kumimoji="0" lang="en-US" b="1" dirty="0">
              <a:solidFill>
                <a:schemeClr val="bg2"/>
              </a:solidFill>
              <a:latin typeface="Impact" charset="0"/>
            </a:endParaRPr>
          </a:p>
        </p:txBody>
      </p:sp>
    </p:spTree>
    <p:extLst>
      <p:ext uri="{BB962C8B-B14F-4D97-AF65-F5344CB8AC3E}">
        <p14:creationId xmlns:p14="http://schemas.microsoft.com/office/powerpoint/2010/main" val="3691500694"/>
      </p:ext>
    </p:extLst>
  </p:cSld>
  <p:clrMapOvr>
    <a:overrideClrMapping bg1="dk2" tx1="lt1" bg2="dk1" tx2="lt2" accent1="accent1" accent2="accent2" accent3="accent3" accent4="accent4" accent5="accent5" accent6="accent6" hlink="hlink" folHlink="folHlink"/>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294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2948" name="Rectangle 4"/>
          <p:cNvSpPr>
            <a:spLocks noGrp="1" noChangeArrowheads="1"/>
          </p:cNvSpPr>
          <p:nvPr>
            <p:ph type="title" idx="4294967295"/>
          </p:nvPr>
        </p:nvSpPr>
        <p:spPr>
          <a:xfrm>
            <a:off x="685800" y="762000"/>
            <a:ext cx="77724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 </a:t>
            </a:r>
            <a:r>
              <a:rPr lang="zh-CN" altLang="en-US" sz="6000" dirty="0">
                <a:solidFill>
                  <a:schemeClr val="bg1"/>
                </a:solidFill>
                <a:latin typeface="Arial" charset="0"/>
              </a:rPr>
              <a:t>为福音的缘故放弃权利</a:t>
            </a:r>
            <a:r>
              <a:rPr lang="en-US" sz="6000" dirty="0">
                <a:solidFill>
                  <a:schemeClr val="bg1"/>
                </a:solidFill>
                <a:latin typeface="Arial" charset="0"/>
              </a:rPr>
              <a:t> (9:15-27).</a:t>
            </a:r>
            <a:endParaRPr lang="en-US" sz="8800" dirty="0">
              <a:latin typeface="Arial" charset="0"/>
            </a:endParaRPr>
          </a:p>
        </p:txBody>
      </p:sp>
    </p:spTree>
    <p:extLst>
      <p:ext uri="{BB962C8B-B14F-4D97-AF65-F5344CB8AC3E}">
        <p14:creationId xmlns:p14="http://schemas.microsoft.com/office/powerpoint/2010/main" val="1550039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6"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zh-CN" altLang="en-US" sz="6000" dirty="0">
                <a:solidFill>
                  <a:srgbClr val="FFCC00"/>
                </a:solidFill>
                <a:latin typeface="Arial" charset="0"/>
              </a:rPr>
              <a:t>放弃</a:t>
            </a:r>
            <a:r>
              <a:rPr lang="zh-CN" altLang="en-US" sz="6000" dirty="0">
                <a:solidFill>
                  <a:schemeClr val="bg1"/>
                </a:solidFill>
                <a:latin typeface="Arial" charset="0"/>
              </a:rPr>
              <a:t>自己的权利只为帮助他人在基督里灵性的成熟 </a:t>
            </a:r>
            <a:br>
              <a:rPr lang="zh-CN" altLang="en-US" sz="6000" dirty="0">
                <a:solidFill>
                  <a:schemeClr val="bg1"/>
                </a:solidFill>
                <a:latin typeface="Arial" charset="0"/>
              </a:rPr>
            </a:br>
            <a:br>
              <a:rPr lang="zh-CN" altLang="en-US" sz="6000" dirty="0">
                <a:solidFill>
                  <a:schemeClr val="bg1"/>
                </a:solidFill>
                <a:latin typeface="Arial" charset="0"/>
              </a:rPr>
            </a:br>
            <a:r>
              <a:rPr lang="en-US" altLang="zh-CN" sz="6000" dirty="0">
                <a:solidFill>
                  <a:schemeClr val="bg1"/>
                </a:solidFill>
                <a:latin typeface="Arial" charset="0"/>
              </a:rPr>
              <a:t>(</a:t>
            </a:r>
            <a:r>
              <a:rPr lang="zh-CN" altLang="en-US" sz="6000" dirty="0">
                <a:solidFill>
                  <a:schemeClr val="bg1"/>
                </a:solidFill>
                <a:latin typeface="Arial" charset="0"/>
              </a:rPr>
              <a:t>林前第九章中心思想</a:t>
            </a:r>
            <a:r>
              <a:rPr lang="en-US" altLang="zh-CN" sz="6000" dirty="0">
                <a:solidFill>
                  <a:schemeClr val="bg1"/>
                </a:solidFill>
                <a:latin typeface="Arial" charset="0"/>
              </a:rPr>
              <a:t>)</a:t>
            </a:r>
            <a:endParaRPr lang="en-US" sz="8800" dirty="0">
              <a:solidFill>
                <a:schemeClr val="bg1"/>
              </a:solidFill>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85116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7898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1026"/>
          <p:cNvSpPr txBox="1">
            <a:spLocks noChangeArrowheads="1"/>
          </p:cNvSpPr>
          <p:nvPr/>
        </p:nvSpPr>
        <p:spPr bwMode="auto">
          <a:xfrm>
            <a:off x="2193926" y="3163901"/>
            <a:ext cx="28956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5–6	</a:t>
            </a:r>
            <a:r>
              <a:rPr lang="zh-CN" altLang="en-US" sz="2800" dirty="0">
                <a:solidFill>
                  <a:schemeClr val="bg1"/>
                </a:solidFill>
                <a:latin typeface="Arial"/>
                <a:ea typeface="SimSun" charset="0"/>
                <a:cs typeface="Arial"/>
              </a:rPr>
              <a:t>混乱</a:t>
            </a:r>
            <a:endParaRPr lang="en-US" altLang="zh-CN" sz="2800" dirty="0">
              <a:solidFill>
                <a:schemeClr val="bg1"/>
              </a:solidFill>
              <a:latin typeface="Arial"/>
              <a:ea typeface="SimSun" charset="0"/>
              <a:cs typeface="Arial"/>
            </a:endParaRPr>
          </a:p>
        </p:txBody>
      </p:sp>
      <p:sp>
        <p:nvSpPr>
          <p:cNvPr id="71683" name="Text Box 1027"/>
          <p:cNvSpPr txBox="1">
            <a:spLocks noChangeArrowheads="1"/>
          </p:cNvSpPr>
          <p:nvPr/>
        </p:nvSpPr>
        <p:spPr bwMode="auto">
          <a:xfrm>
            <a:off x="228600" y="1909776"/>
            <a:ext cx="27432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1–4	</a:t>
            </a:r>
            <a:r>
              <a:rPr lang="zh-CN" altLang="en-US" sz="2800" dirty="0">
                <a:solidFill>
                  <a:schemeClr val="bg1"/>
                </a:solidFill>
                <a:latin typeface="Arial"/>
                <a:ea typeface="SimSun" charset="0"/>
                <a:cs typeface="Arial"/>
              </a:rPr>
              <a:t>分党</a:t>
            </a:r>
            <a:endParaRPr lang="en-US" altLang="zh-CN" sz="2800" dirty="0">
              <a:solidFill>
                <a:schemeClr val="bg1"/>
              </a:solidFill>
              <a:latin typeface="Arial"/>
              <a:ea typeface="SimSun" charset="0"/>
              <a:cs typeface="Arial"/>
            </a:endParaRPr>
          </a:p>
        </p:txBody>
      </p:sp>
      <p:sp>
        <p:nvSpPr>
          <p:cNvPr id="71684" name="Text Box 1028"/>
          <p:cNvSpPr txBox="1">
            <a:spLocks noChangeArrowheads="1"/>
          </p:cNvSpPr>
          <p:nvPr/>
        </p:nvSpPr>
        <p:spPr bwMode="auto">
          <a:xfrm>
            <a:off x="4343400" y="4572000"/>
            <a:ext cx="4605338" cy="523160"/>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7–16	</a:t>
            </a:r>
            <a:r>
              <a:rPr lang="zh-CN" altLang="en-US" sz="2800" dirty="0">
                <a:solidFill>
                  <a:schemeClr val="bg1"/>
                </a:solidFill>
                <a:latin typeface="Arial"/>
                <a:ea typeface="SimSun" charset="0"/>
                <a:cs typeface="Arial"/>
              </a:rPr>
              <a:t>教义上的困难</a:t>
            </a:r>
            <a:endParaRPr lang="en-US" altLang="zh-CN" sz="2800" dirty="0">
              <a:solidFill>
                <a:schemeClr val="bg1"/>
              </a:solidFill>
              <a:latin typeface="Arial"/>
              <a:ea typeface="SimSun" charset="0"/>
              <a:cs typeface="Arial"/>
            </a:endParaRPr>
          </a:p>
        </p:txBody>
      </p:sp>
      <p:sp>
        <p:nvSpPr>
          <p:cNvPr id="71685" name="Rectangle 1029"/>
          <p:cNvSpPr>
            <a:spLocks noGrp="1" noChangeArrowheads="1"/>
          </p:cNvSpPr>
          <p:nvPr>
            <p:ph type="title" idx="4294967295"/>
          </p:nvPr>
        </p:nvSpPr>
        <p:spPr>
          <a:xfrm>
            <a:off x="467544" y="228600"/>
            <a:ext cx="7920880" cy="762000"/>
          </a:xfrm>
          <a:solidFill>
            <a:srgbClr val="000090"/>
          </a:solidFill>
          <a:effectLst>
            <a:outerShdw blurRad="63500" dist="35921" dir="2700000" algn="ctr" rotWithShape="0">
              <a:schemeClr val="tx2">
                <a:alpha val="74998"/>
              </a:schemeClr>
            </a:outerShdw>
          </a:effectLst>
        </p:spPr>
        <p:txBody>
          <a:bodyPr anchor="ctr"/>
          <a:lstStyle/>
          <a:p>
            <a:pPr algn="ctr" eaLnBrk="1" hangingPunct="1"/>
            <a:r>
              <a:rPr lang="zh-CN" altLang="en-US" sz="4000" b="1" dirty="0">
                <a:solidFill>
                  <a:schemeClr val="bg1"/>
                </a:solidFill>
                <a:latin typeface="Arial"/>
                <a:ea typeface="ＭＳ Ｐゴシック" charset="0"/>
                <a:cs typeface="Arial"/>
              </a:rPr>
              <a:t>章节的大纲</a:t>
            </a:r>
            <a:endParaRPr lang="en-US" sz="4000" b="1" dirty="0">
              <a:solidFill>
                <a:schemeClr val="bg1"/>
              </a:solidFill>
              <a:latin typeface="Arial"/>
              <a:ea typeface="ＭＳ Ｐゴシック" charset="0"/>
              <a:cs typeface="Arial"/>
            </a:endParaRPr>
          </a:p>
        </p:txBody>
      </p:sp>
      <p:sp>
        <p:nvSpPr>
          <p:cNvPr id="190470" name="Text Box 1030"/>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0-#ppt_w/2"/>
                                          </p:val>
                                        </p:tav>
                                        <p:tav tm="100000">
                                          <p:val>
                                            <p:strVal val="#ppt_x"/>
                                          </p:val>
                                        </p:tav>
                                      </p:tavLst>
                                    </p:anim>
                                    <p:anim calcmode="lin" valueType="num">
                                      <p:cBhvr additive="base">
                                        <p:cTn id="8" dur="500" fill="hold"/>
                                        <p:tgtEl>
                                          <p:spTgt spid="71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additive="base">
                                        <p:cTn id="13" dur="500" fill="hold"/>
                                        <p:tgtEl>
                                          <p:spTgt spid="71682"/>
                                        </p:tgtEl>
                                        <p:attrNameLst>
                                          <p:attrName>ppt_x</p:attrName>
                                        </p:attrNameLst>
                                      </p:cBhvr>
                                      <p:tavLst>
                                        <p:tav tm="0">
                                          <p:val>
                                            <p:strVal val="0-#ppt_w/2"/>
                                          </p:val>
                                        </p:tav>
                                        <p:tav tm="100000">
                                          <p:val>
                                            <p:strVal val="#ppt_x"/>
                                          </p:val>
                                        </p:tav>
                                      </p:tavLst>
                                    </p:anim>
                                    <p:anim calcmode="lin" valueType="num">
                                      <p:cBhvr additive="base">
                                        <p:cTn id="14" dur="500" fill="hold"/>
                                        <p:tgtEl>
                                          <p:spTgt spid="7168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4"/>
                                        </p:tgtEl>
                                        <p:attrNameLst>
                                          <p:attrName>style.visibility</p:attrName>
                                        </p:attrNameLst>
                                      </p:cBhvr>
                                      <p:to>
                                        <p:strVal val="visible"/>
                                      </p:to>
                                    </p:set>
                                    <p:anim calcmode="lin" valueType="num">
                                      <p:cBhvr additive="base">
                                        <p:cTn id="19" dur="500" fill="hold"/>
                                        <p:tgtEl>
                                          <p:spTgt spid="71684"/>
                                        </p:tgtEl>
                                        <p:attrNameLst>
                                          <p:attrName>ppt_x</p:attrName>
                                        </p:attrNameLst>
                                      </p:cBhvr>
                                      <p:tavLst>
                                        <p:tav tm="0">
                                          <p:val>
                                            <p:strVal val="0-#ppt_w/2"/>
                                          </p:val>
                                        </p:tav>
                                        <p:tav tm="100000">
                                          <p:val>
                                            <p:strVal val="#ppt_x"/>
                                          </p:val>
                                        </p:tav>
                                      </p:tavLst>
                                    </p:anim>
                                    <p:anim calcmode="lin" valueType="num">
                                      <p:cBhvr additive="base">
                                        <p:cTn id="20"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autoUpdateAnimBg="0"/>
      <p:bldP spid="71683" grpId="0" animBg="1" autoUpdateAnimBg="0"/>
      <p:bldP spid="71684" grpId="0" animBg="1"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692951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 Corinthians</a:t>
            </a:r>
          </a:p>
        </p:txBody>
      </p:sp>
    </p:spTree>
    <p:extLst>
      <p:ext uri="{BB962C8B-B14F-4D97-AF65-F5344CB8AC3E}">
        <p14:creationId xmlns:p14="http://schemas.microsoft.com/office/powerpoint/2010/main" val="4800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47718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47479274"/>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22405637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648195"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54" tIns="45678" rIns="91354" bIns="45678"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30247300"/>
      </p:ext>
    </p:extLst>
  </p:cSld>
  <p:clrMapOvr>
    <a:masterClrMapping/>
  </p:clrMapOvr>
  <p:transition spd="med">
    <p:randomBar dir="vert"/>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b="0" dirty="0">
                <a:solidFill>
                  <a:srgbClr val="FFFFFF"/>
                </a:solidFill>
                <a:ea typeface="SimSun" charset="0"/>
                <a:cs typeface="Arial" charset="0"/>
              </a:rPr>
              <a:t>免费获得该讲解</a:t>
            </a:r>
            <a:r>
              <a:rPr lang="en-US" sz="3600" b="0" dirty="0">
                <a:solidFill>
                  <a:srgbClr val="FFFFFF"/>
                </a:solidFill>
                <a:ea typeface="SimSun" charset="0"/>
                <a:cs typeface="Arial" charset="0"/>
              </a:rPr>
              <a:t>!</a:t>
            </a:r>
            <a:endParaRPr lang="en-US" sz="1200" b="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410874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Arial"/>
                <a:cs typeface="Arial"/>
              </a:rPr>
              <a:t>主题</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教会正确的运作</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40521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Arial" charset="0"/>
                <a:ea typeface="ＭＳ Ｐゴシック" charset="0"/>
                <a:cs typeface="Arial" charset="0"/>
              </a:rPr>
              <a:t>哥林多前书</a:t>
            </a:r>
            <a:endParaRPr lang="en-US" sz="3600"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50212" name="Text Box 94"/>
          <p:cNvSpPr txBox="1">
            <a:spLocks noChangeArrowheads="1"/>
          </p:cNvSpPr>
          <p:nvPr/>
        </p:nvSpPr>
        <p:spPr bwMode="auto">
          <a:xfrm>
            <a:off x="8302265" y="76212"/>
            <a:ext cx="699220" cy="461661"/>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4264411525"/>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94504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76"/>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15175523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1" name="Text Box 93"/>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6612" name="Text Box 94"/>
          <p:cNvSpPr txBox="1">
            <a:spLocks noChangeArrowheads="1"/>
          </p:cNvSpPr>
          <p:nvPr/>
        </p:nvSpPr>
        <p:spPr bwMode="auto">
          <a:xfrm>
            <a:off x="3558197" y="227016"/>
            <a:ext cx="1987920"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1360" name="Text Box 96"/>
          <p:cNvSpPr txBox="1">
            <a:spLocks noChangeArrowheads="1"/>
          </p:cNvSpPr>
          <p:nvPr/>
        </p:nvSpPr>
        <p:spPr bwMode="auto">
          <a:xfrm>
            <a:off x="3918874" y="1568450"/>
            <a:ext cx="1266567" cy="9540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chemeClr val="bg1"/>
                </a:solidFill>
                <a:ea typeface="SimSun" charset="0"/>
                <a:cs typeface="SimSun" charset="0"/>
              </a:rPr>
              <a:t>关键字</a:t>
            </a:r>
            <a:endParaRPr lang="en-US" altLang="zh-CN" sz="2800" u="sng" dirty="0">
              <a:solidFill>
                <a:schemeClr val="bg1"/>
              </a:solidFill>
              <a:ea typeface="SimSun" charset="0"/>
              <a:cs typeface="SimSun" charset="0"/>
            </a:endParaRPr>
          </a:p>
          <a:p>
            <a:pPr eaLnBrk="1" hangingPunct="1"/>
            <a:r>
              <a:rPr lang="zh-CN" altLang="en-US" sz="2800" dirty="0">
                <a:solidFill>
                  <a:schemeClr val="bg1"/>
                </a:solidFill>
                <a:ea typeface="SimSun" charset="0"/>
                <a:cs typeface="SimSun" charset="0"/>
              </a:rPr>
              <a:t>成圣</a:t>
            </a:r>
            <a:endParaRPr lang="en-US" altLang="zh-CN" sz="2800" dirty="0">
              <a:solidFill>
                <a:schemeClr val="bg1"/>
              </a:solidFill>
              <a:ea typeface="SimSun" charset="0"/>
              <a:cs typeface="SimSun" charset="0"/>
            </a:endParaRPr>
          </a:p>
        </p:txBody>
      </p:sp>
      <p:sp>
        <p:nvSpPr>
          <p:cNvPr id="11361" name="Text Box 97"/>
          <p:cNvSpPr txBox="1">
            <a:spLocks noChangeArrowheads="1"/>
          </p:cNvSpPr>
          <p:nvPr/>
        </p:nvSpPr>
        <p:spPr bwMode="auto">
          <a:xfrm>
            <a:off x="990600" y="3124201"/>
            <a:ext cx="7086600" cy="2677596"/>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关键节</a:t>
            </a:r>
            <a:endParaRPr lang="en-US" altLang="zh-CN" sz="2800" u="sng" dirty="0">
              <a:solidFill>
                <a:srgbClr val="000000"/>
              </a:solidFill>
              <a:ea typeface="SimSun" charset="0"/>
              <a:cs typeface="SimSun" charset="0"/>
            </a:endParaRPr>
          </a:p>
          <a:p>
            <a:pPr eaLnBrk="1" hangingPunct="1"/>
            <a:r>
              <a:rPr lang="en-US" altLang="zh-CN" sz="2800" dirty="0">
                <a:solidFill>
                  <a:srgbClr val="000000"/>
                </a:solidFill>
                <a:ea typeface="SimSun" charset="0"/>
                <a:cs typeface="SimSun" charset="0"/>
              </a:rPr>
              <a:t>	"</a:t>
            </a:r>
            <a:r>
              <a:rPr lang="zh-CN" altLang="en-US" sz="2800" dirty="0">
                <a:solidFill>
                  <a:srgbClr val="000000"/>
                </a:solidFill>
                <a:ea typeface="SimSun" charset="0"/>
                <a:cs typeface="SimSun" charset="0"/>
              </a:rPr>
              <a:t>岂不知你们的身子就是圣灵的殿么？ 这圣灵是从神而来，住在你们里头的；并且你们不是自己的人；因为你们是重价买来的。所以，要在你们的身子上荣耀神 。</a:t>
            </a:r>
            <a:r>
              <a:rPr lang="en-US" altLang="zh-CN" sz="2800" dirty="0">
                <a:solidFill>
                  <a:srgbClr val="000000"/>
                </a:solidFill>
                <a:ea typeface="SimSun" charset="0"/>
                <a:cs typeface="SimSun" charset="0"/>
              </a:rPr>
              <a:t>" </a:t>
            </a:r>
          </a:p>
          <a:p>
            <a:pPr eaLnBrk="1" hangingPunct="1"/>
            <a:r>
              <a:rPr lang="en-US" altLang="zh-CN" sz="2800" dirty="0">
                <a:solidFill>
                  <a:srgbClr val="000000"/>
                </a:solidFill>
                <a:ea typeface="SimSun" charset="0"/>
                <a:cs typeface="SimSun" charset="0"/>
              </a:rPr>
              <a:t>(</a:t>
            </a:r>
            <a:r>
              <a:rPr lang="zh-CN" altLang="en-US" sz="2800" dirty="0">
                <a:solidFill>
                  <a:srgbClr val="000000"/>
                </a:solidFill>
                <a:ea typeface="SimSun" charset="0"/>
                <a:cs typeface="SimSun" charset="0"/>
              </a:rPr>
              <a:t>林前</a:t>
            </a:r>
            <a:r>
              <a:rPr lang="en-US" altLang="zh-CN" sz="2800" dirty="0">
                <a:solidFill>
                  <a:srgbClr val="000000"/>
                </a:solidFill>
                <a:ea typeface="SimSun" charset="0"/>
                <a:cs typeface="SimSun" charset="0"/>
              </a:rPr>
              <a:t> 6:19-20).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0"/>
                                        </p:tgtEl>
                                        <p:attrNameLst>
                                          <p:attrName>style.visibility</p:attrName>
                                        </p:attrNameLst>
                                      </p:cBhvr>
                                      <p:to>
                                        <p:strVal val="visible"/>
                                      </p:to>
                                    </p:set>
                                    <p:anim calcmode="lin" valueType="num">
                                      <p:cBhvr additive="base">
                                        <p:cTn id="7" dur="500" fill="hold"/>
                                        <p:tgtEl>
                                          <p:spTgt spid="11360"/>
                                        </p:tgtEl>
                                        <p:attrNameLst>
                                          <p:attrName>ppt_x</p:attrName>
                                        </p:attrNameLst>
                                      </p:cBhvr>
                                      <p:tavLst>
                                        <p:tav tm="0">
                                          <p:val>
                                            <p:strVal val="#ppt_x"/>
                                          </p:val>
                                        </p:tav>
                                        <p:tav tm="100000">
                                          <p:val>
                                            <p:strVal val="#ppt_x"/>
                                          </p:val>
                                        </p:tav>
                                      </p:tavLst>
                                    </p:anim>
                                    <p:anim calcmode="lin" valueType="num">
                                      <p:cBhvr additive="base">
                                        <p:cTn id="8" dur="500" fill="hold"/>
                                        <p:tgtEl>
                                          <p:spTgt spid="113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1"/>
                                        </p:tgtEl>
                                        <p:attrNameLst>
                                          <p:attrName>style.visibility</p:attrName>
                                        </p:attrNameLst>
                                      </p:cBhvr>
                                      <p:to>
                                        <p:strVal val="visible"/>
                                      </p:to>
                                    </p:set>
                                    <p:anim calcmode="lin" valueType="num">
                                      <p:cBhvr additive="base">
                                        <p:cTn id="13" dur="500" fill="hold"/>
                                        <p:tgtEl>
                                          <p:spTgt spid="11361"/>
                                        </p:tgtEl>
                                        <p:attrNameLst>
                                          <p:attrName>ppt_x</p:attrName>
                                        </p:attrNameLst>
                                      </p:cBhvr>
                                      <p:tavLst>
                                        <p:tav tm="0">
                                          <p:val>
                                            <p:strVal val="#ppt_x"/>
                                          </p:val>
                                        </p:tav>
                                        <p:tav tm="100000">
                                          <p:val>
                                            <p:strVal val="#ppt_x"/>
                                          </p:val>
                                        </p:tav>
                                      </p:tavLst>
                                    </p:anim>
                                    <p:anim calcmode="lin" valueType="num">
                                      <p:cBhvr additive="base">
                                        <p:cTn id="14" dur="500" fill="hold"/>
                                        <p:tgtEl>
                                          <p:spTgt spid="11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0" grpId="0" animBg="1" autoUpdateAnimBg="0"/>
      <p:bldP spid="1136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dirty="0">
                <a:solidFill>
                  <a:srgbClr val="000000"/>
                </a:solidFill>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2294" name="Text Box 1030"/>
          <p:cNvSpPr txBox="1">
            <a:spLocks noChangeArrowheads="1"/>
          </p:cNvSpPr>
          <p:nvPr/>
        </p:nvSpPr>
        <p:spPr bwMode="auto">
          <a:xfrm>
            <a:off x="381000" y="987425"/>
            <a:ext cx="8458200" cy="1815882"/>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总结陈述</a:t>
            </a:r>
            <a:endParaRPr lang="en-US" altLang="zh-CN" sz="2800" u="sng" dirty="0">
              <a:solidFill>
                <a:srgbClr val="000000"/>
              </a:solidFill>
              <a:ea typeface="SimSun" charset="0"/>
              <a:cs typeface="SimSun" charset="0"/>
            </a:endParaRPr>
          </a:p>
          <a:p>
            <a:pPr eaLnBrk="1" hangingPunct="1"/>
            <a:r>
              <a:rPr lang="zh-CN" altLang="en-US" sz="2800" dirty="0">
                <a:solidFill>
                  <a:srgbClr val="000000"/>
                </a:solidFill>
                <a:ea typeface="SimSun" charset="0"/>
                <a:cs typeface="SimSun" charset="0"/>
              </a:rPr>
              <a:t>保罗解释</a:t>
            </a:r>
            <a:r>
              <a:rPr lang="zh-CN" altLang="en-US" sz="2800" i="1" dirty="0">
                <a:solidFill>
                  <a:srgbClr val="C00000"/>
                </a:solidFill>
                <a:ea typeface="SimSun" charset="0"/>
                <a:cs typeface="SimSun" charset="0"/>
              </a:rPr>
              <a:t>教会的正确运行</a:t>
            </a:r>
            <a:r>
              <a:rPr lang="zh-CN" altLang="en-US" sz="2800" dirty="0">
                <a:solidFill>
                  <a:srgbClr val="000000"/>
                </a:solidFill>
                <a:ea typeface="SimSun" charset="0"/>
                <a:cs typeface="SimSun" charset="0"/>
              </a:rPr>
              <a:t>来回应哥林多教会的分党，混乱及教义难点的问题。并担保教会能采取</a:t>
            </a:r>
            <a:r>
              <a:rPr lang="zh-CN" altLang="en-US" sz="2800" i="1" dirty="0">
                <a:solidFill>
                  <a:srgbClr val="C00000"/>
                </a:solidFill>
                <a:ea typeface="SimSun" charset="0"/>
                <a:cs typeface="SimSun" charset="0"/>
              </a:rPr>
              <a:t>实际的位置成圣</a:t>
            </a:r>
            <a:r>
              <a:rPr lang="zh-CN" altLang="en-US" sz="2800" dirty="0">
                <a:solidFill>
                  <a:srgbClr val="000000"/>
                </a:solidFill>
                <a:ea typeface="SimSun" charset="0"/>
                <a:cs typeface="SimSun" charset="0"/>
              </a:rPr>
              <a:t>。</a:t>
            </a:r>
          </a:p>
        </p:txBody>
      </p:sp>
      <p:sp>
        <p:nvSpPr>
          <p:cNvPr id="12295" name="Text Box 1031"/>
          <p:cNvSpPr txBox="1">
            <a:spLocks noChangeArrowheads="1"/>
          </p:cNvSpPr>
          <p:nvPr/>
        </p:nvSpPr>
        <p:spPr bwMode="auto">
          <a:xfrm>
            <a:off x="609601" y="3965575"/>
            <a:ext cx="7696200" cy="1815882"/>
          </a:xfrm>
          <a:prstGeom prst="rect">
            <a:avLst/>
          </a:prstGeom>
          <a:solidFill>
            <a:schemeClr val="accent1">
              <a:lumMod val="25000"/>
            </a:schemeClr>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FFFFFF"/>
                </a:solidFill>
                <a:effectLst>
                  <a:outerShdw blurRad="38100" dist="38100" dir="2700000" algn="tl">
                    <a:srgbClr val="000000"/>
                  </a:outerShdw>
                </a:effectLst>
                <a:ea typeface="SimSun" charset="0"/>
                <a:cs typeface="SimSun" charset="0"/>
              </a:rPr>
              <a:t>应用</a:t>
            </a:r>
            <a:endParaRPr lang="en-US" altLang="zh-CN" sz="2800" u="sng" dirty="0">
              <a:solidFill>
                <a:srgbClr val="FFFFFF"/>
              </a:solidFill>
              <a:effectLst>
                <a:outerShdw blurRad="38100" dist="38100" dir="2700000" algn="tl">
                  <a:srgbClr val="000000"/>
                </a:outerShdw>
              </a:effectLst>
              <a:ea typeface="SimSun" charset="0"/>
              <a:cs typeface="SimSun" charset="0"/>
            </a:endParaRPr>
          </a:p>
          <a:p>
            <a:pPr eaLnBrk="1" hangingPunct="1"/>
            <a:r>
              <a:rPr lang="zh-CN" altLang="en-US" sz="2800" dirty="0">
                <a:solidFill>
                  <a:srgbClr val="FFFFFF"/>
                </a:solidFill>
                <a:effectLst>
                  <a:outerShdw blurRad="38100" dist="38100" dir="2700000" algn="tl">
                    <a:srgbClr val="000000"/>
                  </a:outerShdw>
                </a:effectLst>
                <a:ea typeface="SimSun" charset="0"/>
                <a:cs typeface="SimSun" charset="0"/>
              </a:rPr>
              <a:t>你的生活有为神而“分别为圣”吗？还是你有分党，混乱及有教义难点以导致你和非基督徒没有两样？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Times New Roman" charset="0"/>
                <a:ea typeface="ＭＳ Ｐゴシック" charset="0"/>
                <a:cs typeface="ＭＳ Ｐゴシック" charset="0"/>
              </a:rPr>
              <a:t>总结与应用</a:t>
            </a:r>
            <a:endParaRPr lang="en-US" sz="2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587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3386832708"/>
              </p:ext>
            </p:extLst>
          </p:nvPr>
        </p:nvGraphicFramePr>
        <p:xfrm>
          <a:off x="0" y="1450988"/>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阶段</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我的地位</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从罪中释放出来</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时间</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教义</a:t>
                      </a: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09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过去</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我已经得救了</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审判</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借着他的死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基督掌权</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借着我的死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当我接受基督耶稣时</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公义</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现在</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我现在已的就</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能力</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借着圣灵内住</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 当我与圣灵同行时</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成圣</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将来</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我将得救</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同在</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借着身体得赎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当我得到新身体时</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荣耀</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855074" name="Rectangle 2"/>
          <p:cNvSpPr>
            <a:spLocks noGrp="1" noChangeArrowheads="1"/>
          </p:cNvSpPr>
          <p:nvPr>
            <p:ph type="title"/>
          </p:nvPr>
        </p:nvSpPr>
        <p:spPr>
          <a:xfrm>
            <a:off x="1524001" y="685800"/>
            <a:ext cx="7010400" cy="762000"/>
          </a:xfrm>
          <a:solidFill>
            <a:schemeClr val="tx2"/>
          </a:solidFill>
        </p:spPr>
        <p:txBody>
          <a:bodyPr/>
          <a:lstStyle/>
          <a:p>
            <a:pPr eaLnBrk="1" hangingPunct="1"/>
            <a:r>
              <a:rPr lang="zh-CN" altLang="en-US" sz="3600" b="1" dirty="0">
                <a:solidFill>
                  <a:schemeClr val="bg1"/>
                </a:solidFill>
                <a:ea typeface="Times New Roman" charset="0"/>
                <a:cs typeface="Times New Roman" charset="0"/>
              </a:rPr>
              <a:t>救恩的三个阶段</a:t>
            </a:r>
            <a:endParaRPr lang="en-US" sz="3600" b="1" dirty="0">
              <a:solidFill>
                <a:schemeClr val="bg1"/>
              </a:solidFill>
              <a:ea typeface="Times New Roman" charset="0"/>
              <a:cs typeface="Times New Roman" charset="0"/>
            </a:endParaRPr>
          </a:p>
        </p:txBody>
      </p:sp>
      <p:pic>
        <p:nvPicPr>
          <p:cNvPr id="855075" name="Picture 67" descr="BD0913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038" y="3429013"/>
            <a:ext cx="1450975" cy="1266825"/>
          </a:xfrm>
          <a:prstGeom prst="rect">
            <a:avLst/>
          </a:prstGeom>
          <a:noFill/>
          <a:ln w="9525">
            <a:noFill/>
            <a:miter lim="800000"/>
            <a:headEnd/>
            <a:tailEnd/>
          </a:ln>
        </p:spPr>
      </p:pic>
      <p:pic>
        <p:nvPicPr>
          <p:cNvPr id="855076" name="Picture 70" descr="PE0765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6213" y="1600200"/>
            <a:ext cx="1185863" cy="1689100"/>
          </a:xfrm>
          <a:prstGeom prst="rect">
            <a:avLst/>
          </a:prstGeom>
          <a:noFill/>
          <a:ln w="9525">
            <a:noFill/>
            <a:miter lim="800000"/>
            <a:headEnd/>
            <a:tailEnd/>
          </a:ln>
        </p:spPr>
      </p:pic>
      <p:sp>
        <p:nvSpPr>
          <p:cNvPr id="855077" name="Text Box 71"/>
          <p:cNvSpPr txBox="1">
            <a:spLocks noChangeArrowheads="1"/>
          </p:cNvSpPr>
          <p:nvPr/>
        </p:nvSpPr>
        <p:spPr bwMode="auto">
          <a:xfrm>
            <a:off x="8274050" y="71439"/>
            <a:ext cx="869950" cy="461962"/>
          </a:xfrm>
          <a:prstGeom prst="rect">
            <a:avLst/>
          </a:prstGeom>
          <a:solidFill>
            <a:schemeClr val="bg1"/>
          </a:solidFill>
          <a:ln w="9525">
            <a:noFill/>
            <a:miter lim="800000"/>
            <a:headEnd/>
            <a:tailEnd/>
          </a:ln>
        </p:spPr>
        <p:txBody>
          <a:bodyPr wrap="none" lIns="91378" tIns="45690" rIns="91378" bIns="45690">
            <a:prstTxWarp prst="textNoShape">
              <a:avLst/>
            </a:prstTxWarp>
            <a:spAutoFit/>
          </a:bodyPr>
          <a:lstStyle/>
          <a:p>
            <a:pPr algn="l"/>
            <a:r>
              <a:rPr lang="en-US">
                <a:solidFill>
                  <a:srgbClr val="FFFFFF"/>
                </a:solidFill>
                <a:ea typeface="Arial" charset="0"/>
                <a:cs typeface="Arial" charset="0"/>
              </a:rPr>
              <a:t>155a</a:t>
            </a:r>
          </a:p>
        </p:txBody>
      </p:sp>
      <p:pic>
        <p:nvPicPr>
          <p:cNvPr id="855078" name="Picture 68" descr="DD00661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4800" y="5378463"/>
            <a:ext cx="939800" cy="1027113"/>
          </a:xfrm>
          <a:prstGeom prst="rect">
            <a:avLst/>
          </a:prstGeom>
          <a:noFill/>
          <a:ln w="9525">
            <a:noFill/>
            <a:miter lim="800000"/>
            <a:headEnd/>
            <a:tailEnd/>
          </a:ln>
        </p:spPr>
      </p:pic>
      <p:pic>
        <p:nvPicPr>
          <p:cNvPr id="855079" name="Picture 69" descr="ag00319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1" y="5029200"/>
            <a:ext cx="952500" cy="688975"/>
          </a:xfrm>
          <a:prstGeom prst="rect">
            <a:avLst/>
          </a:prstGeom>
          <a:noFill/>
          <a:ln w="9525">
            <a:noFill/>
            <a:miter lim="800000"/>
            <a:headEnd/>
            <a:tailEnd/>
          </a:ln>
        </p:spPr>
      </p:pic>
    </p:spTree>
    <p:extLst>
      <p:ext uri="{BB962C8B-B14F-4D97-AF65-F5344CB8AC3E}">
        <p14:creationId xmlns:p14="http://schemas.microsoft.com/office/powerpoint/2010/main" val="238709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92816" y="44629"/>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157</a:t>
            </a:r>
          </a:p>
        </p:txBody>
      </p:sp>
      <p:sp>
        <p:nvSpPr>
          <p:cNvPr id="13318" name="Text Box 6"/>
          <p:cNvSpPr txBox="1">
            <a:spLocks noChangeArrowheads="1"/>
          </p:cNvSpPr>
          <p:nvPr/>
        </p:nvSpPr>
        <p:spPr bwMode="auto">
          <a:xfrm>
            <a:off x="306388" y="914400"/>
            <a:ext cx="4113212" cy="5943600"/>
          </a:xfrm>
          <a:prstGeom prst="rect">
            <a:avLst/>
          </a:prstGeom>
          <a:solidFill>
            <a:schemeClr val="accent1"/>
          </a:solidFill>
          <a:ln w="9525">
            <a:solidFill>
              <a:srgbClr val="000000"/>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000" u="sng" dirty="0">
                <a:ea typeface="宋体" charset="0"/>
                <a:cs typeface="宋体" charset="0"/>
              </a:rPr>
              <a:t>外部证据</a:t>
            </a:r>
            <a:endParaRPr lang="en-US" altLang="zh-CN" sz="2000" u="sng" dirty="0">
              <a:ea typeface="宋体" charset="0"/>
              <a:cs typeface="宋体" charset="0"/>
            </a:endParaRPr>
          </a:p>
          <a:p>
            <a:pPr eaLnBrk="1" hangingPunct="1"/>
            <a:r>
              <a:rPr lang="zh-CN" altLang="en-US" sz="2000" dirty="0">
                <a:ea typeface="宋体" charset="0"/>
                <a:cs typeface="宋体" charset="0"/>
              </a:rPr>
              <a:t>从早期基督教长老的遗书里，一些想象力丰富的批评家也赞同保罗是保罗书信的原作者。</a:t>
            </a:r>
            <a:endParaRPr lang="en-US" altLang="zh-CN" sz="2000" dirty="0">
              <a:ea typeface="宋体" charset="0"/>
              <a:cs typeface="宋体" charset="0"/>
            </a:endParaRPr>
          </a:p>
          <a:p>
            <a:pPr algn="just" eaLnBrk="1" hangingPunct="1"/>
            <a:r>
              <a:rPr lang="en-US" altLang="zh-CN" sz="2000" dirty="0">
                <a:ea typeface="宋体" charset="0"/>
                <a:cs typeface="宋体" charset="0"/>
              </a:rPr>
              <a:t> 	</a:t>
            </a:r>
          </a:p>
          <a:p>
            <a:pPr algn="just" eaLnBrk="1" hangingPunct="1"/>
            <a:r>
              <a:rPr lang="en-US" altLang="zh-CN" sz="2000" dirty="0">
                <a:ea typeface="宋体" charset="0"/>
                <a:cs typeface="宋体" charset="0"/>
              </a:rPr>
              <a:t>1. </a:t>
            </a:r>
            <a:r>
              <a:rPr lang="zh-CN" altLang="en-US" sz="2000" dirty="0">
                <a:ea typeface="宋体" charset="0"/>
                <a:cs typeface="宋体" charset="0"/>
              </a:rPr>
              <a:t>支持保罗是作者的早期教会作者包括</a:t>
            </a:r>
            <a:r>
              <a:rPr lang="en-US" altLang="zh-CN" sz="2000" dirty="0">
                <a:ea typeface="宋体" charset="0"/>
                <a:cs typeface="宋体" charset="0"/>
              </a:rPr>
              <a:t>:</a:t>
            </a:r>
            <a:r>
              <a:rPr lang="zh-CN" altLang="en-US" sz="2000" dirty="0">
                <a:ea typeface="宋体" charset="0"/>
                <a:cs typeface="宋体" charset="0"/>
              </a:rPr>
              <a:t>罗马的革利免</a:t>
            </a:r>
            <a:r>
              <a:rPr lang="en-US" altLang="zh-CN" sz="2000" dirty="0">
                <a:ea typeface="宋体" charset="0"/>
                <a:cs typeface="宋体" charset="0"/>
              </a:rPr>
              <a:t>(Clement of Rome)</a:t>
            </a:r>
            <a:r>
              <a:rPr lang="zh-CN" altLang="en-US" sz="2000" dirty="0">
                <a:ea typeface="宋体" charset="0"/>
                <a:cs typeface="宋体" charset="0"/>
              </a:rPr>
              <a:t>， 坡旅甲</a:t>
            </a:r>
            <a:r>
              <a:rPr lang="en-US" altLang="zh-CN" sz="2000" dirty="0">
                <a:ea typeface="宋体" charset="0"/>
                <a:cs typeface="宋体" charset="0"/>
              </a:rPr>
              <a:t>(Polycarp)</a:t>
            </a:r>
            <a:r>
              <a:rPr lang="zh-CN" altLang="en-US" sz="2000" dirty="0">
                <a:ea typeface="宋体" charset="0"/>
                <a:cs typeface="宋体" charset="0"/>
              </a:rPr>
              <a:t>，及其他人，包括了第二世纪的穆拉多利片断</a:t>
            </a:r>
            <a:r>
              <a:rPr lang="en-US" altLang="zh-CN" sz="2000" dirty="0">
                <a:ea typeface="宋体" charset="0"/>
                <a:cs typeface="宋体" charset="0"/>
              </a:rPr>
              <a:t>(</a:t>
            </a:r>
            <a:r>
              <a:rPr lang="en-US" altLang="zh-CN" sz="2000" dirty="0" err="1">
                <a:ea typeface="宋体" charset="0"/>
                <a:cs typeface="宋体" charset="0"/>
              </a:rPr>
              <a:t>Muratorian</a:t>
            </a:r>
            <a:r>
              <a:rPr lang="en-US" altLang="zh-CN" sz="2000" dirty="0">
                <a:ea typeface="宋体" charset="0"/>
                <a:cs typeface="宋体" charset="0"/>
              </a:rPr>
              <a:t> Fragment).</a:t>
            </a:r>
          </a:p>
          <a:p>
            <a:pPr eaLnBrk="1" hangingPunct="1"/>
            <a:r>
              <a:rPr lang="en-US" altLang="zh-CN" sz="2000" dirty="0">
                <a:ea typeface="宋体" charset="0"/>
                <a:cs typeface="宋体" charset="0"/>
              </a:rPr>
              <a:t> </a:t>
            </a:r>
          </a:p>
          <a:p>
            <a:pPr eaLnBrk="1" hangingPunct="1"/>
            <a:r>
              <a:rPr lang="en-US" altLang="zh-CN" sz="2000" dirty="0">
                <a:ea typeface="宋体" charset="0"/>
                <a:cs typeface="宋体" charset="0"/>
              </a:rPr>
              <a:t>2. </a:t>
            </a:r>
            <a:r>
              <a:rPr lang="zh-CN" altLang="en-US" sz="2000" dirty="0">
                <a:ea typeface="宋体" charset="0"/>
                <a:cs typeface="宋体" charset="0"/>
              </a:rPr>
              <a:t>就连极端的德国批评家鲍尔</a:t>
            </a:r>
            <a:r>
              <a:rPr lang="en-US" altLang="zh-CN" sz="2000" dirty="0">
                <a:ea typeface="宋体" charset="0"/>
                <a:cs typeface="宋体" charset="0"/>
              </a:rPr>
              <a:t>(F. C. </a:t>
            </a:r>
            <a:r>
              <a:rPr lang="en-US" altLang="zh-CN" sz="2000" dirty="0" err="1">
                <a:ea typeface="宋体" charset="0"/>
                <a:cs typeface="宋体" charset="0"/>
              </a:rPr>
              <a:t>Baur</a:t>
            </a:r>
            <a:r>
              <a:rPr lang="en-US" altLang="zh-CN" sz="2000" dirty="0">
                <a:ea typeface="宋体" charset="0"/>
                <a:cs typeface="宋体" charset="0"/>
              </a:rPr>
              <a:t>)</a:t>
            </a:r>
            <a:r>
              <a:rPr lang="zh-CN" altLang="en-US" sz="2000" dirty="0">
                <a:ea typeface="宋体" charset="0"/>
                <a:cs typeface="宋体" charset="0"/>
              </a:rPr>
              <a:t>及他的图宾根</a:t>
            </a:r>
            <a:r>
              <a:rPr lang="en-US" altLang="zh-CN" sz="2000" dirty="0">
                <a:ea typeface="宋体" charset="0"/>
                <a:cs typeface="宋体" charset="0"/>
              </a:rPr>
              <a:t>(</a:t>
            </a:r>
            <a:r>
              <a:rPr lang="en-US" altLang="zh-CN" sz="2000" dirty="0" err="1">
                <a:ea typeface="宋体" charset="0"/>
                <a:cs typeface="宋体" charset="0"/>
              </a:rPr>
              <a:t>Tübingen</a:t>
            </a:r>
            <a:r>
              <a:rPr lang="en-US" altLang="zh-CN" sz="2000" dirty="0">
                <a:ea typeface="宋体" charset="0"/>
                <a:cs typeface="宋体" charset="0"/>
              </a:rPr>
              <a:t>)</a:t>
            </a:r>
            <a:r>
              <a:rPr lang="zh-CN" altLang="en-US" sz="2000" dirty="0">
                <a:ea typeface="宋体" charset="0"/>
                <a:cs typeface="宋体" charset="0"/>
              </a:rPr>
              <a:t>学校认为哥林多前书是“四个无异议的书信”其中之一。</a:t>
            </a:r>
          </a:p>
        </p:txBody>
      </p:sp>
      <p:sp>
        <p:nvSpPr>
          <p:cNvPr id="13320" name="Text Box 8"/>
          <p:cNvSpPr txBox="1">
            <a:spLocks noChangeArrowheads="1"/>
          </p:cNvSpPr>
          <p:nvPr/>
        </p:nvSpPr>
        <p:spPr bwMode="auto">
          <a:xfrm>
            <a:off x="4802188" y="1981213"/>
            <a:ext cx="4113212" cy="2822575"/>
          </a:xfrm>
          <a:prstGeom prst="rect">
            <a:avLst/>
          </a:prstGeom>
          <a:solidFill>
            <a:schemeClr val="accent1"/>
          </a:solidFill>
          <a:ln w="9525">
            <a:solidFill>
              <a:schemeClr val="tx1"/>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ea typeface="宋体" charset="0"/>
                <a:cs typeface="宋体" charset="0"/>
              </a:rPr>
              <a:t>内部证据</a:t>
            </a:r>
            <a:endParaRPr lang="en-US" altLang="zh-CN" sz="2800" dirty="0">
              <a:ea typeface="宋体" charset="0"/>
              <a:cs typeface="宋体" charset="0"/>
            </a:endParaRPr>
          </a:p>
          <a:p>
            <a:pPr eaLnBrk="1" hangingPunct="1"/>
            <a:r>
              <a:rPr lang="zh-CN" altLang="en-US" sz="2800" dirty="0">
                <a:ea typeface="宋体" charset="0"/>
                <a:cs typeface="宋体" charset="0"/>
              </a:rPr>
              <a:t>这书信的前言更加强调表明保罗是原作者</a:t>
            </a:r>
            <a:r>
              <a:rPr lang="en-US" altLang="zh-CN" sz="2800" dirty="0">
                <a:ea typeface="宋体" charset="0"/>
                <a:cs typeface="宋体" charset="0"/>
              </a:rPr>
              <a:t>(1:1)</a:t>
            </a:r>
            <a:r>
              <a:rPr lang="zh-CN" altLang="en-US" sz="2800" dirty="0">
                <a:ea typeface="宋体" charset="0"/>
                <a:cs typeface="宋体" charset="0"/>
              </a:rPr>
              <a:t>。</a:t>
            </a:r>
          </a:p>
        </p:txBody>
      </p:sp>
      <p:sp>
        <p:nvSpPr>
          <p:cNvPr id="200709" name="Rectangle 10" descr="Walnut"/>
          <p:cNvSpPr>
            <a:spLocks noGrp="1" noChangeArrowheads="1"/>
          </p:cNvSpPr>
          <p:nvPr>
            <p:ph type="title" idx="4294967295"/>
          </p:nvPr>
        </p:nvSpPr>
        <p:spPr>
          <a:xfrm>
            <a:off x="2743200" y="76201"/>
            <a:ext cx="3581400" cy="762000"/>
          </a:xfrm>
          <a:blipFill dpi="0" rotWithShape="0">
            <a:blip r:embed="rId3"/>
            <a:srcRect/>
            <a:tile tx="0" ty="0" sx="100000" sy="100000" flip="none" algn="tl"/>
          </a:blipFill>
        </p:spPr>
        <p:txBody>
          <a:bodyPr/>
          <a:lstStyle/>
          <a:p>
            <a:pPr algn="ctr" eaLnBrk="1" hangingPunct="1"/>
            <a:r>
              <a:rPr lang="zh-CN" altLang="en-US" b="1" dirty="0">
                <a:solidFill>
                  <a:schemeClr val="bg1"/>
                </a:solidFill>
                <a:latin typeface="Arial"/>
                <a:ea typeface="ＭＳ Ｐゴシック" charset="0"/>
                <a:cs typeface="Arial"/>
              </a:rPr>
              <a:t>原作者</a:t>
            </a:r>
            <a:endParaRPr lang="en-US" b="1" dirty="0">
              <a:solidFill>
                <a:schemeClr val="bg1"/>
              </a:solidFill>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4" name="Picture 7"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2"/>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157</a:t>
            </a:r>
          </a:p>
        </p:txBody>
      </p:sp>
      <p:sp>
        <p:nvSpPr>
          <p:cNvPr id="15363" name="Text Box 3"/>
          <p:cNvSpPr txBox="1">
            <a:spLocks noChangeArrowheads="1"/>
          </p:cNvSpPr>
          <p:nvPr/>
        </p:nvSpPr>
        <p:spPr bwMode="auto">
          <a:xfrm rot="-1200000">
            <a:off x="3810013" y="503798"/>
            <a:ext cx="5121275" cy="3600925"/>
          </a:xfrm>
          <a:prstGeom prst="rect">
            <a:avLst/>
          </a:prstGeom>
          <a:solidFill>
            <a:schemeClr val="bg1"/>
          </a:solidFill>
          <a:ln w="9525">
            <a:solidFill>
              <a:schemeClr val="tx1"/>
            </a:solidFill>
            <a:miter lim="800000"/>
            <a:headEnd/>
            <a:tailEnd/>
          </a:ln>
        </p:spPr>
        <p:txBody>
          <a:bodyPr lIns="91378" tIns="45690" rIns="91378" bIns="45690">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200" u="sng" dirty="0">
                <a:ea typeface="宋体" charset="0"/>
                <a:cs typeface="宋体" charset="0"/>
              </a:rPr>
              <a:t>写作时间</a:t>
            </a:r>
            <a:endParaRPr lang="zh-CN" altLang="en-US" sz="3200" dirty="0">
              <a:ea typeface="宋体" charset="0"/>
              <a:cs typeface="宋体" charset="0"/>
            </a:endParaRPr>
          </a:p>
          <a:p>
            <a:pPr eaLnBrk="1" hangingPunct="1">
              <a:buFont typeface="Wingdings" charset="0"/>
              <a:buChar char="Ø"/>
            </a:pPr>
            <a:r>
              <a:rPr lang="zh-CN" altLang="en-US" sz="2800" dirty="0">
                <a:ea typeface="宋体" charset="0"/>
                <a:cs typeface="宋体" charset="0"/>
              </a:rPr>
              <a:t>哥林多前书是在公元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5</a:t>
            </a:r>
            <a:r>
              <a:rPr lang="zh-CN" altLang="en-US" sz="2800" dirty="0">
                <a:ea typeface="宋体" charset="0"/>
                <a:cs typeface="宋体" charset="0"/>
              </a:rPr>
              <a:t>月写的</a:t>
            </a:r>
            <a:r>
              <a:rPr lang="en-US" altLang="zh-CN" sz="2800" dirty="0">
                <a:ea typeface="宋体" charset="0"/>
                <a:cs typeface="宋体" charset="0"/>
              </a:rPr>
              <a:t>(</a:t>
            </a:r>
            <a:r>
              <a:rPr lang="zh-CN" altLang="en-US" sz="2800" dirty="0">
                <a:ea typeface="宋体" charset="0"/>
                <a:cs typeface="宋体" charset="0"/>
              </a:rPr>
              <a:t>林前</a:t>
            </a:r>
            <a:r>
              <a:rPr lang="en-US" altLang="zh-CN" sz="2800" dirty="0">
                <a:ea typeface="宋体" charset="0"/>
                <a:cs typeface="宋体" charset="0"/>
              </a:rPr>
              <a:t>16:5-8)</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哥林多后书是在哥林多前书后，少过一年的时间写的</a:t>
            </a:r>
            <a:r>
              <a:rPr lang="en-US" altLang="zh-CN" sz="2800" dirty="0">
                <a:ea typeface="宋体" charset="0"/>
                <a:cs typeface="宋体" charset="0"/>
              </a:rPr>
              <a:t>(</a:t>
            </a:r>
            <a:r>
              <a:rPr lang="zh-CN" altLang="en-US" sz="2800" dirty="0">
                <a:ea typeface="宋体" charset="0"/>
                <a:cs typeface="宋体" charset="0"/>
              </a:rPr>
              <a:t>林后</a:t>
            </a:r>
            <a:r>
              <a:rPr lang="en-US" altLang="zh-CN" sz="2800" dirty="0">
                <a:ea typeface="宋体" charset="0"/>
                <a:cs typeface="宋体" charset="0"/>
              </a:rPr>
              <a:t>8:10; 9:2)</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哥林多后书是在当年</a:t>
            </a:r>
            <a:r>
              <a:rPr lang="en-US" altLang="zh-CN" sz="2800" dirty="0">
                <a:ea typeface="宋体" charset="0"/>
                <a:cs typeface="宋体" charset="0"/>
              </a:rPr>
              <a:t>(</a:t>
            </a:r>
            <a:r>
              <a:rPr lang="zh-CN" altLang="en-US" sz="2800" dirty="0">
                <a:ea typeface="宋体" charset="0"/>
                <a:cs typeface="宋体" charset="0"/>
              </a:rPr>
              <a:t>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a:t>
            </a:r>
            <a:r>
              <a:rPr lang="zh-CN" altLang="en-US" sz="2800" dirty="0">
                <a:ea typeface="宋体" charset="0"/>
                <a:cs typeface="宋体" charset="0"/>
              </a:rPr>
              <a:t>秋天完成。</a:t>
            </a:r>
            <a:endParaRPr lang="en-US" altLang="zh-CN" sz="2800" dirty="0">
              <a:ea typeface="宋体" charset="0"/>
              <a:cs typeface="宋体" charset="0"/>
            </a:endParaRPr>
          </a:p>
        </p:txBody>
      </p:sp>
      <p:sp>
        <p:nvSpPr>
          <p:cNvPr id="15365" name="Text Box 5"/>
          <p:cNvSpPr txBox="1">
            <a:spLocks noChangeArrowheads="1"/>
          </p:cNvSpPr>
          <p:nvPr/>
        </p:nvSpPr>
        <p:spPr bwMode="auto">
          <a:xfrm>
            <a:off x="342900" y="5143503"/>
            <a:ext cx="4914900" cy="1200268"/>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u="sng" dirty="0">
                <a:solidFill>
                  <a:schemeClr val="bg1"/>
                </a:solidFill>
                <a:ea typeface="宋体" charset="0"/>
                <a:cs typeface="宋体" charset="0"/>
              </a:rPr>
              <a:t>寄信来源</a:t>
            </a:r>
            <a:r>
              <a:rPr lang="en-US" altLang="zh-CN" u="sng" dirty="0">
                <a:solidFill>
                  <a:schemeClr val="bg1"/>
                </a:solidFill>
                <a:ea typeface="宋体" charset="0"/>
                <a:cs typeface="宋体" charset="0"/>
              </a:rPr>
              <a:t>/</a:t>
            </a:r>
            <a:r>
              <a:rPr lang="zh-CN" altLang="en-US" u="sng" dirty="0">
                <a:solidFill>
                  <a:schemeClr val="bg1"/>
                </a:solidFill>
                <a:ea typeface="宋体" charset="0"/>
                <a:cs typeface="宋体" charset="0"/>
              </a:rPr>
              <a:t>接收者</a:t>
            </a:r>
            <a:endParaRPr lang="en-US" altLang="zh-CN" dirty="0">
              <a:solidFill>
                <a:schemeClr val="bg1"/>
              </a:solidFill>
              <a:ea typeface="宋体" charset="0"/>
              <a:cs typeface="宋体" charset="0"/>
            </a:endParaRPr>
          </a:p>
          <a:p>
            <a:pPr eaLnBrk="1" hangingPunct="1"/>
            <a:r>
              <a:rPr lang="zh-CN" altLang="en-US" dirty="0">
                <a:solidFill>
                  <a:schemeClr val="bg1"/>
                </a:solidFill>
                <a:ea typeface="宋体" charset="0"/>
                <a:cs typeface="宋体" charset="0"/>
              </a:rPr>
              <a:t>保罗从以弗所转告越过爱琴海</a:t>
            </a:r>
            <a:r>
              <a:rPr lang="en-US" altLang="zh-CN" dirty="0">
                <a:solidFill>
                  <a:schemeClr val="bg1"/>
                </a:solidFill>
                <a:ea typeface="宋体" charset="0"/>
                <a:cs typeface="宋体" charset="0"/>
              </a:rPr>
              <a:t>(Aegean Sea)</a:t>
            </a:r>
            <a:r>
              <a:rPr lang="zh-CN" altLang="en-US" dirty="0">
                <a:solidFill>
                  <a:schemeClr val="bg1"/>
                </a:solidFill>
                <a:ea typeface="宋体" charset="0"/>
                <a:cs typeface="宋体" charset="0"/>
              </a:rPr>
              <a:t>的哥林多教会。</a:t>
            </a:r>
          </a:p>
        </p:txBody>
      </p:sp>
      <p:sp>
        <p:nvSpPr>
          <p:cNvPr id="15368" name="Text Box 8"/>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出发点</a:t>
            </a:r>
            <a:r>
              <a:rPr lang="en-US" dirty="0">
                <a:solidFill>
                  <a:schemeClr val="bg1"/>
                </a:solidFill>
              </a:rPr>
              <a:t>:</a:t>
            </a:r>
          </a:p>
          <a:p>
            <a:pPr eaLnBrk="1" hangingPunct="1"/>
            <a:r>
              <a:rPr lang="zh-CN" altLang="en-US" dirty="0">
                <a:solidFill>
                  <a:schemeClr val="bg1"/>
                </a:solidFill>
              </a:rPr>
              <a:t>以弗所</a:t>
            </a:r>
            <a:endParaRPr lang="en-US" dirty="0">
              <a:solidFill>
                <a:schemeClr val="bg1"/>
              </a:solidFill>
            </a:endParaRPr>
          </a:p>
        </p:txBody>
      </p:sp>
      <p:sp>
        <p:nvSpPr>
          <p:cNvPr id="15369" name="Text Box 9"/>
          <p:cNvSpPr txBox="1">
            <a:spLocks noChangeArrowheads="1"/>
          </p:cNvSpPr>
          <p:nvPr/>
        </p:nvSpPr>
        <p:spPr bwMode="auto">
          <a:xfrm>
            <a:off x="401225" y="3048006"/>
            <a:ext cx="1215271"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目的地</a:t>
            </a:r>
            <a:r>
              <a:rPr lang="en-US" dirty="0">
                <a:solidFill>
                  <a:schemeClr val="bg1"/>
                </a:solidFill>
              </a:rPr>
              <a:t>:</a:t>
            </a:r>
          </a:p>
          <a:p>
            <a:pPr eaLnBrk="1" hangingPunct="1"/>
            <a:r>
              <a:rPr lang="zh-CN" altLang="en-US" dirty="0">
                <a:solidFill>
                  <a:schemeClr val="bg1"/>
                </a:solidFill>
              </a:rPr>
              <a:t>格林多</a:t>
            </a:r>
            <a:endParaRPr lang="en-US" dirty="0">
              <a:solidFill>
                <a:schemeClr val="bg1"/>
              </a:solidFill>
            </a:endParaRPr>
          </a:p>
        </p:txBody>
      </p:sp>
      <p:sp>
        <p:nvSpPr>
          <p:cNvPr id="15370" name="AutoShape 10"/>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1" name="AutoShape 11"/>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2" name="AutoShape 12"/>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202763" name="Rectangle 13"/>
          <p:cNvSpPr>
            <a:spLocks noGrp="1" noChangeArrowheads="1"/>
          </p:cNvSpPr>
          <p:nvPr>
            <p:ph type="title" idx="4294967295"/>
          </p:nvPr>
        </p:nvSpPr>
        <p:spPr>
          <a:xfrm>
            <a:off x="3961892" y="2286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环境</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1+#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p:cTn id="13" dur="1000" fill="hold"/>
                                        <p:tgtEl>
                                          <p:spTgt spid="15368"/>
                                        </p:tgtEl>
                                        <p:attrNameLst>
                                          <p:attrName>ppt_w</p:attrName>
                                        </p:attrNameLst>
                                      </p:cBhvr>
                                      <p:tavLst>
                                        <p:tav tm="0">
                                          <p:val>
                                            <p:fltVal val="0"/>
                                          </p:val>
                                        </p:tav>
                                        <p:tav tm="100000">
                                          <p:val>
                                            <p:strVal val="#ppt_w"/>
                                          </p:val>
                                        </p:tav>
                                      </p:tavLst>
                                    </p:anim>
                                    <p:anim calcmode="lin" valueType="num">
                                      <p:cBhvr>
                                        <p:cTn id="14" dur="1000" fill="hold"/>
                                        <p:tgtEl>
                                          <p:spTgt spid="15368"/>
                                        </p:tgtEl>
                                        <p:attrNameLst>
                                          <p:attrName>ppt_h</p:attrName>
                                        </p:attrNameLst>
                                      </p:cBhvr>
                                      <p:tavLst>
                                        <p:tav tm="0">
                                          <p:val>
                                            <p:fltVal val="0"/>
                                          </p:val>
                                        </p:tav>
                                        <p:tav tm="100000">
                                          <p:val>
                                            <p:strVal val="#ppt_h"/>
                                          </p:val>
                                        </p:tav>
                                      </p:tavLst>
                                    </p:anim>
                                    <p:anim calcmode="lin" valueType="num">
                                      <p:cBhvr>
                                        <p:cTn id="15"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p:cTn id="19" dur="1000" fill="hold"/>
                                        <p:tgtEl>
                                          <p:spTgt spid="15370"/>
                                        </p:tgtEl>
                                        <p:attrNameLst>
                                          <p:attrName>ppt_w</p:attrName>
                                        </p:attrNameLst>
                                      </p:cBhvr>
                                      <p:tavLst>
                                        <p:tav tm="0">
                                          <p:val>
                                            <p:fltVal val="0"/>
                                          </p:val>
                                        </p:tav>
                                        <p:tav tm="100000">
                                          <p:val>
                                            <p:strVal val="#ppt_w"/>
                                          </p:val>
                                        </p:tav>
                                      </p:tavLst>
                                    </p:anim>
                                    <p:anim calcmode="lin" valueType="num">
                                      <p:cBhvr>
                                        <p:cTn id="20" dur="1000" fill="hold"/>
                                        <p:tgtEl>
                                          <p:spTgt spid="15370"/>
                                        </p:tgtEl>
                                        <p:attrNameLst>
                                          <p:attrName>ppt_h</p:attrName>
                                        </p:attrNameLst>
                                      </p:cBhvr>
                                      <p:tavLst>
                                        <p:tav tm="0">
                                          <p:val>
                                            <p:fltVal val="0"/>
                                          </p:val>
                                        </p:tav>
                                        <p:tav tm="100000">
                                          <p:val>
                                            <p:strVal val="#ppt_h"/>
                                          </p:val>
                                        </p:tav>
                                      </p:tavLst>
                                    </p:anim>
                                    <p:anim calcmode="lin" valueType="num">
                                      <p:cBhvr>
                                        <p:cTn id="21"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wipe(right)">
                                      <p:cBhvr>
                                        <p:cTn id="27" dur="500"/>
                                        <p:tgtEl>
                                          <p:spTgt spid="153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5371"/>
                                        </p:tgtEl>
                                        <p:attrNameLst>
                                          <p:attrName>style.visibility</p:attrName>
                                        </p:attrNameLst>
                                      </p:cBhvr>
                                      <p:to>
                                        <p:strVal val="visible"/>
                                      </p:to>
                                    </p:set>
                                    <p:anim calcmode="lin" valueType="num">
                                      <p:cBhvr>
                                        <p:cTn id="32" dur="1000" fill="hold"/>
                                        <p:tgtEl>
                                          <p:spTgt spid="15371"/>
                                        </p:tgtEl>
                                        <p:attrNameLst>
                                          <p:attrName>ppt_w</p:attrName>
                                        </p:attrNameLst>
                                      </p:cBhvr>
                                      <p:tavLst>
                                        <p:tav tm="0">
                                          <p:val>
                                            <p:fltVal val="0"/>
                                          </p:val>
                                        </p:tav>
                                        <p:tav tm="100000">
                                          <p:val>
                                            <p:strVal val="#ppt_w"/>
                                          </p:val>
                                        </p:tav>
                                      </p:tavLst>
                                    </p:anim>
                                    <p:anim calcmode="lin" valueType="num">
                                      <p:cBhvr>
                                        <p:cTn id="33" dur="1000" fill="hold"/>
                                        <p:tgtEl>
                                          <p:spTgt spid="15371"/>
                                        </p:tgtEl>
                                        <p:attrNameLst>
                                          <p:attrName>ppt_h</p:attrName>
                                        </p:attrNameLst>
                                      </p:cBhvr>
                                      <p:tavLst>
                                        <p:tav tm="0">
                                          <p:val>
                                            <p:fltVal val="0"/>
                                          </p:val>
                                        </p:tav>
                                        <p:tav tm="100000">
                                          <p:val>
                                            <p:strVal val="#ppt_h"/>
                                          </p:val>
                                        </p:tav>
                                      </p:tavLst>
                                    </p:anim>
                                    <p:anim calcmode="lin" valueType="num">
                                      <p:cBhvr>
                                        <p:cTn id="34"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5371"/>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15369"/>
                                        </p:tgtEl>
                                        <p:attrNameLst>
                                          <p:attrName>style.visibility</p:attrName>
                                        </p:attrNameLst>
                                      </p:cBhvr>
                                      <p:to>
                                        <p:strVal val="visible"/>
                                      </p:to>
                                    </p:set>
                                    <p:anim calcmode="lin" valueType="num">
                                      <p:cBhvr>
                                        <p:cTn id="38" dur="1000" fill="hold"/>
                                        <p:tgtEl>
                                          <p:spTgt spid="15369"/>
                                        </p:tgtEl>
                                        <p:attrNameLst>
                                          <p:attrName>ppt_w</p:attrName>
                                        </p:attrNameLst>
                                      </p:cBhvr>
                                      <p:tavLst>
                                        <p:tav tm="0">
                                          <p:val>
                                            <p:fltVal val="0"/>
                                          </p:val>
                                        </p:tav>
                                        <p:tav tm="100000">
                                          <p:val>
                                            <p:strVal val="#ppt_w"/>
                                          </p:val>
                                        </p:tav>
                                      </p:tavLst>
                                    </p:anim>
                                    <p:anim calcmode="lin" valueType="num">
                                      <p:cBhvr>
                                        <p:cTn id="39" dur="1000" fill="hold"/>
                                        <p:tgtEl>
                                          <p:spTgt spid="15369"/>
                                        </p:tgtEl>
                                        <p:attrNameLst>
                                          <p:attrName>ppt_h</p:attrName>
                                        </p:attrNameLst>
                                      </p:cBhvr>
                                      <p:tavLst>
                                        <p:tav tm="0">
                                          <p:val>
                                            <p:fltVal val="0"/>
                                          </p:val>
                                        </p:tav>
                                        <p:tav tm="100000">
                                          <p:val>
                                            <p:strVal val="#ppt_h"/>
                                          </p:val>
                                        </p:tav>
                                      </p:tavLst>
                                    </p:anim>
                                    <p:anim calcmode="lin" valueType="num">
                                      <p:cBhvr>
                                        <p:cTn id="40" dur="1000" fill="hold"/>
                                        <p:tgtEl>
                                          <p:spTgt spid="1536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3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0-#ppt_w/2"/>
                                          </p:val>
                                        </p:tav>
                                        <p:tav tm="100000">
                                          <p:val>
                                            <p:strVal val="#ppt_x"/>
                                          </p:val>
                                        </p:tav>
                                      </p:tavLst>
                                    </p:anim>
                                    <p:anim calcmode="lin" valueType="num">
                                      <p:cBhvr additive="base">
                                        <p:cTn id="47"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5" grpId="0" animBg="1" autoUpdateAnimBg="0"/>
      <p:bldP spid="15368" grpId="0" animBg="1"/>
      <p:bldP spid="15369" grpId="0" animBg="1"/>
      <p:bldP spid="15370" grpId="0" animBg="1"/>
      <p:bldP spid="15371" grpId="0" animBg="1"/>
      <p:bldP spid="1537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157</a:t>
            </a:r>
          </a:p>
        </p:txBody>
      </p:sp>
      <p:sp>
        <p:nvSpPr>
          <p:cNvPr id="204803" name="Rectangle 13"/>
          <p:cNvSpPr>
            <a:spLocks noGrp="1" noChangeArrowheads="1"/>
          </p:cNvSpPr>
          <p:nvPr>
            <p:ph type="title" idx="4294967295"/>
          </p:nvPr>
        </p:nvSpPr>
        <p:spPr>
          <a:xfrm>
            <a:off x="4020631" y="3810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场面</a:t>
            </a:r>
            <a:endParaRPr lang="en-US" sz="2800" b="1" dirty="0">
              <a:solidFill>
                <a:srgbClr val="FFFFFF"/>
              </a:solidFill>
              <a:latin typeface="Arial" charset="0"/>
              <a:ea typeface="SimSun" charset="0"/>
              <a:cs typeface="SimSun" charset="0"/>
            </a:endParaRPr>
          </a:p>
        </p:txBody>
      </p:sp>
      <p:sp>
        <p:nvSpPr>
          <p:cNvPr id="14345" name="Text Box 9"/>
          <p:cNvSpPr txBox="1">
            <a:spLocks noChangeArrowheads="1"/>
          </p:cNvSpPr>
          <p:nvPr/>
        </p:nvSpPr>
        <p:spPr bwMode="auto">
          <a:xfrm rot="1200000">
            <a:off x="304801" y="2492634"/>
            <a:ext cx="8534400" cy="2677596"/>
          </a:xfrm>
          <a:prstGeom prst="rect">
            <a:avLst/>
          </a:prstGeom>
          <a:solidFill>
            <a:srgbClr val="000090"/>
          </a:solidFill>
          <a:ln w="9525">
            <a:solidFill>
              <a:schemeClr val="tx1"/>
            </a:solidFill>
            <a:miter lim="800000"/>
            <a:headEnd/>
            <a:tailEnd/>
          </a:ln>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保罗收到来自两个来源关于教会的坏消息</a:t>
            </a:r>
            <a:r>
              <a:rPr lang="en-US" altLang="zh-CN" sz="2800" dirty="0">
                <a:solidFill>
                  <a:srgbClr val="FFFFFF"/>
                </a:solidFill>
                <a:ea typeface="SimSun" charset="0"/>
                <a:cs typeface="SimSun" charset="0"/>
              </a:rPr>
              <a:t>:</a:t>
            </a:r>
          </a:p>
          <a:p>
            <a:pPr eaLnBrk="1" hangingPunct="1"/>
            <a:r>
              <a:rPr lang="zh-CN" altLang="en-US" sz="2800" dirty="0">
                <a:solidFill>
                  <a:srgbClr val="FFFFFF"/>
                </a:solidFill>
                <a:ea typeface="SimSun" charset="0"/>
                <a:cs typeface="SimSun" charset="0"/>
              </a:rPr>
              <a:t>不安的报告来自革来的家属关于教会分党及混乱</a:t>
            </a:r>
            <a:r>
              <a:rPr lang="en-US" altLang="zh-CN" sz="2800" dirty="0">
                <a:solidFill>
                  <a:srgbClr val="FFFFFF"/>
                </a:solidFill>
                <a:ea typeface="SimSun" charset="0"/>
                <a:cs typeface="SimSun" charset="0"/>
              </a:rPr>
              <a:t>(1:11), </a:t>
            </a:r>
            <a:r>
              <a:rPr lang="zh-CN" altLang="en-US" sz="2800" dirty="0">
                <a:solidFill>
                  <a:srgbClr val="FFFFFF"/>
                </a:solidFill>
                <a:ea typeface="SimSun" charset="0"/>
                <a:cs typeface="SimSun" charset="0"/>
              </a:rPr>
              <a:t>及 </a:t>
            </a:r>
          </a:p>
          <a:p>
            <a:pPr eaLnBrk="1" hangingPunct="1"/>
            <a:r>
              <a:rPr lang="en-US" altLang="zh-CN" sz="2800" dirty="0">
                <a:solidFill>
                  <a:srgbClr val="FFFFFF"/>
                </a:solidFill>
                <a:ea typeface="SimSun" charset="0"/>
                <a:cs typeface="SimSun" charset="0"/>
              </a:rPr>
              <a:t>(2)</a:t>
            </a:r>
            <a:r>
              <a:rPr lang="zh-CN" altLang="en-US" sz="2800" dirty="0">
                <a:solidFill>
                  <a:srgbClr val="FFFFFF"/>
                </a:solidFill>
                <a:ea typeface="SimSun" charset="0"/>
                <a:cs typeface="SimSun" charset="0"/>
              </a:rPr>
              <a:t>教会的一些问题，透过三个人带来的信</a:t>
            </a:r>
            <a:r>
              <a:rPr lang="en-US" altLang="zh-CN" sz="2800" dirty="0">
                <a:solidFill>
                  <a:srgbClr val="FFFFFF"/>
                </a:solidFill>
                <a:ea typeface="SimSun" charset="0"/>
                <a:cs typeface="SimSun" charset="0"/>
              </a:rPr>
              <a:t>(16:17)</a:t>
            </a:r>
            <a:r>
              <a:rPr lang="zh-CN" altLang="en-US" sz="2800" dirty="0">
                <a:solidFill>
                  <a:srgbClr val="FFFFFF"/>
                </a:solidFill>
                <a:ea typeface="SimSun" charset="0"/>
                <a:cs typeface="SimSun" charset="0"/>
              </a:rPr>
              <a:t>。</a:t>
            </a:r>
          </a:p>
          <a:p>
            <a:pPr eaLnBrk="1" hangingPunct="1"/>
            <a:r>
              <a:rPr lang="en-US" altLang="zh-CN" sz="2800" dirty="0">
                <a:solidFill>
                  <a:srgbClr val="FFFFFF"/>
                </a:solidFill>
                <a:ea typeface="SimSun" charset="0"/>
                <a:cs typeface="SimSun" charset="0"/>
              </a:rPr>
              <a:t>(3) news of difficulties from the church itself via letter carried by three men (16:17).</a:t>
            </a:r>
          </a:p>
        </p:txBody>
      </p:sp>
      <p:sp>
        <p:nvSpPr>
          <p:cNvPr id="14348" name="Text Box 12"/>
          <p:cNvSpPr txBox="1">
            <a:spLocks noChangeArrowheads="1"/>
          </p:cNvSpPr>
          <p:nvPr/>
        </p:nvSpPr>
        <p:spPr bwMode="auto">
          <a:xfrm rot="-1200000">
            <a:off x="231775" y="2653646"/>
            <a:ext cx="8531225" cy="181582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chemeClr val="bg1"/>
                </a:solidFill>
                <a:ea typeface="宋体" charset="0"/>
                <a:cs typeface="宋体" charset="0"/>
              </a:rPr>
              <a:t>因此，保罗的信其实是回应这三个问题</a:t>
            </a:r>
            <a:endParaRPr lang="en-US" altLang="zh-CN" sz="2800" dirty="0">
              <a:solidFill>
                <a:schemeClr val="bg1"/>
              </a:solidFill>
              <a:ea typeface="宋体" charset="0"/>
              <a:cs typeface="宋体" charset="0"/>
            </a:endParaRPr>
          </a:p>
          <a:p>
            <a:pPr eaLnBrk="1" hangingPunct="1">
              <a:buFontTx/>
              <a:buAutoNum type="arabicPeriod"/>
            </a:pPr>
            <a:r>
              <a:rPr lang="zh-CN" altLang="en-US" sz="2800" dirty="0">
                <a:solidFill>
                  <a:schemeClr val="bg1"/>
                </a:solidFill>
                <a:ea typeface="宋体" charset="0"/>
                <a:cs typeface="宋体" charset="0"/>
              </a:rPr>
              <a:t>分党， </a:t>
            </a:r>
          </a:p>
          <a:p>
            <a:pPr eaLnBrk="1" hangingPunct="1">
              <a:buFontTx/>
              <a:buAutoNum type="arabicPeriod"/>
            </a:pPr>
            <a:r>
              <a:rPr lang="zh-CN" altLang="en-US" sz="2800" dirty="0">
                <a:solidFill>
                  <a:schemeClr val="bg1"/>
                </a:solidFill>
                <a:ea typeface="宋体" charset="0"/>
                <a:cs typeface="宋体" charset="0"/>
              </a:rPr>
              <a:t>混乱 及 </a:t>
            </a:r>
          </a:p>
          <a:p>
            <a:pPr eaLnBrk="1" hangingPunct="1">
              <a:buFontTx/>
              <a:buAutoNum type="arabicPeriod"/>
            </a:pPr>
            <a:r>
              <a:rPr lang="zh-CN" altLang="en-US" sz="2800" dirty="0">
                <a:solidFill>
                  <a:schemeClr val="bg1"/>
                </a:solidFill>
                <a:ea typeface="宋体" charset="0"/>
                <a:cs typeface="宋体" charset="0"/>
              </a:rPr>
              <a:t>教会提出的一些难题。</a:t>
            </a:r>
            <a:endParaRPr lang="zh-CN" alt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p:cTn id="7" dur="500" fill="hold"/>
                                        <p:tgtEl>
                                          <p:spTgt spid="14345"/>
                                        </p:tgtEl>
                                        <p:attrNameLst>
                                          <p:attrName>ppt_w</p:attrName>
                                        </p:attrNameLst>
                                      </p:cBhvr>
                                      <p:tavLst>
                                        <p:tav tm="0">
                                          <p:val>
                                            <p:fltVal val="0"/>
                                          </p:val>
                                        </p:tav>
                                        <p:tav tm="100000">
                                          <p:val>
                                            <p:strVal val="#ppt_w"/>
                                          </p:val>
                                        </p:tav>
                                      </p:tavLst>
                                    </p:anim>
                                    <p:anim calcmode="lin" valueType="num">
                                      <p:cBhvr>
                                        <p:cTn id="8" dur="500" fill="hold"/>
                                        <p:tgtEl>
                                          <p:spTgt spid="143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8"/>
                                        </p:tgtEl>
                                        <p:attrNameLst>
                                          <p:attrName>style.visibility</p:attrName>
                                        </p:attrNameLst>
                                      </p:cBhvr>
                                      <p:to>
                                        <p:strVal val="visible"/>
                                      </p:to>
                                    </p:set>
                                    <p:anim calcmode="lin" valueType="num">
                                      <p:cBhvr>
                                        <p:cTn id="13" dur="500" fill="hold"/>
                                        <p:tgtEl>
                                          <p:spTgt spid="14348"/>
                                        </p:tgtEl>
                                        <p:attrNameLst>
                                          <p:attrName>ppt_w</p:attrName>
                                        </p:attrNameLst>
                                      </p:cBhvr>
                                      <p:tavLst>
                                        <p:tav tm="0">
                                          <p:val>
                                            <p:fltVal val="0"/>
                                          </p:val>
                                        </p:tav>
                                        <p:tav tm="100000">
                                          <p:val>
                                            <p:strVal val="#ppt_w"/>
                                          </p:val>
                                        </p:tav>
                                      </p:tavLst>
                                    </p:anim>
                                    <p:anim calcmode="lin" valueType="num">
                                      <p:cBhvr>
                                        <p:cTn id="14" dur="500" fill="hold"/>
                                        <p:tgtEl>
                                          <p:spTgt spid="14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P spid="1434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4"/>
          <p:cNvSpPr txBox="1">
            <a:spLocks noChangeArrowheads="1"/>
          </p:cNvSpPr>
          <p:nvPr/>
        </p:nvSpPr>
        <p:spPr bwMode="auto">
          <a:xfrm>
            <a:off x="8303915"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ea typeface="Osaka" charset="0"/>
                <a:cs typeface="Osaka" charset="0"/>
              </a:rPr>
              <a:t>157</a:t>
            </a:r>
          </a:p>
        </p:txBody>
      </p:sp>
      <p:sp>
        <p:nvSpPr>
          <p:cNvPr id="9223" name="Text Box 7"/>
          <p:cNvSpPr txBox="1">
            <a:spLocks noChangeArrowheads="1"/>
          </p:cNvSpPr>
          <p:nvPr/>
        </p:nvSpPr>
        <p:spPr bwMode="auto">
          <a:xfrm>
            <a:off x="116670" y="1911352"/>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最难搞的新约教会</a:t>
            </a:r>
          </a:p>
        </p:txBody>
      </p:sp>
      <p:sp>
        <p:nvSpPr>
          <p:cNvPr id="9224" name="Text Box 8"/>
          <p:cNvSpPr txBox="1">
            <a:spLocks noChangeArrowheads="1"/>
          </p:cNvSpPr>
          <p:nvPr/>
        </p:nvSpPr>
        <p:spPr bwMode="auto">
          <a:xfrm>
            <a:off x="116670" y="2581281"/>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最多不同方面的教导</a:t>
            </a:r>
            <a:r>
              <a:rPr lang="en-US" altLang="zh-CN" dirty="0">
                <a:ea typeface="SimSun" charset="0"/>
                <a:cs typeface="SimSun" charset="0"/>
              </a:rPr>
              <a:t>:</a:t>
            </a:r>
          </a:p>
        </p:txBody>
      </p:sp>
      <p:sp>
        <p:nvSpPr>
          <p:cNvPr id="9225" name="Text Box 9"/>
          <p:cNvSpPr txBox="1">
            <a:spLocks noChangeArrowheads="1"/>
          </p:cNvSpPr>
          <p:nvPr/>
        </p:nvSpPr>
        <p:spPr bwMode="auto">
          <a:xfrm>
            <a:off x="116670" y="5253014"/>
            <a:ext cx="8919839" cy="1200268"/>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可能是保罗第二封给哥林多教会的信</a:t>
            </a:r>
            <a:r>
              <a:rPr lang="en-US" altLang="zh-CN" dirty="0">
                <a:ea typeface="SimSun" charset="0"/>
                <a:cs typeface="SimSun" charset="0"/>
              </a:rPr>
              <a:t>(5:9)</a:t>
            </a:r>
          </a:p>
          <a:p>
            <a:pPr eaLnBrk="1" hangingPunct="1"/>
            <a:r>
              <a:rPr lang="en-US" altLang="zh-CN" dirty="0">
                <a:ea typeface="SimSun" charset="0"/>
                <a:cs typeface="SimSun" charset="0"/>
              </a:rPr>
              <a:t> </a:t>
            </a:r>
            <a:r>
              <a:rPr lang="zh-CN" altLang="en-US" dirty="0">
                <a:ea typeface="SimSun" charset="0"/>
                <a:cs typeface="SimSun" charset="0"/>
              </a:rPr>
              <a:t>他在林前和林后之间也写了一封信</a:t>
            </a:r>
          </a:p>
          <a:p>
            <a:pPr eaLnBrk="1" hangingPunct="1"/>
            <a:r>
              <a:rPr lang="zh-CN" altLang="en-US" dirty="0">
                <a:ea typeface="SimSun" charset="0"/>
                <a:cs typeface="SimSun" charset="0"/>
              </a:rPr>
              <a:t> 所以林前其实是林后而林后其实是哥林多四书</a:t>
            </a:r>
          </a:p>
        </p:txBody>
      </p:sp>
      <p:sp>
        <p:nvSpPr>
          <p:cNvPr id="206854" name="Rectangle 10"/>
          <p:cNvSpPr>
            <a:spLocks noGrp="1" noChangeArrowheads="1"/>
          </p:cNvSpPr>
          <p:nvPr>
            <p:ph type="title" idx="4294967295"/>
          </p:nvPr>
        </p:nvSpPr>
        <p:spPr>
          <a:xfrm>
            <a:off x="571500" y="685800"/>
            <a:ext cx="8001000" cy="304800"/>
          </a:xfrm>
        </p:spPr>
        <p:txBody>
          <a:bodyPr/>
          <a:lstStyle/>
          <a:p>
            <a:pPr algn="ctr" eaLnBrk="1" hangingPunct="1"/>
            <a:r>
              <a:rPr kumimoji="0" lang="zh-CN" altLang="en-US" dirty="0">
                <a:latin typeface="Helvetica" charset="0"/>
                <a:ea typeface="Osaka" charset="0"/>
                <a:cs typeface="Osaka" charset="0"/>
              </a:rPr>
              <a:t>哥林多前书的特征</a:t>
            </a:r>
            <a:endParaRPr kumimoji="0" lang="en-US" dirty="0">
              <a:latin typeface="Helvetica" charset="0"/>
              <a:ea typeface="Osaka" charset="0"/>
              <a:cs typeface="Osaka" charset="0"/>
            </a:endParaRPr>
          </a:p>
        </p:txBody>
      </p:sp>
      <p:sp>
        <p:nvSpPr>
          <p:cNvPr id="9227" name="WordArt 11"/>
          <p:cNvSpPr>
            <a:spLocks noChangeArrowheads="1" noChangeShapeType="1" noTextEdit="1"/>
          </p:cNvSpPr>
          <p:nvPr/>
        </p:nvSpPr>
        <p:spPr bwMode="auto">
          <a:xfrm>
            <a:off x="533400" y="3276600"/>
            <a:ext cx="3429000" cy="6096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教会纪律</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9228" name="WordArt 12"/>
          <p:cNvSpPr>
            <a:spLocks noChangeArrowheads="1" noChangeShapeType="1" noTextEdit="1"/>
          </p:cNvSpPr>
          <p:nvPr/>
        </p:nvSpPr>
        <p:spPr bwMode="auto">
          <a:xfrm>
            <a:off x="152400" y="4343400"/>
            <a:ext cx="1587500" cy="642938"/>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告状</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9229" name="WordArt 13"/>
          <p:cNvSpPr>
            <a:spLocks noChangeArrowheads="1" noChangeShapeType="1" noTextEdit="1"/>
          </p:cNvSpPr>
          <p:nvPr/>
        </p:nvSpPr>
        <p:spPr bwMode="auto">
          <a:xfrm>
            <a:off x="3810000" y="3048001"/>
            <a:ext cx="1657350" cy="647700"/>
          </a:xfrm>
          <a:prstGeom prst="rect">
            <a:avLst/>
          </a:prstGeom>
        </p:spPr>
        <p:txBody>
          <a:bodyPr wrap="none" lIns="91378" tIns="45690" rIns="91378" bIns="45690" fromWordArt="1">
            <a:prstTxWarp prst="textFadeUp">
              <a:avLst>
                <a:gd name="adj" fmla="val 9991"/>
              </a:avLst>
            </a:prstTxWarp>
          </a:bodyPr>
          <a:lstStyle/>
          <a:p>
            <a:r>
              <a:rPr lang="zh-CN" alt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婚姻</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endParaRPr>
          </a:p>
        </p:txBody>
      </p:sp>
      <p:sp>
        <p:nvSpPr>
          <p:cNvPr id="9230" name="WordArt 14"/>
          <p:cNvSpPr>
            <a:spLocks noChangeArrowheads="1" noChangeShapeType="1" noTextEdit="1"/>
          </p:cNvSpPr>
          <p:nvPr/>
        </p:nvSpPr>
        <p:spPr bwMode="auto">
          <a:xfrm>
            <a:off x="1600200" y="3962400"/>
            <a:ext cx="30480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基督徒自由</a:t>
            </a:r>
            <a:endParaRPr 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endParaRPr>
          </a:p>
        </p:txBody>
      </p:sp>
      <p:sp>
        <p:nvSpPr>
          <p:cNvPr id="9231" name="WordArt 15"/>
          <p:cNvSpPr>
            <a:spLocks noChangeArrowheads="1" noChangeShapeType="1" noTextEdit="1"/>
          </p:cNvSpPr>
          <p:nvPr/>
        </p:nvSpPr>
        <p:spPr bwMode="auto">
          <a:xfrm>
            <a:off x="5943600" y="2819413"/>
            <a:ext cx="2755900" cy="855663"/>
          </a:xfrm>
          <a:prstGeom prst="rect">
            <a:avLst/>
          </a:prstGeom>
        </p:spPr>
        <p:txBody>
          <a:bodyPr wrap="none" lIns="91378" tIns="45690" rIns="91378" bIns="45690"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女人的角色</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9232" name="WordArt 16"/>
          <p:cNvSpPr>
            <a:spLocks noChangeArrowheads="1" noChangeShapeType="1" noTextEdit="1"/>
          </p:cNvSpPr>
          <p:nvPr/>
        </p:nvSpPr>
        <p:spPr bwMode="auto">
          <a:xfrm>
            <a:off x="3124201" y="4419601"/>
            <a:ext cx="2552700" cy="677863"/>
          </a:xfrm>
          <a:prstGeom prst="rect">
            <a:avLst/>
          </a:prstGeom>
        </p:spPr>
        <p:txBody>
          <a:bodyPr wrap="none" lIns="91378" tIns="45690" rIns="91378" bIns="45690"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zh-CN" alt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圣餐</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9233" name="WordArt 17"/>
          <p:cNvSpPr>
            <a:spLocks noChangeArrowheads="1" noChangeShapeType="1" noTextEdit="1"/>
          </p:cNvSpPr>
          <p:nvPr/>
        </p:nvSpPr>
        <p:spPr bwMode="auto">
          <a:xfrm>
            <a:off x="4724400" y="3505201"/>
            <a:ext cx="34544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树龄恩赐</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9234" name="WordArt 18"/>
          <p:cNvSpPr>
            <a:spLocks noChangeArrowheads="1" noChangeShapeType="1" noTextEdit="1"/>
          </p:cNvSpPr>
          <p:nvPr/>
        </p:nvSpPr>
        <p:spPr bwMode="auto">
          <a:xfrm>
            <a:off x="5715000" y="3657600"/>
            <a:ext cx="825500" cy="1257300"/>
          </a:xfrm>
          <a:prstGeom prst="rect">
            <a:avLst/>
          </a:prstGeom>
        </p:spPr>
        <p:txBody>
          <a:bodyPr wrap="none" lIns="91378" tIns="45690" rIns="91378" bIns="45690" fromWordArt="1">
            <a:prstTxWarp prst="textSlantUp">
              <a:avLst>
                <a:gd name="adj" fmla="val 32056"/>
              </a:avLst>
            </a:prstTxWarp>
          </a:bodyPr>
          <a:lstStyle/>
          <a:p>
            <a:r>
              <a:rPr lang="zh-CN" alt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爱</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235" name="WordArt 19"/>
          <p:cNvSpPr>
            <a:spLocks noChangeArrowheads="1" noChangeShapeType="1" noTextEdit="1"/>
          </p:cNvSpPr>
          <p:nvPr/>
        </p:nvSpPr>
        <p:spPr bwMode="auto">
          <a:xfrm>
            <a:off x="6858000" y="4038600"/>
            <a:ext cx="12954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Wave1">
              <a:avLst>
                <a:gd name="adj1" fmla="val 13005"/>
                <a:gd name="adj2" fmla="val 0"/>
              </a:avLst>
            </a:prstTxWarp>
          </a:bodyPr>
          <a:lstStyle/>
          <a:p>
            <a:r>
              <a:rPr lang="zh-CN" alt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福音</a:t>
            </a:r>
            <a:endParaRPr 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endParaRPr>
          </a:p>
        </p:txBody>
      </p:sp>
      <p:sp>
        <p:nvSpPr>
          <p:cNvPr id="9236" name="WordArt 20" descr="Narrow vertical"/>
          <p:cNvSpPr>
            <a:spLocks noChangeArrowheads="1" noChangeShapeType="1" noTextEdit="1"/>
          </p:cNvSpPr>
          <p:nvPr/>
        </p:nvSpPr>
        <p:spPr bwMode="auto">
          <a:xfrm>
            <a:off x="5715000" y="4114813"/>
            <a:ext cx="3225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复活</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box(in)">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ox(in)">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wipe(down)">
                                      <p:cBhvr>
                                        <p:cTn id="17" dur="870">
                                          <p:stCondLst>
                                            <p:cond delay="0"/>
                                          </p:stCondLst>
                                        </p:cTn>
                                        <p:tgtEl>
                                          <p:spTgt spid="9227"/>
                                        </p:tgtEl>
                                      </p:cBhvr>
                                    </p:animEffect>
                                    <p:anim calcmode="lin" valueType="num">
                                      <p:cBhvr>
                                        <p:cTn id="18" dur="2733" tmFilter="0,0; 0.14,0.36; 0.43,0.73; 0.71,0.91; 1.0,1.0">
                                          <p:stCondLst>
                                            <p:cond delay="0"/>
                                          </p:stCondLst>
                                        </p:cTn>
                                        <p:tgtEl>
                                          <p:spTgt spid="9227"/>
                                        </p:tgtEl>
                                        <p:attrNameLst>
                                          <p:attrName>ppt_x</p:attrName>
                                        </p:attrNameLst>
                                      </p:cBhvr>
                                      <p:tavLst>
                                        <p:tav tm="0">
                                          <p:val>
                                            <p:strVal val="#ppt_x-0.25"/>
                                          </p:val>
                                        </p:tav>
                                        <p:tav tm="100000">
                                          <p:val>
                                            <p:strVal val="#ppt_x"/>
                                          </p:val>
                                        </p:tav>
                                      </p:tavLst>
                                    </p:anim>
                                    <p:anim calcmode="lin" valueType="num">
                                      <p:cBhvr>
                                        <p:cTn id="19" dur="996" tmFilter="0.0,0.0; 0.25,0.07; 0.50,0.2; 0.75,0.467; 1.0,1.0">
                                          <p:stCondLst>
                                            <p:cond delay="0"/>
                                          </p:stCondLst>
                                        </p:cTn>
                                        <p:tgtEl>
                                          <p:spTgt spid="9227"/>
                                        </p:tgtEl>
                                        <p:attrNameLst>
                                          <p:attrName>ppt_y</p:attrName>
                                        </p:attrNameLst>
                                      </p:cBhvr>
                                      <p:tavLst>
                                        <p:tav tm="0" fmla="#ppt_y-sin(pi*$)/3">
                                          <p:val>
                                            <p:fltVal val="0.5"/>
                                          </p:val>
                                        </p:tav>
                                        <p:tav tm="100000">
                                          <p:val>
                                            <p:fltVal val="1"/>
                                          </p:val>
                                        </p:tav>
                                      </p:tavLst>
                                    </p:anim>
                                    <p:anim calcmode="lin" valueType="num">
                                      <p:cBhvr>
                                        <p:cTn id="20" dur="996" tmFilter="0, 0; 0.125,0.2665; 0.25,0.4; 0.375,0.465; 0.5,0.5;  0.625,0.535; 0.75,0.6; 0.875,0.7335; 1,1">
                                          <p:stCondLst>
                                            <p:cond delay="996"/>
                                          </p:stCondLst>
                                        </p:cTn>
                                        <p:tgtEl>
                                          <p:spTgt spid="9227"/>
                                        </p:tgtEl>
                                        <p:attrNameLst>
                                          <p:attrName>ppt_y</p:attrName>
                                        </p:attrNameLst>
                                      </p:cBhvr>
                                      <p:tavLst>
                                        <p:tav tm="0" fmla="#ppt_y-sin(pi*$)/9">
                                          <p:val>
                                            <p:fltVal val="0"/>
                                          </p:val>
                                        </p:tav>
                                        <p:tav tm="100000">
                                          <p:val>
                                            <p:fltVal val="1"/>
                                          </p:val>
                                        </p:tav>
                                      </p:tavLst>
                                    </p:anim>
                                    <p:anim calcmode="lin" valueType="num">
                                      <p:cBhvr>
                                        <p:cTn id="21" dur="498" tmFilter="0, 0; 0.125,0.2665; 0.25,0.4; 0.375,0.465; 0.5,0.5;  0.625,0.535; 0.75,0.6; 0.875,0.7335; 1,1">
                                          <p:stCondLst>
                                            <p:cond delay="1986"/>
                                          </p:stCondLst>
                                        </p:cTn>
                                        <p:tgtEl>
                                          <p:spTgt spid="9227"/>
                                        </p:tgtEl>
                                        <p:attrNameLst>
                                          <p:attrName>ppt_y</p:attrName>
                                        </p:attrNameLst>
                                      </p:cBhvr>
                                      <p:tavLst>
                                        <p:tav tm="0" fmla="#ppt_y-sin(pi*$)/27">
                                          <p:val>
                                            <p:fltVal val="0"/>
                                          </p:val>
                                        </p:tav>
                                        <p:tav tm="100000">
                                          <p:val>
                                            <p:fltVal val="1"/>
                                          </p:val>
                                        </p:tav>
                                      </p:tavLst>
                                    </p:anim>
                                    <p:anim calcmode="lin" valueType="num">
                                      <p:cBhvr>
                                        <p:cTn id="22" dur="246" tmFilter="0, 0; 0.125,0.2665; 0.25,0.4; 0.375,0.465; 0.5,0.5;  0.625,0.535; 0.75,0.6; 0.875,0.7335; 1,1">
                                          <p:stCondLst>
                                            <p:cond delay="2484"/>
                                          </p:stCondLst>
                                        </p:cTn>
                                        <p:tgtEl>
                                          <p:spTgt spid="9227"/>
                                        </p:tgtEl>
                                        <p:attrNameLst>
                                          <p:attrName>ppt_y</p:attrName>
                                        </p:attrNameLst>
                                      </p:cBhvr>
                                      <p:tavLst>
                                        <p:tav tm="0" fmla="#ppt_y-sin(pi*$)/81">
                                          <p:val>
                                            <p:fltVal val="0"/>
                                          </p:val>
                                        </p:tav>
                                        <p:tav tm="100000">
                                          <p:val>
                                            <p:fltVal val="1"/>
                                          </p:val>
                                        </p:tav>
                                      </p:tavLst>
                                    </p:anim>
                                    <p:animScale>
                                      <p:cBhvr>
                                        <p:cTn id="23" dur="39">
                                          <p:stCondLst>
                                            <p:cond delay="975"/>
                                          </p:stCondLst>
                                        </p:cTn>
                                        <p:tgtEl>
                                          <p:spTgt spid="9227"/>
                                        </p:tgtEl>
                                      </p:cBhvr>
                                      <p:to x="100000" y="60000"/>
                                    </p:animScale>
                                    <p:animScale>
                                      <p:cBhvr>
                                        <p:cTn id="24" dur="249" decel="50000">
                                          <p:stCondLst>
                                            <p:cond delay="1014"/>
                                          </p:stCondLst>
                                        </p:cTn>
                                        <p:tgtEl>
                                          <p:spTgt spid="9227"/>
                                        </p:tgtEl>
                                      </p:cBhvr>
                                      <p:to x="100000" y="100000"/>
                                    </p:animScale>
                                    <p:animScale>
                                      <p:cBhvr>
                                        <p:cTn id="25" dur="39">
                                          <p:stCondLst>
                                            <p:cond delay="1968"/>
                                          </p:stCondLst>
                                        </p:cTn>
                                        <p:tgtEl>
                                          <p:spTgt spid="9227"/>
                                        </p:tgtEl>
                                      </p:cBhvr>
                                      <p:to x="100000" y="80000"/>
                                    </p:animScale>
                                    <p:animScale>
                                      <p:cBhvr>
                                        <p:cTn id="26" dur="249" decel="50000">
                                          <p:stCondLst>
                                            <p:cond delay="2007"/>
                                          </p:stCondLst>
                                        </p:cTn>
                                        <p:tgtEl>
                                          <p:spTgt spid="9227"/>
                                        </p:tgtEl>
                                      </p:cBhvr>
                                      <p:to x="100000" y="100000"/>
                                    </p:animScale>
                                    <p:animScale>
                                      <p:cBhvr>
                                        <p:cTn id="27" dur="39">
                                          <p:stCondLst>
                                            <p:cond delay="2463"/>
                                          </p:stCondLst>
                                        </p:cTn>
                                        <p:tgtEl>
                                          <p:spTgt spid="9227"/>
                                        </p:tgtEl>
                                      </p:cBhvr>
                                      <p:to x="100000" y="90000"/>
                                    </p:animScale>
                                    <p:animScale>
                                      <p:cBhvr>
                                        <p:cTn id="28" dur="249" decel="50000">
                                          <p:stCondLst>
                                            <p:cond delay="2502"/>
                                          </p:stCondLst>
                                        </p:cTn>
                                        <p:tgtEl>
                                          <p:spTgt spid="9227"/>
                                        </p:tgtEl>
                                      </p:cBhvr>
                                      <p:to x="100000" y="100000"/>
                                    </p:animScale>
                                    <p:animScale>
                                      <p:cBhvr>
                                        <p:cTn id="29" dur="39">
                                          <p:stCondLst>
                                            <p:cond delay="2712"/>
                                          </p:stCondLst>
                                        </p:cTn>
                                        <p:tgtEl>
                                          <p:spTgt spid="9227"/>
                                        </p:tgtEl>
                                      </p:cBhvr>
                                      <p:to x="100000" y="95000"/>
                                    </p:animScale>
                                    <p:animScale>
                                      <p:cBhvr>
                                        <p:cTn id="30" dur="249" decel="50000">
                                          <p:stCondLst>
                                            <p:cond delay="2751"/>
                                          </p:stCondLst>
                                        </p:cTn>
                                        <p:tgtEl>
                                          <p:spTgt spid="9227"/>
                                        </p:tgtEl>
                                      </p:cBhvr>
                                      <p:to x="100000" y="100000"/>
                                    </p:animScale>
                                  </p:childTnLst>
                                </p:cTn>
                              </p:par>
                            </p:childTnLst>
                          </p:cTn>
                        </p:par>
                        <p:par>
                          <p:cTn id="31" fill="hold" nodeType="afterGroup">
                            <p:stCondLst>
                              <p:cond delay="3000"/>
                            </p:stCondLst>
                            <p:childTnLst>
                              <p:par>
                                <p:cTn id="32" presetID="51" presetClass="entr" presetSubtype="0" fill="hold" grpId="0" nodeType="afterEffect">
                                  <p:stCondLst>
                                    <p:cond delay="0"/>
                                  </p:stCondLst>
                                  <p:childTnLst>
                                    <p:set>
                                      <p:cBhvr>
                                        <p:cTn id="33" dur="1" fill="hold">
                                          <p:stCondLst>
                                            <p:cond delay="0"/>
                                          </p:stCondLst>
                                        </p:cTn>
                                        <p:tgtEl>
                                          <p:spTgt spid="9228"/>
                                        </p:tgtEl>
                                        <p:attrNameLst>
                                          <p:attrName>style.visibility</p:attrName>
                                        </p:attrNameLst>
                                      </p:cBhvr>
                                      <p:to>
                                        <p:strVal val="visible"/>
                                      </p:to>
                                    </p:set>
                                    <p:animEffect transition="in" filter="fade">
                                      <p:cBhvr>
                                        <p:cTn id="34" dur="1155" decel="100000"/>
                                        <p:tgtEl>
                                          <p:spTgt spid="9228"/>
                                        </p:tgtEl>
                                      </p:cBhvr>
                                    </p:animEffect>
                                    <p:animScale>
                                      <p:cBhvr>
                                        <p:cTn id="35" dur="1155" decel="100000"/>
                                        <p:tgtEl>
                                          <p:spTgt spid="9228"/>
                                        </p:tgtEl>
                                      </p:cBhvr>
                                      <p:from x="10000" y="10000"/>
                                      <p:to x="200000" y="450000"/>
                                    </p:animScale>
                                    <p:animScale>
                                      <p:cBhvr>
                                        <p:cTn id="36" dur="1845" accel="100000" fill="hold">
                                          <p:stCondLst>
                                            <p:cond delay="1155"/>
                                          </p:stCondLst>
                                        </p:cTn>
                                        <p:tgtEl>
                                          <p:spTgt spid="9228"/>
                                        </p:tgtEl>
                                      </p:cBhvr>
                                      <p:from x="200000" y="450000"/>
                                      <p:to x="100000" y="100000"/>
                                    </p:animScale>
                                    <p:set>
                                      <p:cBhvr>
                                        <p:cTn id="37" dur="1155" fill="hold"/>
                                        <p:tgtEl>
                                          <p:spTgt spid="9228"/>
                                        </p:tgtEl>
                                        <p:attrNameLst>
                                          <p:attrName>ppt_x</p:attrName>
                                        </p:attrNameLst>
                                      </p:cBhvr>
                                      <p:to>
                                        <p:strVal val="(0.5)"/>
                                      </p:to>
                                    </p:set>
                                    <p:anim from="(0.5)" to="(#ppt_x)" calcmode="lin" valueType="num">
                                      <p:cBhvr>
                                        <p:cTn id="38" dur="1845" accel="100000" fill="hold">
                                          <p:stCondLst>
                                            <p:cond delay="1155"/>
                                          </p:stCondLst>
                                        </p:cTn>
                                        <p:tgtEl>
                                          <p:spTgt spid="9228"/>
                                        </p:tgtEl>
                                        <p:attrNameLst>
                                          <p:attrName>ppt_x</p:attrName>
                                        </p:attrNameLst>
                                      </p:cBhvr>
                                    </p:anim>
                                    <p:set>
                                      <p:cBhvr>
                                        <p:cTn id="39" dur="1155" fill="hold"/>
                                        <p:tgtEl>
                                          <p:spTgt spid="9228"/>
                                        </p:tgtEl>
                                        <p:attrNameLst>
                                          <p:attrName>ppt_y</p:attrName>
                                        </p:attrNameLst>
                                      </p:cBhvr>
                                      <p:to>
                                        <p:strVal val="(#ppt_y+0.4)"/>
                                      </p:to>
                                    </p:set>
                                    <p:anim from="(#ppt_y+0.4)" to="(#ppt_y)" calcmode="lin" valueType="num">
                                      <p:cBhvr>
                                        <p:cTn id="40" dur="1845" accel="100000" fill="hold">
                                          <p:stCondLst>
                                            <p:cond delay="1155"/>
                                          </p:stCondLst>
                                        </p:cTn>
                                        <p:tgtEl>
                                          <p:spTgt spid="9228"/>
                                        </p:tgtEl>
                                        <p:attrNameLst>
                                          <p:attrName>ppt_y</p:attrName>
                                        </p:attrNameLst>
                                      </p:cBhvr>
                                    </p:anim>
                                  </p:childTnLst>
                                </p:cTn>
                              </p:par>
                            </p:childTnLst>
                          </p:cTn>
                        </p:par>
                        <p:par>
                          <p:cTn id="41" fill="hold" nodeType="afterGroup">
                            <p:stCondLst>
                              <p:cond delay="6000"/>
                            </p:stCondLst>
                            <p:childTnLst>
                              <p:par>
                                <p:cTn id="42" presetID="51" presetClass="entr" presetSubtype="0" fill="hold" grpId="0" nodeType="afterEffect">
                                  <p:stCondLst>
                                    <p:cond delay="0"/>
                                  </p:stCondLst>
                                  <p:childTnLst>
                                    <p:set>
                                      <p:cBhvr>
                                        <p:cTn id="43" dur="1" fill="hold">
                                          <p:stCondLst>
                                            <p:cond delay="0"/>
                                          </p:stCondLst>
                                        </p:cTn>
                                        <p:tgtEl>
                                          <p:spTgt spid="9229"/>
                                        </p:tgtEl>
                                        <p:attrNameLst>
                                          <p:attrName>style.visibility</p:attrName>
                                        </p:attrNameLst>
                                      </p:cBhvr>
                                      <p:to>
                                        <p:strVal val="visible"/>
                                      </p:to>
                                    </p:set>
                                    <p:animEffect transition="in" filter="fade">
                                      <p:cBhvr>
                                        <p:cTn id="44" dur="1155" decel="100000"/>
                                        <p:tgtEl>
                                          <p:spTgt spid="9229"/>
                                        </p:tgtEl>
                                      </p:cBhvr>
                                    </p:animEffect>
                                    <p:animScale>
                                      <p:cBhvr>
                                        <p:cTn id="45" dur="1155" decel="100000"/>
                                        <p:tgtEl>
                                          <p:spTgt spid="9229"/>
                                        </p:tgtEl>
                                      </p:cBhvr>
                                      <p:from x="10000" y="10000"/>
                                      <p:to x="200000" y="450000"/>
                                    </p:animScale>
                                    <p:animScale>
                                      <p:cBhvr>
                                        <p:cTn id="46" dur="1845" accel="100000" fill="hold">
                                          <p:stCondLst>
                                            <p:cond delay="1155"/>
                                          </p:stCondLst>
                                        </p:cTn>
                                        <p:tgtEl>
                                          <p:spTgt spid="9229"/>
                                        </p:tgtEl>
                                      </p:cBhvr>
                                      <p:from x="200000" y="450000"/>
                                      <p:to x="100000" y="100000"/>
                                    </p:animScale>
                                    <p:set>
                                      <p:cBhvr>
                                        <p:cTn id="47" dur="1155" fill="hold"/>
                                        <p:tgtEl>
                                          <p:spTgt spid="9229"/>
                                        </p:tgtEl>
                                        <p:attrNameLst>
                                          <p:attrName>ppt_x</p:attrName>
                                        </p:attrNameLst>
                                      </p:cBhvr>
                                      <p:to>
                                        <p:strVal val="(0.5)"/>
                                      </p:to>
                                    </p:set>
                                    <p:anim from="(0.5)" to="(#ppt_x)" calcmode="lin" valueType="num">
                                      <p:cBhvr>
                                        <p:cTn id="48" dur="1845" accel="100000" fill="hold">
                                          <p:stCondLst>
                                            <p:cond delay="1155"/>
                                          </p:stCondLst>
                                        </p:cTn>
                                        <p:tgtEl>
                                          <p:spTgt spid="9229"/>
                                        </p:tgtEl>
                                        <p:attrNameLst>
                                          <p:attrName>ppt_x</p:attrName>
                                        </p:attrNameLst>
                                      </p:cBhvr>
                                    </p:anim>
                                    <p:set>
                                      <p:cBhvr>
                                        <p:cTn id="49" dur="1155" fill="hold"/>
                                        <p:tgtEl>
                                          <p:spTgt spid="9229"/>
                                        </p:tgtEl>
                                        <p:attrNameLst>
                                          <p:attrName>ppt_y</p:attrName>
                                        </p:attrNameLst>
                                      </p:cBhvr>
                                      <p:to>
                                        <p:strVal val="(#ppt_y+0.4)"/>
                                      </p:to>
                                    </p:set>
                                    <p:anim from="(#ppt_y+0.4)" to="(#ppt_y)" calcmode="lin" valueType="num">
                                      <p:cBhvr>
                                        <p:cTn id="50" dur="1845" accel="100000" fill="hold">
                                          <p:stCondLst>
                                            <p:cond delay="1155"/>
                                          </p:stCondLst>
                                        </p:cTn>
                                        <p:tgtEl>
                                          <p:spTgt spid="9229"/>
                                        </p:tgtEl>
                                        <p:attrNameLst>
                                          <p:attrName>ppt_y</p:attrName>
                                        </p:attrNameLst>
                                      </p:cBhvr>
                                    </p:anim>
                                  </p:childTnLst>
                                </p:cTn>
                              </p:par>
                            </p:childTnLst>
                          </p:cTn>
                        </p:par>
                        <p:par>
                          <p:cTn id="51" fill="hold" nodeType="afterGroup">
                            <p:stCondLst>
                              <p:cond delay="9000"/>
                            </p:stCondLst>
                            <p:childTnLst>
                              <p:par>
                                <p:cTn id="52" presetID="51" presetClass="entr" presetSubtype="0" fill="hold" grpId="0" nodeType="afterEffect">
                                  <p:stCondLst>
                                    <p:cond delay="0"/>
                                  </p:stCondLst>
                                  <p:childTnLst>
                                    <p:set>
                                      <p:cBhvr>
                                        <p:cTn id="53" dur="1" fill="hold">
                                          <p:stCondLst>
                                            <p:cond delay="0"/>
                                          </p:stCondLst>
                                        </p:cTn>
                                        <p:tgtEl>
                                          <p:spTgt spid="9230"/>
                                        </p:tgtEl>
                                        <p:attrNameLst>
                                          <p:attrName>style.visibility</p:attrName>
                                        </p:attrNameLst>
                                      </p:cBhvr>
                                      <p:to>
                                        <p:strVal val="visible"/>
                                      </p:to>
                                    </p:set>
                                    <p:animEffect transition="in" filter="fade">
                                      <p:cBhvr>
                                        <p:cTn id="54" dur="1155" decel="100000"/>
                                        <p:tgtEl>
                                          <p:spTgt spid="9230"/>
                                        </p:tgtEl>
                                      </p:cBhvr>
                                    </p:animEffect>
                                    <p:animScale>
                                      <p:cBhvr>
                                        <p:cTn id="55" dur="1155" decel="100000"/>
                                        <p:tgtEl>
                                          <p:spTgt spid="9230"/>
                                        </p:tgtEl>
                                      </p:cBhvr>
                                      <p:from x="10000" y="10000"/>
                                      <p:to x="200000" y="450000"/>
                                    </p:animScale>
                                    <p:animScale>
                                      <p:cBhvr>
                                        <p:cTn id="56" dur="1845" accel="100000" fill="hold">
                                          <p:stCondLst>
                                            <p:cond delay="1155"/>
                                          </p:stCondLst>
                                        </p:cTn>
                                        <p:tgtEl>
                                          <p:spTgt spid="9230"/>
                                        </p:tgtEl>
                                      </p:cBhvr>
                                      <p:from x="200000" y="450000"/>
                                      <p:to x="100000" y="100000"/>
                                    </p:animScale>
                                    <p:set>
                                      <p:cBhvr>
                                        <p:cTn id="57" dur="1155" fill="hold"/>
                                        <p:tgtEl>
                                          <p:spTgt spid="9230"/>
                                        </p:tgtEl>
                                        <p:attrNameLst>
                                          <p:attrName>ppt_x</p:attrName>
                                        </p:attrNameLst>
                                      </p:cBhvr>
                                      <p:to>
                                        <p:strVal val="(0.5)"/>
                                      </p:to>
                                    </p:set>
                                    <p:anim from="(0.5)" to="(#ppt_x)" calcmode="lin" valueType="num">
                                      <p:cBhvr>
                                        <p:cTn id="58" dur="1845" accel="100000" fill="hold">
                                          <p:stCondLst>
                                            <p:cond delay="1155"/>
                                          </p:stCondLst>
                                        </p:cTn>
                                        <p:tgtEl>
                                          <p:spTgt spid="9230"/>
                                        </p:tgtEl>
                                        <p:attrNameLst>
                                          <p:attrName>ppt_x</p:attrName>
                                        </p:attrNameLst>
                                      </p:cBhvr>
                                    </p:anim>
                                    <p:set>
                                      <p:cBhvr>
                                        <p:cTn id="59" dur="1155" fill="hold"/>
                                        <p:tgtEl>
                                          <p:spTgt spid="9230"/>
                                        </p:tgtEl>
                                        <p:attrNameLst>
                                          <p:attrName>ppt_y</p:attrName>
                                        </p:attrNameLst>
                                      </p:cBhvr>
                                      <p:to>
                                        <p:strVal val="(#ppt_y+0.4)"/>
                                      </p:to>
                                    </p:set>
                                    <p:anim from="(#ppt_y+0.4)" to="(#ppt_y)" calcmode="lin" valueType="num">
                                      <p:cBhvr>
                                        <p:cTn id="60" dur="1845" accel="100000" fill="hold">
                                          <p:stCondLst>
                                            <p:cond delay="1155"/>
                                          </p:stCondLst>
                                        </p:cTn>
                                        <p:tgtEl>
                                          <p:spTgt spid="9230"/>
                                        </p:tgtEl>
                                        <p:attrNameLst>
                                          <p:attrName>ppt_y</p:attrName>
                                        </p:attrNameLst>
                                      </p:cBhvr>
                                    </p:anim>
                                  </p:childTnLst>
                                </p:cTn>
                              </p:par>
                            </p:childTnLst>
                          </p:cTn>
                        </p:par>
                        <p:par>
                          <p:cTn id="61" fill="hold" nodeType="afterGroup">
                            <p:stCondLst>
                              <p:cond delay="12000"/>
                            </p:stCondLst>
                            <p:childTnLst>
                              <p:par>
                                <p:cTn id="62" presetID="51" presetClass="entr" presetSubtype="0" fill="hold" grpId="0" nodeType="afterEffect">
                                  <p:stCondLst>
                                    <p:cond delay="0"/>
                                  </p:stCondLst>
                                  <p:childTnLst>
                                    <p:set>
                                      <p:cBhvr>
                                        <p:cTn id="63" dur="1" fill="hold">
                                          <p:stCondLst>
                                            <p:cond delay="0"/>
                                          </p:stCondLst>
                                        </p:cTn>
                                        <p:tgtEl>
                                          <p:spTgt spid="9232"/>
                                        </p:tgtEl>
                                        <p:attrNameLst>
                                          <p:attrName>style.visibility</p:attrName>
                                        </p:attrNameLst>
                                      </p:cBhvr>
                                      <p:to>
                                        <p:strVal val="visible"/>
                                      </p:to>
                                    </p:set>
                                    <p:animEffect transition="in" filter="fade">
                                      <p:cBhvr>
                                        <p:cTn id="64" dur="1155" decel="100000"/>
                                        <p:tgtEl>
                                          <p:spTgt spid="9232"/>
                                        </p:tgtEl>
                                      </p:cBhvr>
                                    </p:animEffect>
                                    <p:animScale>
                                      <p:cBhvr>
                                        <p:cTn id="65" dur="1155" decel="100000"/>
                                        <p:tgtEl>
                                          <p:spTgt spid="9232"/>
                                        </p:tgtEl>
                                      </p:cBhvr>
                                      <p:from x="10000" y="10000"/>
                                      <p:to x="200000" y="450000"/>
                                    </p:animScale>
                                    <p:animScale>
                                      <p:cBhvr>
                                        <p:cTn id="66" dur="1845" accel="100000" fill="hold">
                                          <p:stCondLst>
                                            <p:cond delay="1155"/>
                                          </p:stCondLst>
                                        </p:cTn>
                                        <p:tgtEl>
                                          <p:spTgt spid="9232"/>
                                        </p:tgtEl>
                                      </p:cBhvr>
                                      <p:from x="200000" y="450000"/>
                                      <p:to x="100000" y="100000"/>
                                    </p:animScale>
                                    <p:set>
                                      <p:cBhvr>
                                        <p:cTn id="67" dur="1155" fill="hold"/>
                                        <p:tgtEl>
                                          <p:spTgt spid="9232"/>
                                        </p:tgtEl>
                                        <p:attrNameLst>
                                          <p:attrName>ppt_x</p:attrName>
                                        </p:attrNameLst>
                                      </p:cBhvr>
                                      <p:to>
                                        <p:strVal val="(0.5)"/>
                                      </p:to>
                                    </p:set>
                                    <p:anim from="(0.5)" to="(#ppt_x)" calcmode="lin" valueType="num">
                                      <p:cBhvr>
                                        <p:cTn id="68" dur="1845" accel="100000" fill="hold">
                                          <p:stCondLst>
                                            <p:cond delay="1155"/>
                                          </p:stCondLst>
                                        </p:cTn>
                                        <p:tgtEl>
                                          <p:spTgt spid="9232"/>
                                        </p:tgtEl>
                                        <p:attrNameLst>
                                          <p:attrName>ppt_x</p:attrName>
                                        </p:attrNameLst>
                                      </p:cBhvr>
                                    </p:anim>
                                    <p:set>
                                      <p:cBhvr>
                                        <p:cTn id="69" dur="1155" fill="hold"/>
                                        <p:tgtEl>
                                          <p:spTgt spid="9232"/>
                                        </p:tgtEl>
                                        <p:attrNameLst>
                                          <p:attrName>ppt_y</p:attrName>
                                        </p:attrNameLst>
                                      </p:cBhvr>
                                      <p:to>
                                        <p:strVal val="(#ppt_y+0.4)"/>
                                      </p:to>
                                    </p:set>
                                    <p:anim from="(#ppt_y+0.4)" to="(#ppt_y)" calcmode="lin" valueType="num">
                                      <p:cBhvr>
                                        <p:cTn id="70" dur="1845" accel="100000" fill="hold">
                                          <p:stCondLst>
                                            <p:cond delay="1155"/>
                                          </p:stCondLst>
                                        </p:cTn>
                                        <p:tgtEl>
                                          <p:spTgt spid="9232"/>
                                        </p:tgtEl>
                                        <p:attrNameLst>
                                          <p:attrName>ppt_y</p:attrName>
                                        </p:attrNameLst>
                                      </p:cBhvr>
                                    </p:anim>
                                  </p:childTnLst>
                                </p:cTn>
                              </p:par>
                            </p:childTnLst>
                          </p:cTn>
                        </p:par>
                        <p:par>
                          <p:cTn id="71" fill="hold" nodeType="afterGroup">
                            <p:stCondLst>
                              <p:cond delay="15000"/>
                            </p:stCondLst>
                            <p:childTnLst>
                              <p:par>
                                <p:cTn id="72" presetID="51" presetClass="entr" presetSubtype="0" fill="hold" grpId="0" nodeType="afterEffect">
                                  <p:stCondLst>
                                    <p:cond delay="0"/>
                                  </p:stCondLst>
                                  <p:childTnLst>
                                    <p:set>
                                      <p:cBhvr>
                                        <p:cTn id="73" dur="1" fill="hold">
                                          <p:stCondLst>
                                            <p:cond delay="0"/>
                                          </p:stCondLst>
                                        </p:cTn>
                                        <p:tgtEl>
                                          <p:spTgt spid="9231"/>
                                        </p:tgtEl>
                                        <p:attrNameLst>
                                          <p:attrName>style.visibility</p:attrName>
                                        </p:attrNameLst>
                                      </p:cBhvr>
                                      <p:to>
                                        <p:strVal val="visible"/>
                                      </p:to>
                                    </p:set>
                                    <p:animEffect transition="in" filter="fade">
                                      <p:cBhvr>
                                        <p:cTn id="74" dur="1155" decel="100000"/>
                                        <p:tgtEl>
                                          <p:spTgt spid="9231"/>
                                        </p:tgtEl>
                                      </p:cBhvr>
                                    </p:animEffect>
                                    <p:animScale>
                                      <p:cBhvr>
                                        <p:cTn id="75" dur="1155" decel="100000"/>
                                        <p:tgtEl>
                                          <p:spTgt spid="9231"/>
                                        </p:tgtEl>
                                      </p:cBhvr>
                                      <p:from x="10000" y="10000"/>
                                      <p:to x="200000" y="450000"/>
                                    </p:animScale>
                                    <p:animScale>
                                      <p:cBhvr>
                                        <p:cTn id="76" dur="1845" accel="100000" fill="hold">
                                          <p:stCondLst>
                                            <p:cond delay="1155"/>
                                          </p:stCondLst>
                                        </p:cTn>
                                        <p:tgtEl>
                                          <p:spTgt spid="9231"/>
                                        </p:tgtEl>
                                      </p:cBhvr>
                                      <p:from x="200000" y="450000"/>
                                      <p:to x="100000" y="100000"/>
                                    </p:animScale>
                                    <p:set>
                                      <p:cBhvr>
                                        <p:cTn id="77" dur="1155" fill="hold"/>
                                        <p:tgtEl>
                                          <p:spTgt spid="9231"/>
                                        </p:tgtEl>
                                        <p:attrNameLst>
                                          <p:attrName>ppt_x</p:attrName>
                                        </p:attrNameLst>
                                      </p:cBhvr>
                                      <p:to>
                                        <p:strVal val="(0.5)"/>
                                      </p:to>
                                    </p:set>
                                    <p:anim from="(0.5)" to="(#ppt_x)" calcmode="lin" valueType="num">
                                      <p:cBhvr>
                                        <p:cTn id="78" dur="1845" accel="100000" fill="hold">
                                          <p:stCondLst>
                                            <p:cond delay="1155"/>
                                          </p:stCondLst>
                                        </p:cTn>
                                        <p:tgtEl>
                                          <p:spTgt spid="9231"/>
                                        </p:tgtEl>
                                        <p:attrNameLst>
                                          <p:attrName>ppt_x</p:attrName>
                                        </p:attrNameLst>
                                      </p:cBhvr>
                                    </p:anim>
                                    <p:set>
                                      <p:cBhvr>
                                        <p:cTn id="79" dur="1155" fill="hold"/>
                                        <p:tgtEl>
                                          <p:spTgt spid="9231"/>
                                        </p:tgtEl>
                                        <p:attrNameLst>
                                          <p:attrName>ppt_y</p:attrName>
                                        </p:attrNameLst>
                                      </p:cBhvr>
                                      <p:to>
                                        <p:strVal val="(#ppt_y+0.4)"/>
                                      </p:to>
                                    </p:set>
                                    <p:anim from="(#ppt_y+0.4)" to="(#ppt_y)" calcmode="lin" valueType="num">
                                      <p:cBhvr>
                                        <p:cTn id="80" dur="1845" accel="100000" fill="hold">
                                          <p:stCondLst>
                                            <p:cond delay="1155"/>
                                          </p:stCondLst>
                                        </p:cTn>
                                        <p:tgtEl>
                                          <p:spTgt spid="9231"/>
                                        </p:tgtEl>
                                        <p:attrNameLst>
                                          <p:attrName>ppt_y</p:attrName>
                                        </p:attrNameLst>
                                      </p:cBhvr>
                                    </p:anim>
                                  </p:childTnLst>
                                </p:cTn>
                              </p:par>
                            </p:childTnLst>
                          </p:cTn>
                        </p:par>
                        <p:par>
                          <p:cTn id="81" fill="hold" nodeType="afterGroup">
                            <p:stCondLst>
                              <p:cond delay="18000"/>
                            </p:stCondLst>
                            <p:childTnLst>
                              <p:par>
                                <p:cTn id="82" presetID="51" presetClass="entr" presetSubtype="0" fill="hold" grpId="0" nodeType="afterEffect">
                                  <p:stCondLst>
                                    <p:cond delay="0"/>
                                  </p:stCondLst>
                                  <p:childTnLst>
                                    <p:set>
                                      <p:cBhvr>
                                        <p:cTn id="83" dur="1" fill="hold">
                                          <p:stCondLst>
                                            <p:cond delay="0"/>
                                          </p:stCondLst>
                                        </p:cTn>
                                        <p:tgtEl>
                                          <p:spTgt spid="9233"/>
                                        </p:tgtEl>
                                        <p:attrNameLst>
                                          <p:attrName>style.visibility</p:attrName>
                                        </p:attrNameLst>
                                      </p:cBhvr>
                                      <p:to>
                                        <p:strVal val="visible"/>
                                      </p:to>
                                    </p:set>
                                    <p:animEffect transition="in" filter="fade">
                                      <p:cBhvr>
                                        <p:cTn id="84" dur="1155" decel="100000"/>
                                        <p:tgtEl>
                                          <p:spTgt spid="9233"/>
                                        </p:tgtEl>
                                      </p:cBhvr>
                                    </p:animEffect>
                                    <p:animScale>
                                      <p:cBhvr>
                                        <p:cTn id="85" dur="1155" decel="100000"/>
                                        <p:tgtEl>
                                          <p:spTgt spid="9233"/>
                                        </p:tgtEl>
                                      </p:cBhvr>
                                      <p:from x="10000" y="10000"/>
                                      <p:to x="200000" y="450000"/>
                                    </p:animScale>
                                    <p:animScale>
                                      <p:cBhvr>
                                        <p:cTn id="86" dur="1845" accel="100000" fill="hold">
                                          <p:stCondLst>
                                            <p:cond delay="1155"/>
                                          </p:stCondLst>
                                        </p:cTn>
                                        <p:tgtEl>
                                          <p:spTgt spid="9233"/>
                                        </p:tgtEl>
                                      </p:cBhvr>
                                      <p:from x="200000" y="450000"/>
                                      <p:to x="100000" y="100000"/>
                                    </p:animScale>
                                    <p:set>
                                      <p:cBhvr>
                                        <p:cTn id="87" dur="1155" fill="hold"/>
                                        <p:tgtEl>
                                          <p:spTgt spid="9233"/>
                                        </p:tgtEl>
                                        <p:attrNameLst>
                                          <p:attrName>ppt_x</p:attrName>
                                        </p:attrNameLst>
                                      </p:cBhvr>
                                      <p:to>
                                        <p:strVal val="(0.5)"/>
                                      </p:to>
                                    </p:set>
                                    <p:anim from="(0.5)" to="(#ppt_x)" calcmode="lin" valueType="num">
                                      <p:cBhvr>
                                        <p:cTn id="88" dur="1845" accel="100000" fill="hold">
                                          <p:stCondLst>
                                            <p:cond delay="1155"/>
                                          </p:stCondLst>
                                        </p:cTn>
                                        <p:tgtEl>
                                          <p:spTgt spid="9233"/>
                                        </p:tgtEl>
                                        <p:attrNameLst>
                                          <p:attrName>ppt_x</p:attrName>
                                        </p:attrNameLst>
                                      </p:cBhvr>
                                    </p:anim>
                                    <p:set>
                                      <p:cBhvr>
                                        <p:cTn id="89" dur="1155" fill="hold"/>
                                        <p:tgtEl>
                                          <p:spTgt spid="9233"/>
                                        </p:tgtEl>
                                        <p:attrNameLst>
                                          <p:attrName>ppt_y</p:attrName>
                                        </p:attrNameLst>
                                      </p:cBhvr>
                                      <p:to>
                                        <p:strVal val="(#ppt_y+0.4)"/>
                                      </p:to>
                                    </p:set>
                                    <p:anim from="(#ppt_y+0.4)" to="(#ppt_y)" calcmode="lin" valueType="num">
                                      <p:cBhvr>
                                        <p:cTn id="90" dur="1845" accel="100000" fill="hold">
                                          <p:stCondLst>
                                            <p:cond delay="1155"/>
                                          </p:stCondLst>
                                        </p:cTn>
                                        <p:tgtEl>
                                          <p:spTgt spid="9233"/>
                                        </p:tgtEl>
                                        <p:attrNameLst>
                                          <p:attrName>ppt_y</p:attrName>
                                        </p:attrNameLst>
                                      </p:cBhvr>
                                    </p:anim>
                                  </p:childTnLst>
                                </p:cTn>
                              </p:par>
                            </p:childTnLst>
                          </p:cTn>
                        </p:par>
                        <p:par>
                          <p:cTn id="91" fill="hold" nodeType="afterGroup">
                            <p:stCondLst>
                              <p:cond delay="21000"/>
                            </p:stCondLst>
                            <p:childTnLst>
                              <p:par>
                                <p:cTn id="92" presetID="51" presetClass="entr" presetSubtype="0" fill="hold" grpId="0" nodeType="afterEffect">
                                  <p:stCondLst>
                                    <p:cond delay="0"/>
                                  </p:stCondLst>
                                  <p:childTnLst>
                                    <p:set>
                                      <p:cBhvr>
                                        <p:cTn id="93" dur="1" fill="hold">
                                          <p:stCondLst>
                                            <p:cond delay="0"/>
                                          </p:stCondLst>
                                        </p:cTn>
                                        <p:tgtEl>
                                          <p:spTgt spid="9234"/>
                                        </p:tgtEl>
                                        <p:attrNameLst>
                                          <p:attrName>style.visibility</p:attrName>
                                        </p:attrNameLst>
                                      </p:cBhvr>
                                      <p:to>
                                        <p:strVal val="visible"/>
                                      </p:to>
                                    </p:set>
                                    <p:animEffect transition="in" filter="fade">
                                      <p:cBhvr>
                                        <p:cTn id="94" dur="1155" decel="100000"/>
                                        <p:tgtEl>
                                          <p:spTgt spid="9234"/>
                                        </p:tgtEl>
                                      </p:cBhvr>
                                    </p:animEffect>
                                    <p:animScale>
                                      <p:cBhvr>
                                        <p:cTn id="95" dur="1155" decel="100000"/>
                                        <p:tgtEl>
                                          <p:spTgt spid="9234"/>
                                        </p:tgtEl>
                                      </p:cBhvr>
                                      <p:from x="10000" y="10000"/>
                                      <p:to x="200000" y="450000"/>
                                    </p:animScale>
                                    <p:animScale>
                                      <p:cBhvr>
                                        <p:cTn id="96" dur="1845" accel="100000" fill="hold">
                                          <p:stCondLst>
                                            <p:cond delay="1155"/>
                                          </p:stCondLst>
                                        </p:cTn>
                                        <p:tgtEl>
                                          <p:spTgt spid="9234"/>
                                        </p:tgtEl>
                                      </p:cBhvr>
                                      <p:from x="200000" y="450000"/>
                                      <p:to x="100000" y="100000"/>
                                    </p:animScale>
                                    <p:set>
                                      <p:cBhvr>
                                        <p:cTn id="97" dur="1155" fill="hold"/>
                                        <p:tgtEl>
                                          <p:spTgt spid="9234"/>
                                        </p:tgtEl>
                                        <p:attrNameLst>
                                          <p:attrName>ppt_x</p:attrName>
                                        </p:attrNameLst>
                                      </p:cBhvr>
                                      <p:to>
                                        <p:strVal val="(0.5)"/>
                                      </p:to>
                                    </p:set>
                                    <p:anim from="(0.5)" to="(#ppt_x)" calcmode="lin" valueType="num">
                                      <p:cBhvr>
                                        <p:cTn id="98" dur="1845" accel="100000" fill="hold">
                                          <p:stCondLst>
                                            <p:cond delay="1155"/>
                                          </p:stCondLst>
                                        </p:cTn>
                                        <p:tgtEl>
                                          <p:spTgt spid="9234"/>
                                        </p:tgtEl>
                                        <p:attrNameLst>
                                          <p:attrName>ppt_x</p:attrName>
                                        </p:attrNameLst>
                                      </p:cBhvr>
                                    </p:anim>
                                    <p:set>
                                      <p:cBhvr>
                                        <p:cTn id="99" dur="1155" fill="hold"/>
                                        <p:tgtEl>
                                          <p:spTgt spid="9234"/>
                                        </p:tgtEl>
                                        <p:attrNameLst>
                                          <p:attrName>ppt_y</p:attrName>
                                        </p:attrNameLst>
                                      </p:cBhvr>
                                      <p:to>
                                        <p:strVal val="(#ppt_y+0.4)"/>
                                      </p:to>
                                    </p:set>
                                    <p:anim from="(#ppt_y+0.4)" to="(#ppt_y)" calcmode="lin" valueType="num">
                                      <p:cBhvr>
                                        <p:cTn id="100" dur="1845" accel="100000" fill="hold">
                                          <p:stCondLst>
                                            <p:cond delay="1155"/>
                                          </p:stCondLst>
                                        </p:cTn>
                                        <p:tgtEl>
                                          <p:spTgt spid="9234"/>
                                        </p:tgtEl>
                                        <p:attrNameLst>
                                          <p:attrName>ppt_y</p:attrName>
                                        </p:attrNameLst>
                                      </p:cBhvr>
                                    </p:anim>
                                  </p:childTnLst>
                                </p:cTn>
                              </p:par>
                            </p:childTnLst>
                          </p:cTn>
                        </p:par>
                        <p:par>
                          <p:cTn id="101" fill="hold" nodeType="afterGroup">
                            <p:stCondLst>
                              <p:cond delay="24000"/>
                            </p:stCondLst>
                            <p:childTnLst>
                              <p:par>
                                <p:cTn id="102" presetID="51" presetClass="entr" presetSubtype="0" fill="hold" grpId="0" nodeType="afterEffect">
                                  <p:stCondLst>
                                    <p:cond delay="0"/>
                                  </p:stCondLst>
                                  <p:childTnLst>
                                    <p:set>
                                      <p:cBhvr>
                                        <p:cTn id="103" dur="1" fill="hold">
                                          <p:stCondLst>
                                            <p:cond delay="0"/>
                                          </p:stCondLst>
                                        </p:cTn>
                                        <p:tgtEl>
                                          <p:spTgt spid="9235"/>
                                        </p:tgtEl>
                                        <p:attrNameLst>
                                          <p:attrName>style.visibility</p:attrName>
                                        </p:attrNameLst>
                                      </p:cBhvr>
                                      <p:to>
                                        <p:strVal val="visible"/>
                                      </p:to>
                                    </p:set>
                                    <p:animEffect transition="in" filter="fade">
                                      <p:cBhvr>
                                        <p:cTn id="104" dur="1155" decel="100000"/>
                                        <p:tgtEl>
                                          <p:spTgt spid="9235"/>
                                        </p:tgtEl>
                                      </p:cBhvr>
                                    </p:animEffect>
                                    <p:animScale>
                                      <p:cBhvr>
                                        <p:cTn id="105" dur="1155" decel="100000"/>
                                        <p:tgtEl>
                                          <p:spTgt spid="9235"/>
                                        </p:tgtEl>
                                      </p:cBhvr>
                                      <p:from x="10000" y="10000"/>
                                      <p:to x="200000" y="450000"/>
                                    </p:animScale>
                                    <p:animScale>
                                      <p:cBhvr>
                                        <p:cTn id="106" dur="1845" accel="100000" fill="hold">
                                          <p:stCondLst>
                                            <p:cond delay="1155"/>
                                          </p:stCondLst>
                                        </p:cTn>
                                        <p:tgtEl>
                                          <p:spTgt spid="9235"/>
                                        </p:tgtEl>
                                      </p:cBhvr>
                                      <p:from x="200000" y="450000"/>
                                      <p:to x="100000" y="100000"/>
                                    </p:animScale>
                                    <p:set>
                                      <p:cBhvr>
                                        <p:cTn id="107" dur="1155" fill="hold"/>
                                        <p:tgtEl>
                                          <p:spTgt spid="9235"/>
                                        </p:tgtEl>
                                        <p:attrNameLst>
                                          <p:attrName>ppt_x</p:attrName>
                                        </p:attrNameLst>
                                      </p:cBhvr>
                                      <p:to>
                                        <p:strVal val="(0.5)"/>
                                      </p:to>
                                    </p:set>
                                    <p:anim from="(0.5)" to="(#ppt_x)" calcmode="lin" valueType="num">
                                      <p:cBhvr>
                                        <p:cTn id="108" dur="1845" accel="100000" fill="hold">
                                          <p:stCondLst>
                                            <p:cond delay="1155"/>
                                          </p:stCondLst>
                                        </p:cTn>
                                        <p:tgtEl>
                                          <p:spTgt spid="9235"/>
                                        </p:tgtEl>
                                        <p:attrNameLst>
                                          <p:attrName>ppt_x</p:attrName>
                                        </p:attrNameLst>
                                      </p:cBhvr>
                                    </p:anim>
                                    <p:set>
                                      <p:cBhvr>
                                        <p:cTn id="109" dur="1155" fill="hold"/>
                                        <p:tgtEl>
                                          <p:spTgt spid="9235"/>
                                        </p:tgtEl>
                                        <p:attrNameLst>
                                          <p:attrName>ppt_y</p:attrName>
                                        </p:attrNameLst>
                                      </p:cBhvr>
                                      <p:to>
                                        <p:strVal val="(#ppt_y+0.4)"/>
                                      </p:to>
                                    </p:set>
                                    <p:anim from="(#ppt_y+0.4)" to="(#ppt_y)" calcmode="lin" valueType="num">
                                      <p:cBhvr>
                                        <p:cTn id="110" dur="1845" accel="100000" fill="hold">
                                          <p:stCondLst>
                                            <p:cond delay="1155"/>
                                          </p:stCondLst>
                                        </p:cTn>
                                        <p:tgtEl>
                                          <p:spTgt spid="9235"/>
                                        </p:tgtEl>
                                        <p:attrNameLst>
                                          <p:attrName>ppt_y</p:attrName>
                                        </p:attrNameLst>
                                      </p:cBhvr>
                                    </p:anim>
                                  </p:childTnLst>
                                </p:cTn>
                              </p:par>
                            </p:childTnLst>
                          </p:cTn>
                        </p:par>
                        <p:par>
                          <p:cTn id="111" fill="hold" nodeType="afterGroup">
                            <p:stCondLst>
                              <p:cond delay="27000"/>
                            </p:stCondLst>
                            <p:childTnLst>
                              <p:par>
                                <p:cTn id="112" presetID="51" presetClass="entr" presetSubtype="0" fill="hold" grpId="0" nodeType="afterEffect">
                                  <p:stCondLst>
                                    <p:cond delay="0"/>
                                  </p:stCondLst>
                                  <p:childTnLst>
                                    <p:set>
                                      <p:cBhvr>
                                        <p:cTn id="113" dur="1" fill="hold">
                                          <p:stCondLst>
                                            <p:cond delay="0"/>
                                          </p:stCondLst>
                                        </p:cTn>
                                        <p:tgtEl>
                                          <p:spTgt spid="9236"/>
                                        </p:tgtEl>
                                        <p:attrNameLst>
                                          <p:attrName>style.visibility</p:attrName>
                                        </p:attrNameLst>
                                      </p:cBhvr>
                                      <p:to>
                                        <p:strVal val="visible"/>
                                      </p:to>
                                    </p:set>
                                    <p:animEffect transition="in" filter="fade">
                                      <p:cBhvr>
                                        <p:cTn id="114" dur="1155" decel="100000"/>
                                        <p:tgtEl>
                                          <p:spTgt spid="9236"/>
                                        </p:tgtEl>
                                      </p:cBhvr>
                                    </p:animEffect>
                                    <p:animScale>
                                      <p:cBhvr>
                                        <p:cTn id="115" dur="1155" decel="100000"/>
                                        <p:tgtEl>
                                          <p:spTgt spid="9236"/>
                                        </p:tgtEl>
                                      </p:cBhvr>
                                      <p:from x="10000" y="10000"/>
                                      <p:to x="200000" y="450000"/>
                                    </p:animScale>
                                    <p:animScale>
                                      <p:cBhvr>
                                        <p:cTn id="116" dur="1845" accel="100000" fill="hold">
                                          <p:stCondLst>
                                            <p:cond delay="1155"/>
                                          </p:stCondLst>
                                        </p:cTn>
                                        <p:tgtEl>
                                          <p:spTgt spid="9236"/>
                                        </p:tgtEl>
                                      </p:cBhvr>
                                      <p:from x="200000" y="450000"/>
                                      <p:to x="100000" y="100000"/>
                                    </p:animScale>
                                    <p:set>
                                      <p:cBhvr>
                                        <p:cTn id="117" dur="1155" fill="hold"/>
                                        <p:tgtEl>
                                          <p:spTgt spid="9236"/>
                                        </p:tgtEl>
                                        <p:attrNameLst>
                                          <p:attrName>ppt_x</p:attrName>
                                        </p:attrNameLst>
                                      </p:cBhvr>
                                      <p:to>
                                        <p:strVal val="(0.5)"/>
                                      </p:to>
                                    </p:set>
                                    <p:anim from="(0.5)" to="(#ppt_x)" calcmode="lin" valueType="num">
                                      <p:cBhvr>
                                        <p:cTn id="118" dur="1845" accel="100000" fill="hold">
                                          <p:stCondLst>
                                            <p:cond delay="1155"/>
                                          </p:stCondLst>
                                        </p:cTn>
                                        <p:tgtEl>
                                          <p:spTgt spid="9236"/>
                                        </p:tgtEl>
                                        <p:attrNameLst>
                                          <p:attrName>ppt_x</p:attrName>
                                        </p:attrNameLst>
                                      </p:cBhvr>
                                    </p:anim>
                                    <p:set>
                                      <p:cBhvr>
                                        <p:cTn id="119" dur="1155" fill="hold"/>
                                        <p:tgtEl>
                                          <p:spTgt spid="9236"/>
                                        </p:tgtEl>
                                        <p:attrNameLst>
                                          <p:attrName>ppt_y</p:attrName>
                                        </p:attrNameLst>
                                      </p:cBhvr>
                                      <p:to>
                                        <p:strVal val="(#ppt_y+0.4)"/>
                                      </p:to>
                                    </p:set>
                                    <p:anim from="(#ppt_y+0.4)" to="(#ppt_y)" calcmode="lin" valueType="num">
                                      <p:cBhvr>
                                        <p:cTn id="120" dur="1845" accel="100000" fill="hold">
                                          <p:stCondLst>
                                            <p:cond delay="1155"/>
                                          </p:stCondLst>
                                        </p:cTn>
                                        <p:tgtEl>
                                          <p:spTgt spid="9236"/>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9225">
                                            <p:txEl>
                                              <p:pRg st="0" end="0"/>
                                            </p:txEl>
                                          </p:spTgt>
                                        </p:tgtEl>
                                        <p:attrNameLst>
                                          <p:attrName>style.visibility</p:attrName>
                                        </p:attrNameLst>
                                      </p:cBhvr>
                                      <p:to>
                                        <p:strVal val="visible"/>
                                      </p:to>
                                    </p:set>
                                    <p:animEffect transition="in" filter="dissolve">
                                      <p:cBhvr>
                                        <p:cTn id="125" dur="500"/>
                                        <p:tgtEl>
                                          <p:spTgt spid="9225">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9225">
                                            <p:txEl>
                                              <p:pRg st="1" end="1"/>
                                            </p:txEl>
                                          </p:spTgt>
                                        </p:tgtEl>
                                        <p:attrNameLst>
                                          <p:attrName>style.visibility</p:attrName>
                                        </p:attrNameLst>
                                      </p:cBhvr>
                                      <p:to>
                                        <p:strVal val="visible"/>
                                      </p:to>
                                    </p:set>
                                    <p:animEffect transition="in" filter="dissolve">
                                      <p:cBhvr>
                                        <p:cTn id="130" dur="500"/>
                                        <p:tgtEl>
                                          <p:spTgt spid="9225">
                                            <p:txEl>
                                              <p:pRg st="1" end="1"/>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9225">
                                            <p:txEl>
                                              <p:pRg st="2" end="2"/>
                                            </p:txEl>
                                          </p:spTgt>
                                        </p:tgtEl>
                                        <p:attrNameLst>
                                          <p:attrName>style.visibility</p:attrName>
                                        </p:attrNameLst>
                                      </p:cBhvr>
                                      <p:to>
                                        <p:strVal val="visible"/>
                                      </p:to>
                                    </p:set>
                                    <p:animEffect transition="in" filter="dissolve">
                                      <p:cBhvr>
                                        <p:cTn id="135" dur="500"/>
                                        <p:tgtEl>
                                          <p:spTgt spid="9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autoUpdateAnimBg="0"/>
      <p:bldP spid="9224" grpId="0" animBg="1" autoUpdateAnimBg="0"/>
      <p:bldP spid="9225" grpId="0" build="p"/>
      <p:bldP spid="9227" grpId="0" animBg="1"/>
      <p:bldP spid="9228" grpId="0" animBg="1"/>
      <p:bldP spid="9229" grpId="0" animBg="1"/>
      <p:bldP spid="9230" grpId="0" animBg="1"/>
      <p:bldP spid="9231" grpId="0" animBg="1"/>
      <p:bldP spid="9232" grpId="0" animBg="1"/>
      <p:bldP spid="9233" grpId="0" animBg="1"/>
      <p:bldP spid="9234" grpId="0" animBg="1"/>
      <p:bldP spid="9235" grpId="0" animBg="1"/>
      <p:bldP spid="92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格林多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endParaRPr lang="en-US"/>
          </a:p>
        </p:txBody>
      </p:sp>
      <p:sp>
        <p:nvSpPr>
          <p:cNvPr id="125958" name="Text Box 6"/>
          <p:cNvSpPr txBox="1">
            <a:spLocks noChangeArrowheads="1"/>
          </p:cNvSpPr>
          <p:nvPr/>
        </p:nvSpPr>
        <p:spPr bwMode="auto">
          <a:xfrm>
            <a:off x="3283430" y="5029201"/>
            <a:ext cx="1112680" cy="461604"/>
          </a:xfrm>
          <a:prstGeom prst="rect">
            <a:avLst/>
          </a:prstGeom>
          <a:noFill/>
          <a:ln w="9525">
            <a:noFill/>
            <a:miter lim="800000"/>
            <a:headEnd/>
            <a:tailEnd/>
          </a:ln>
        </p:spPr>
        <p:txBody>
          <a:bodyPr wrap="none" lIns="91378" tIns="45690" rIns="91378" bIns="45690">
            <a:spAutoFit/>
          </a:bodyPr>
          <a:lstStyle/>
          <a:p>
            <a:pPr>
              <a:defRPr/>
            </a:pPr>
            <a:r>
              <a:rPr lang="zh-CN" altLang="en-US" dirty="0">
                <a:effectLst>
                  <a:glow rad="165100">
                    <a:schemeClr val="bg1">
                      <a:alpha val="75000"/>
                    </a:schemeClr>
                  </a:glow>
                </a:effectLst>
                <a:latin typeface="Arial"/>
                <a:ea typeface="ＭＳ Ｐゴシック" charset="-128"/>
                <a:cs typeface="Arial"/>
              </a:rPr>
              <a:t>格林多</a:t>
            </a:r>
            <a:endParaRPr lang="en-US" dirty="0">
              <a:effectLst>
                <a:glow rad="165100">
                  <a:schemeClr val="bg1">
                    <a:alpha val="75000"/>
                  </a:schemeClr>
                </a:glow>
              </a:effectLst>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岂不知你们的身子就是圣灵的殿么？ 这圣灵是从神而来，住在你们里头的；并且你们不是自己的人；因为你们是重价买来的。所以，要在你们的身子上荣耀神 。</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(6:19-20).</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1137483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a:t>
            </a:r>
            <a:endParaRPr lang="en-US" sz="3600" dirty="0">
              <a:solidFill>
                <a:srgbClr val="FFFFFF"/>
              </a:solidFill>
              <a:latin typeface="Arial"/>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r>
              <a:rPr lang="en-US" sz="2800" dirty="0">
                <a:solidFill>
                  <a:srgbClr val="FFFFFF"/>
                </a:solidFill>
                <a:cs typeface="Arial" charset="0"/>
              </a:rPr>
              <a:t>7 </a:t>
            </a:r>
            <a:r>
              <a:rPr lang="zh-CN" altLang="en-US" sz="2800" dirty="0">
                <a:solidFill>
                  <a:srgbClr val="FFFFFF"/>
                </a:solidFill>
                <a:cs typeface="Arial" charset="0"/>
              </a:rPr>
              <a:t>公里</a:t>
            </a:r>
            <a:endParaRPr lang="en-US" dirty="0">
              <a:solidFill>
                <a:srgbClr val="000000"/>
              </a:solidFill>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格林多卫城</a:t>
            </a:r>
            <a:r>
              <a:rPr lang="en-US" sz="1800" dirty="0" err="1">
                <a:solidFill>
                  <a:srgbClr val="FFFFFF"/>
                </a:solidFill>
                <a:latin typeface="Arial"/>
                <a:cs typeface="Arial"/>
              </a:rPr>
              <a:t>Acrocorinth</a:t>
            </a:r>
            <a:endParaRPr lang="en-US" sz="3600" dirty="0">
              <a:solidFill>
                <a:srgbClr val="FFFFFF"/>
              </a:solidFill>
              <a:latin typeface="Arial"/>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爱芙罗黛蒂圣殿</a:t>
            </a:r>
            <a:r>
              <a:rPr lang="en-US" sz="2000" dirty="0">
                <a:solidFill>
                  <a:srgbClr val="FFFFFF"/>
                </a:solidFill>
                <a:latin typeface="Arial"/>
                <a:cs typeface="Arial"/>
              </a:rPr>
              <a:t>Aphrodite</a:t>
            </a:r>
            <a:endParaRPr lang="en-US" sz="3600" dirty="0">
              <a:solidFill>
                <a:srgbClr val="FFFFFF"/>
              </a:solidFill>
              <a:latin typeface="Arial"/>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231339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在格林多的运河 </a:t>
            </a:r>
            <a:r>
              <a:rPr lang="en-US" sz="4000" b="1" dirty="0">
                <a:solidFill>
                  <a:schemeClr val="bg1"/>
                </a:solidFill>
                <a:latin typeface="Arial"/>
                <a:cs typeface="Arial"/>
              </a:rPr>
              <a:t>(1893</a:t>
            </a:r>
            <a:r>
              <a:rPr lang="zh-CN" altLang="en-US" sz="4000" b="1" dirty="0">
                <a:solidFill>
                  <a:schemeClr val="bg1"/>
                </a:solidFill>
                <a:latin typeface="Arial"/>
                <a:cs typeface="Arial"/>
              </a:rPr>
              <a:t>年建</a:t>
            </a:r>
            <a:r>
              <a:rPr lang="en-US" sz="4000" b="1" dirty="0">
                <a:solidFill>
                  <a:schemeClr val="bg1"/>
                </a:solidFill>
                <a:latin typeface="Arial"/>
                <a:cs typeface="Arial"/>
              </a:rPr>
              <a:t>)</a:t>
            </a:r>
          </a:p>
        </p:txBody>
      </p:sp>
      <p:pic>
        <p:nvPicPr>
          <p:cNvPr id="3" name="Picture 2"/>
          <p:cNvPicPr>
            <a:picLocks noChangeAspect="1"/>
          </p:cNvPicPr>
          <p:nvPr/>
        </p:nvPicPr>
        <p:blipFill>
          <a:blip r:embed="rId2"/>
          <a:stretch>
            <a:fillRect/>
          </a:stretch>
        </p:blipFill>
        <p:spPr>
          <a:xfrm>
            <a:off x="0" y="1052736"/>
            <a:ext cx="9144000" cy="5314950"/>
          </a:xfrm>
          <a:prstGeom prst="rect">
            <a:avLst/>
          </a:prstGeom>
        </p:spPr>
      </p:pic>
    </p:spTree>
    <p:extLst>
      <p:ext uri="{BB962C8B-B14F-4D97-AF65-F5344CB8AC3E}">
        <p14:creationId xmlns:p14="http://schemas.microsoft.com/office/powerpoint/2010/main" val="242588663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在格林多的运河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4" name="Picture 3"/>
          <p:cNvPicPr>
            <a:picLocks noChangeAspect="1"/>
          </p:cNvPicPr>
          <p:nvPr/>
        </p:nvPicPr>
        <p:blipFill>
          <a:blip r:embed="rId2"/>
          <a:stretch>
            <a:fillRect/>
          </a:stretch>
        </p:blipFill>
        <p:spPr>
          <a:xfrm>
            <a:off x="-1" y="980728"/>
            <a:ext cx="9193527" cy="5616624"/>
          </a:xfrm>
          <a:prstGeom prst="rect">
            <a:avLst/>
          </a:prstGeom>
        </p:spPr>
      </p:pic>
    </p:spTree>
    <p:extLst>
      <p:ext uri="{BB962C8B-B14F-4D97-AF65-F5344CB8AC3E}">
        <p14:creationId xmlns:p14="http://schemas.microsoft.com/office/powerpoint/2010/main" val="649162994"/>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在格林多的运河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5" name="Picture 4" descr="Isthmus of Corinth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60" y="1187845"/>
            <a:ext cx="9144000" cy="5670155"/>
          </a:xfrm>
          <a:prstGeom prst="rect">
            <a:avLst/>
          </a:prstGeom>
        </p:spPr>
      </p:pic>
    </p:spTree>
    <p:extLst>
      <p:ext uri="{BB962C8B-B14F-4D97-AF65-F5344CB8AC3E}">
        <p14:creationId xmlns:p14="http://schemas.microsoft.com/office/powerpoint/2010/main" val="10232453"/>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a:t>
            </a:r>
          </a:p>
        </p:txBody>
      </p:sp>
      <p:pic>
        <p:nvPicPr>
          <p:cNvPr id="3" name="Picture 2"/>
          <p:cNvPicPr>
            <a:picLocks noChangeAspect="1"/>
          </p:cNvPicPr>
          <p:nvPr/>
        </p:nvPicPr>
        <p:blipFill>
          <a:blip r:embed="rId2"/>
          <a:stretch>
            <a:fillRect/>
          </a:stretch>
        </p:blipFill>
        <p:spPr>
          <a:xfrm>
            <a:off x="971600" y="-6772"/>
            <a:ext cx="6524524" cy="6858000"/>
          </a:xfrm>
          <a:prstGeom prst="rect">
            <a:avLst/>
          </a:prstGeom>
        </p:spPr>
      </p:pic>
    </p:spTree>
    <p:extLst>
      <p:ext uri="{BB962C8B-B14F-4D97-AF65-F5344CB8AC3E}">
        <p14:creationId xmlns:p14="http://schemas.microsoft.com/office/powerpoint/2010/main" val="1524936734"/>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Visiting Corinth</a:t>
            </a:r>
          </a:p>
        </p:txBody>
      </p:sp>
      <p:sp>
        <p:nvSpPr>
          <p:cNvPr id="4" name="Title 1">
            <a:extLst>
              <a:ext uri="{FF2B5EF4-FFF2-40B4-BE49-F238E27FC236}">
                <a16:creationId xmlns:a16="http://schemas.microsoft.com/office/drawing/2014/main" id="{18A2A437-782E-B241-8189-20CD3978CC98}"/>
              </a:ext>
            </a:extLst>
          </p:cNvPr>
          <p:cNvSpPr txBox="1">
            <a:spLocks/>
          </p:cNvSpPr>
          <p:nvPr/>
        </p:nvSpPr>
        <p:spPr bwMode="auto">
          <a:xfrm>
            <a:off x="0" y="116632"/>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拜访科林斯</a:t>
            </a:r>
            <a:endParaRPr lang="en-US" sz="3600" b="1" kern="0" dirty="0">
              <a:solidFill>
                <a:schemeClr val="bg1"/>
              </a:solidFill>
            </a:endParaRPr>
          </a:p>
        </p:txBody>
      </p:sp>
    </p:spTree>
    <p:extLst>
      <p:ext uri="{BB962C8B-B14F-4D97-AF65-F5344CB8AC3E}">
        <p14:creationId xmlns:p14="http://schemas.microsoft.com/office/powerpoint/2010/main" val="3678141023"/>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E3E60803-F9BB-2D46-8E43-52E0B62DC135}"/>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D23D64CE-6BD7-624A-B982-710CAE8A91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方向</a:t>
            </a:r>
            <a:r>
              <a:rPr lang="en-US" sz="3600" b="1" kern="0">
                <a:solidFill>
                  <a:schemeClr val="bg1"/>
                </a:solidFill>
              </a:rPr>
              <a:t>?</a:t>
            </a:r>
            <a:endParaRPr lang="en-US" sz="3600" b="1" kern="0" dirty="0">
              <a:solidFill>
                <a:schemeClr val="bg1"/>
              </a:solidFill>
            </a:endParaRPr>
          </a:p>
        </p:txBody>
      </p:sp>
    </p:spTree>
    <p:extLst>
      <p:ext uri="{BB962C8B-B14F-4D97-AF65-F5344CB8AC3E}">
        <p14:creationId xmlns:p14="http://schemas.microsoft.com/office/powerpoint/2010/main" val="3186038873"/>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en-US" sz="3600" b="1">
                <a:solidFill>
                  <a:schemeClr val="bg1"/>
                </a:solidFill>
              </a:rPr>
              <a:t>Way Out</a:t>
            </a:r>
          </a:p>
        </p:txBody>
      </p:sp>
      <p:sp>
        <p:nvSpPr>
          <p:cNvPr id="4" name="Title 1">
            <a:extLst>
              <a:ext uri="{FF2B5EF4-FFF2-40B4-BE49-F238E27FC236}">
                <a16:creationId xmlns:a16="http://schemas.microsoft.com/office/drawing/2014/main" id="{A99666DA-E861-AA46-821A-22CA3E71455B}"/>
              </a:ext>
            </a:extLst>
          </p:cNvPr>
          <p:cNvSpPr txBox="1">
            <a:spLocks/>
          </p:cNvSpPr>
          <p:nvPr/>
        </p:nvSpPr>
        <p:spPr bwMode="auto">
          <a:xfrm>
            <a:off x="1174812" y="2279983"/>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出路</a:t>
            </a:r>
            <a:endParaRPr lang="en-US" sz="3600" b="1" kern="0" dirty="0">
              <a:solidFill>
                <a:schemeClr val="bg1"/>
              </a:solidFill>
            </a:endParaRPr>
          </a:p>
        </p:txBody>
      </p:sp>
    </p:spTree>
    <p:extLst>
      <p:ext uri="{BB962C8B-B14F-4D97-AF65-F5344CB8AC3E}">
        <p14:creationId xmlns:p14="http://schemas.microsoft.com/office/powerpoint/2010/main" val="42640145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Station Museum</a:t>
            </a:r>
          </a:p>
        </p:txBody>
      </p:sp>
      <p:sp>
        <p:nvSpPr>
          <p:cNvPr id="4" name="Title 1">
            <a:extLst>
              <a:ext uri="{FF2B5EF4-FFF2-40B4-BE49-F238E27FC236}">
                <a16:creationId xmlns:a16="http://schemas.microsoft.com/office/drawing/2014/main" id="{6CAED73C-68AB-C840-A7B5-FB6055DBF4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地铁站博物馆</a:t>
            </a:r>
            <a:endParaRPr lang="en-US" sz="3600" b="1" kern="0" dirty="0">
              <a:solidFill>
                <a:schemeClr val="bg1"/>
              </a:solidFill>
            </a:endParaRPr>
          </a:p>
        </p:txBody>
      </p:sp>
    </p:spTree>
    <p:extLst>
      <p:ext uri="{BB962C8B-B14F-4D97-AF65-F5344CB8AC3E}">
        <p14:creationId xmlns:p14="http://schemas.microsoft.com/office/powerpoint/2010/main" val="1365049330"/>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252921668"/>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75200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哥林多前书</a:t>
            </a:r>
            <a:endPar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12294" name="Text Box 1030"/>
          <p:cNvSpPr txBox="1">
            <a:spLocks noChangeArrowheads="1"/>
          </p:cNvSpPr>
          <p:nvPr/>
        </p:nvSpPr>
        <p:spPr bwMode="auto">
          <a:xfrm>
            <a:off x="381000" y="987425"/>
            <a:ext cx="8458200" cy="2246708"/>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保罗解释</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教会的正确运行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来回应哥林多教会的分党，混乱及教义难点的问题。并担保教会能采取 </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实际的位置成圣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p>
        </p:txBody>
      </p:sp>
      <p:sp>
        <p:nvSpPr>
          <p:cNvPr id="12295" name="Text Box 1031"/>
          <p:cNvSpPr txBox="1">
            <a:spLocks noChangeArrowheads="1"/>
          </p:cNvSpPr>
          <p:nvPr/>
        </p:nvSpPr>
        <p:spPr bwMode="auto">
          <a:xfrm>
            <a:off x="381000" y="3965575"/>
            <a:ext cx="8458200" cy="1384934"/>
          </a:xfrm>
          <a:prstGeom prst="rect">
            <a:avLst/>
          </a:prstGeom>
          <a:solidFill>
            <a:schemeClr val="accent1">
              <a:lumMod val="25000"/>
            </a:schemeClr>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应用</a:t>
            </a:r>
            <a:endPar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你的生活有为神而“分别为圣”吗？还是你有分党，</a:t>
            </a:r>
            <a:b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b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Microsoft YaHei UI" panose="020B0503020204020204" pitchFamily="34" charset="-122"/>
                <a:ea typeface="Microsoft YaHei UI" panose="020B0503020204020204" pitchFamily="34" charset="-122"/>
                <a:cs typeface="ＭＳ Ｐゴシック" charset="0"/>
              </a:rPr>
              <a:t>总结与应用</a:t>
            </a:r>
            <a:endParaRPr lang="en-US" sz="2000" dirty="0">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86951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803046483"/>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804920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093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 cor 13 clanging cymb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99" y="0"/>
            <a:ext cx="9151025" cy="6893198"/>
          </a:xfrm>
          <a:prstGeom prst="rect">
            <a:avLst/>
          </a:prstGeom>
        </p:spPr>
      </p:pic>
      <p:sp>
        <p:nvSpPr>
          <p:cNvPr id="219138" name="Rectangle 2"/>
          <p:cNvSpPr>
            <a:spLocks noGrp="1" noChangeArrowheads="1"/>
          </p:cNvSpPr>
          <p:nvPr>
            <p:ph type="ctrTitle"/>
          </p:nvPr>
        </p:nvSpPr>
        <p:spPr>
          <a:xfrm>
            <a:off x="4769297" y="-99392"/>
            <a:ext cx="4267200" cy="1800200"/>
          </a:xfrm>
        </p:spPr>
        <p:txBody>
          <a:bodyPr anchor="t"/>
          <a:lstStyle/>
          <a:p>
            <a:pPr eaLnBrk="1" hangingPunct="1"/>
            <a:r>
              <a:rPr lang="zh-CN" altLang="en-US" sz="4800" b="1" dirty="0">
                <a:solidFill>
                  <a:schemeClr val="bg1"/>
                </a:solidFill>
                <a:latin typeface="Arial" charset="0"/>
                <a:ea typeface="Osaka" charset="0"/>
                <a:cs typeface="Osaka" charset="0"/>
              </a:rPr>
              <a:t>无意义的敬拜</a:t>
            </a:r>
            <a:endParaRPr lang="en-US" sz="4800" b="1" dirty="0">
              <a:solidFill>
                <a:schemeClr val="bg1"/>
              </a:solidFill>
              <a:latin typeface="Arial" charset="0"/>
              <a:ea typeface="Osaka" charset="0"/>
              <a:cs typeface="Osaka" charset="0"/>
            </a:endParaRPr>
          </a:p>
        </p:txBody>
      </p:sp>
      <p:sp>
        <p:nvSpPr>
          <p:cNvPr id="219139" name="Rectangle 3"/>
          <p:cNvSpPr>
            <a:spLocks noGrp="1" noChangeArrowheads="1"/>
          </p:cNvSpPr>
          <p:nvPr>
            <p:ph type="subTitle" idx="1"/>
          </p:nvPr>
        </p:nvSpPr>
        <p:spPr>
          <a:xfrm>
            <a:off x="-36512" y="4293097"/>
            <a:ext cx="9145016" cy="2664296"/>
          </a:xfrm>
        </p:spPr>
        <p:txBody>
          <a:bodyPr/>
          <a:lstStyle/>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现在我要把更高的道路指示你们。 </a:t>
            </a:r>
            <a:r>
              <a:rPr lang="en-US" altLang="zh-CN" sz="4000" b="1" i="1" dirty="0">
                <a:solidFill>
                  <a:schemeClr val="bg1"/>
                </a:solidFill>
                <a:latin typeface="Arial" charset="0"/>
                <a:ea typeface="Osaka" charset="0"/>
                <a:cs typeface="Osaka" charset="0"/>
              </a:rPr>
              <a:t>1</a:t>
            </a:r>
            <a:r>
              <a:rPr lang="zh-CN" altLang="en-US" sz="4000" b="1" i="1" dirty="0">
                <a:solidFill>
                  <a:schemeClr val="bg1"/>
                </a:solidFill>
                <a:latin typeface="Arial" charset="0"/>
                <a:ea typeface="Osaka" charset="0"/>
                <a:cs typeface="Osaka" charset="0"/>
              </a:rPr>
              <a:t>我若能说世人和天使的方言，却没有爱，我就成了鸣的锣、响的钹一样。</a:t>
            </a:r>
            <a:r>
              <a:rPr lang="en-US" sz="4000" b="1" i="1" dirty="0">
                <a:solidFill>
                  <a:schemeClr val="bg1"/>
                </a:solidFill>
                <a:latin typeface="Arial" charset="0"/>
                <a:ea typeface="Osaka" charset="0"/>
                <a:cs typeface="Osaka" charset="0"/>
              </a:rPr>
              <a:t>" </a:t>
            </a:r>
          </a:p>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林前</a:t>
            </a:r>
            <a:r>
              <a:rPr lang="en-US" sz="4000" b="1" i="1" dirty="0">
                <a:solidFill>
                  <a:schemeClr val="bg1"/>
                </a:solidFill>
                <a:latin typeface="Arial" charset="0"/>
                <a:ea typeface="Osaka" charset="0"/>
                <a:cs typeface="Osaka" charset="0"/>
              </a:rPr>
              <a:t>13:1) </a:t>
            </a:r>
          </a:p>
        </p:txBody>
      </p:sp>
    </p:spTree>
    <p:extLst>
      <p:ext uri="{BB962C8B-B14F-4D97-AF65-F5344CB8AC3E}">
        <p14:creationId xmlns:p14="http://schemas.microsoft.com/office/powerpoint/2010/main" val="1850272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837852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p>
        </p:txBody>
      </p:sp>
      <p:sp>
        <p:nvSpPr>
          <p:cNvPr id="150532" name="Text Box 4"/>
          <p:cNvSpPr txBox="1">
            <a:spLocks noChangeArrowheads="1"/>
          </p:cNvSpPr>
          <p:nvPr/>
        </p:nvSpPr>
        <p:spPr bwMode="auto">
          <a:xfrm rot="-1200000">
            <a:off x="304813" y="2216092"/>
            <a:ext cx="5121275" cy="1200268"/>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新约中所描述的问题最严重的教会。因此显明了神如何坚定不移却满有恩典的对待跟随己欲的教会</a:t>
            </a:r>
          </a:p>
        </p:txBody>
      </p:sp>
      <p:sp>
        <p:nvSpPr>
          <p:cNvPr id="150533" name="Text Box 5"/>
          <p:cNvSpPr txBox="1">
            <a:spLocks noChangeArrowheads="1"/>
          </p:cNvSpPr>
          <p:nvPr/>
        </p:nvSpPr>
        <p:spPr bwMode="auto">
          <a:xfrm rot="1200000">
            <a:off x="3671888" y="3486653"/>
            <a:ext cx="4914900" cy="1938932"/>
          </a:xfrm>
          <a:prstGeom prst="rect">
            <a:avLst/>
          </a:prstGeom>
          <a:solidFill>
            <a:srgbClr val="B2B2B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新约中在以下主题上描述最详尽的：教会惩戒、信徒间的纠纷、婚姻、基督徒的自由、女人的角色、主餐、属灵恩赐、爱的本质、福音以及肉体复活</a:t>
            </a:r>
          </a:p>
        </p:txBody>
      </p:sp>
      <p:sp>
        <p:nvSpPr>
          <p:cNvPr id="150534" name="Text Box 6"/>
          <p:cNvSpPr txBox="1">
            <a:spLocks noChangeArrowheads="1"/>
          </p:cNvSpPr>
          <p:nvPr/>
        </p:nvSpPr>
        <p:spPr bwMode="auto">
          <a:xfrm>
            <a:off x="609601" y="4244976"/>
            <a:ext cx="5181600" cy="1569600"/>
          </a:xfrm>
          <a:prstGeom prst="rect">
            <a:avLst/>
          </a:prstGeom>
          <a:solidFill>
            <a:schemeClr val="accent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ea typeface="SimSun" charset="0"/>
                <a:cs typeface="SimSun" charset="0"/>
              </a:rPr>
              <a:t>虽然被叫做一书，却不是保罗写给这件教会的第一封信。之前已经写过一封（林前五</a:t>
            </a:r>
            <a:r>
              <a:rPr lang="en-US" altLang="zh-CN" dirty="0">
                <a:solidFill>
                  <a:schemeClr val="bg1"/>
                </a:solidFill>
                <a:ea typeface="SimSun" charset="0"/>
                <a:cs typeface="SimSun" charset="0"/>
              </a:rPr>
              <a:t>9</a:t>
            </a:r>
            <a:r>
              <a:rPr lang="zh-CN" altLang="en-US" dirty="0">
                <a:solidFill>
                  <a:schemeClr val="bg1"/>
                </a:solidFill>
                <a:ea typeface="SimSun" charset="0"/>
                <a:cs typeface="SimSun" charset="0"/>
              </a:rPr>
              <a:t>），只是现在遗失所以没有并入圣经</a:t>
            </a:r>
          </a:p>
        </p:txBody>
      </p:sp>
      <p:sp>
        <p:nvSpPr>
          <p:cNvPr id="221190" name="Rectangle 7"/>
          <p:cNvSpPr>
            <a:spLocks noGrp="1" noChangeArrowheads="1"/>
          </p:cNvSpPr>
          <p:nvPr>
            <p:ph type="title" idx="4294967295"/>
          </p:nvPr>
        </p:nvSpPr>
        <p:spPr>
          <a:xfrm>
            <a:off x="3073552" y="228601"/>
            <a:ext cx="3069947" cy="523160"/>
          </a:xfrm>
          <a:solidFill>
            <a:srgbClr val="000000"/>
          </a:solidFill>
        </p:spPr>
        <p:txBody>
          <a:bodyPr wrap="none" anchor="t">
            <a:spAutoFit/>
          </a:bodyPr>
          <a:lstStyle/>
          <a:p>
            <a:pPr eaLnBrk="1" hangingPunct="1"/>
            <a:r>
              <a:rPr lang="zh-CN" altLang="en-US" sz="2800" b="1" dirty="0">
                <a:solidFill>
                  <a:srgbClr val="FFFFFF"/>
                </a:solidFill>
                <a:latin typeface="Arial" charset="0"/>
                <a:ea typeface="SimSun" charset="0"/>
                <a:cs typeface="SimSun" charset="0"/>
              </a:rPr>
              <a:t>哥林多前书的特征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additive="base">
                                        <p:cTn id="7" dur="500" fill="hold"/>
                                        <p:tgtEl>
                                          <p:spTgt spid="150532"/>
                                        </p:tgtEl>
                                        <p:attrNameLst>
                                          <p:attrName>ppt_x</p:attrName>
                                        </p:attrNameLst>
                                      </p:cBhvr>
                                      <p:tavLst>
                                        <p:tav tm="0">
                                          <p:val>
                                            <p:strVal val="0-#ppt_w/2"/>
                                          </p:val>
                                        </p:tav>
                                        <p:tav tm="100000">
                                          <p:val>
                                            <p:strVal val="#ppt_x"/>
                                          </p:val>
                                        </p:tav>
                                      </p:tavLst>
                                    </p:anim>
                                    <p:anim calcmode="lin" valueType="num">
                                      <p:cBhvr additive="base">
                                        <p:cTn id="8" dur="500" fill="hold"/>
                                        <p:tgtEl>
                                          <p:spTgt spid="150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additive="base">
                                        <p:cTn id="13" dur="500" fill="hold"/>
                                        <p:tgtEl>
                                          <p:spTgt spid="150533"/>
                                        </p:tgtEl>
                                        <p:attrNameLst>
                                          <p:attrName>ppt_x</p:attrName>
                                        </p:attrNameLst>
                                      </p:cBhvr>
                                      <p:tavLst>
                                        <p:tav tm="0">
                                          <p:val>
                                            <p:strVal val="1+#ppt_w/2"/>
                                          </p:val>
                                        </p:tav>
                                        <p:tav tm="100000">
                                          <p:val>
                                            <p:strVal val="#ppt_x"/>
                                          </p:val>
                                        </p:tav>
                                      </p:tavLst>
                                    </p:anim>
                                    <p:anim calcmode="lin" valueType="num">
                                      <p:cBhvr additive="base">
                                        <p:cTn id="14" dur="500" fill="hold"/>
                                        <p:tgtEl>
                                          <p:spTgt spid="150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0534"/>
                                        </p:tgtEl>
                                        <p:attrNameLst>
                                          <p:attrName>style.visibility</p:attrName>
                                        </p:attrNameLst>
                                      </p:cBhvr>
                                      <p:to>
                                        <p:strVal val="visible"/>
                                      </p:to>
                                    </p:set>
                                    <p:anim calcmode="lin" valueType="num">
                                      <p:cBhvr additive="base">
                                        <p:cTn id="19" dur="500" fill="hold"/>
                                        <p:tgtEl>
                                          <p:spTgt spid="150534"/>
                                        </p:tgtEl>
                                        <p:attrNameLst>
                                          <p:attrName>ppt_x</p:attrName>
                                        </p:attrNameLst>
                                      </p:cBhvr>
                                      <p:tavLst>
                                        <p:tav tm="0">
                                          <p:val>
                                            <p:strVal val="#ppt_x"/>
                                          </p:val>
                                        </p:tav>
                                        <p:tav tm="100000">
                                          <p:val>
                                            <p:strVal val="#ppt_x"/>
                                          </p:val>
                                        </p:tav>
                                      </p:tavLst>
                                    </p:anim>
                                    <p:anim calcmode="lin" valueType="num">
                                      <p:cBhvr additive="base">
                                        <p:cTn id="20"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autoUpdateAnimBg="0"/>
      <p:bldP spid="150533" grpId="0" animBg="1" autoUpdateAnimBg="0"/>
      <p:bldP spid="150534"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Rectangle 1027"/>
          <p:cNvSpPr>
            <a:spLocks noGrp="1" noChangeArrowheads="1"/>
          </p:cNvSpPr>
          <p:nvPr>
            <p:ph type="title" idx="4294967295"/>
          </p:nvPr>
        </p:nvSpPr>
        <p:spPr>
          <a:xfrm>
            <a:off x="762000" y="5486400"/>
            <a:ext cx="7772400" cy="1143000"/>
          </a:xfrm>
        </p:spPr>
        <p:txBody>
          <a:bodyPr/>
          <a:lstStyle/>
          <a:p>
            <a:pPr eaLnBrk="1" hangingPunct="1"/>
            <a:r>
              <a:rPr lang="zh-CN" altLang="en-US" dirty="0">
                <a:solidFill>
                  <a:schemeClr val="bg1"/>
                </a:solidFill>
                <a:latin typeface="Times New Roman" charset="0"/>
                <a:ea typeface="ＭＳ Ｐゴシック" charset="0"/>
                <a:cs typeface="ＭＳ Ｐゴシック" charset="0"/>
              </a:rPr>
              <a:t>亚古拉 （</a:t>
            </a:r>
            <a:r>
              <a:rPr lang="en-US" dirty="0">
                <a:solidFill>
                  <a:schemeClr val="bg1"/>
                </a:solidFill>
                <a:latin typeface="Times New Roman" charset="0"/>
                <a:ea typeface="ＭＳ Ｐゴシック" charset="0"/>
                <a:cs typeface="ＭＳ Ｐゴシック" charset="0"/>
              </a:rPr>
              <a:t>Agora</a:t>
            </a:r>
            <a:r>
              <a:rPr lang="zh-CN" altLang="en-US" dirty="0">
                <a:solidFill>
                  <a:schemeClr val="bg1"/>
                </a:solidFill>
                <a:latin typeface="Times New Roman" charset="0"/>
                <a:ea typeface="ＭＳ Ｐゴシック" charset="0"/>
                <a:cs typeface="ＭＳ Ｐゴシック" charset="0"/>
              </a:rPr>
              <a:t>）市场</a:t>
            </a:r>
            <a:endParaRPr lang="en-US" dirty="0">
              <a:solidFill>
                <a:schemeClr val="bg1"/>
              </a:solidFill>
              <a:latin typeface="Times New Roman" charset="0"/>
              <a:ea typeface="ＭＳ Ｐゴシック" charset="0"/>
              <a:cs typeface="ＭＳ Ｐゴシック" charset="0"/>
            </a:endParaRPr>
          </a:p>
        </p:txBody>
      </p:sp>
      <p:sp>
        <p:nvSpPr>
          <p:cNvPr id="223236" name="Text Box 1028"/>
          <p:cNvSpPr txBox="1">
            <a:spLocks noChangeArrowheads="1"/>
          </p:cNvSpPr>
          <p:nvPr/>
        </p:nvSpPr>
        <p:spPr bwMode="auto">
          <a:xfrm>
            <a:off x="8445203"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161</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ChangeArrowheads="1"/>
          </p:cNvSpPr>
          <p:nvPr/>
        </p:nvSpPr>
        <p:spPr bwMode="auto">
          <a:xfrm>
            <a:off x="-36511" y="5410200"/>
            <a:ext cx="9108504" cy="1447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endParaRPr lang="en-US">
              <a:cs typeface="Arial" charset="0"/>
            </a:endParaRPr>
          </a:p>
        </p:txBody>
      </p:sp>
      <p:pic>
        <p:nvPicPr>
          <p:cNvPr id="225283" name="Picture 102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31" t="644" r="2435" b="816"/>
          <a:stretch/>
        </p:blipFill>
        <p:spPr bwMode="auto">
          <a:xfrm>
            <a:off x="-36512" y="13"/>
            <a:ext cx="9083158" cy="58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1028"/>
          <p:cNvSpPr txBox="1">
            <a:spLocks noChangeArrowheads="1"/>
          </p:cNvSpPr>
          <p:nvPr/>
        </p:nvSpPr>
        <p:spPr bwMode="auto">
          <a:xfrm>
            <a:off x="228600" y="3429013"/>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告状</a:t>
            </a:r>
            <a:br>
              <a:rPr lang="en-US" sz="3600" dirty="0">
                <a:solidFill>
                  <a:srgbClr val="3333FF"/>
                </a:solidFill>
                <a:latin typeface="Arial"/>
                <a:ea typeface="+mn-ea"/>
                <a:cs typeface="Arial"/>
              </a:rPr>
            </a:br>
            <a:r>
              <a:rPr lang="zh-CN" altLang="en-US" sz="3600" dirty="0">
                <a:solidFill>
                  <a:srgbClr val="3333FF"/>
                </a:solidFill>
                <a:latin typeface="Arial"/>
                <a:ea typeface="+mn-ea"/>
                <a:cs typeface="Arial"/>
              </a:rPr>
              <a:t>林前</a:t>
            </a:r>
            <a:r>
              <a:rPr lang="en-US" sz="3600" dirty="0">
                <a:solidFill>
                  <a:srgbClr val="3333FF"/>
                </a:solidFill>
                <a:latin typeface="Arial"/>
                <a:ea typeface="+mn-ea"/>
                <a:cs typeface="Arial"/>
              </a:rPr>
              <a:t>6</a:t>
            </a:r>
          </a:p>
        </p:txBody>
      </p:sp>
      <p:sp>
        <p:nvSpPr>
          <p:cNvPr id="183301" name="Text Box 1029"/>
          <p:cNvSpPr txBox="1">
            <a:spLocks noChangeArrowheads="1"/>
          </p:cNvSpPr>
          <p:nvPr/>
        </p:nvSpPr>
        <p:spPr bwMode="auto">
          <a:xfrm>
            <a:off x="3657600" y="4114800"/>
            <a:ext cx="2743200" cy="1200268"/>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保罗被审问</a:t>
            </a:r>
          </a:p>
          <a:p>
            <a:pPr>
              <a:defRPr/>
            </a:pPr>
            <a:r>
              <a:rPr lang="zh-CN" altLang="en-US" sz="3600" dirty="0">
                <a:solidFill>
                  <a:srgbClr val="3333FF"/>
                </a:solidFill>
                <a:latin typeface="Arial"/>
                <a:ea typeface="+mn-ea"/>
                <a:cs typeface="Arial"/>
              </a:rPr>
              <a:t>使徒行传</a:t>
            </a:r>
            <a:r>
              <a:rPr lang="en-US" altLang="zh-CN" sz="3600" dirty="0">
                <a:solidFill>
                  <a:srgbClr val="3333FF"/>
                </a:solidFill>
                <a:latin typeface="Arial"/>
                <a:ea typeface="+mn-ea"/>
                <a:cs typeface="Arial"/>
              </a:rPr>
              <a:t>18</a:t>
            </a:r>
          </a:p>
        </p:txBody>
      </p:sp>
      <p:sp>
        <p:nvSpPr>
          <p:cNvPr id="183302" name="Text Box 1030"/>
          <p:cNvSpPr txBox="1">
            <a:spLocks noChangeArrowheads="1"/>
          </p:cNvSpPr>
          <p:nvPr/>
        </p:nvSpPr>
        <p:spPr bwMode="auto">
          <a:xfrm>
            <a:off x="6324600" y="3962400"/>
            <a:ext cx="2362200" cy="646270"/>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FF0805"/>
                </a:solidFill>
                <a:latin typeface="Arial"/>
                <a:ea typeface="+mn-ea"/>
                <a:cs typeface="Arial"/>
              </a:rPr>
              <a:t>审判台</a:t>
            </a:r>
          </a:p>
        </p:txBody>
      </p:sp>
      <p:sp>
        <p:nvSpPr>
          <p:cNvPr id="225287" name="Rectangle 1031"/>
          <p:cNvSpPr>
            <a:spLocks noGrp="1" noChangeArrowheads="1"/>
          </p:cNvSpPr>
          <p:nvPr>
            <p:ph type="title" idx="4294967295"/>
          </p:nvPr>
        </p:nvSpPr>
        <p:spPr>
          <a:xfrm>
            <a:off x="76200" y="6248401"/>
            <a:ext cx="6096000" cy="533400"/>
          </a:xfrm>
        </p:spPr>
        <p:txBody>
          <a:bodyPr/>
          <a:lstStyle/>
          <a:p>
            <a:pPr algn="l" eaLnBrk="1" hangingPunct="1"/>
            <a:r>
              <a:rPr lang="zh-CN" altLang="en-US" sz="3600" b="1" dirty="0">
                <a:latin typeface="Arial" charset="0"/>
                <a:ea typeface="ＭＳ Ｐゴシック" charset="0"/>
                <a:cs typeface="Arial" charset="0"/>
              </a:rPr>
              <a:t>哥林多的审判台</a:t>
            </a:r>
            <a:r>
              <a:rPr lang="en-US" altLang="zh-CN" sz="3600" b="1" dirty="0">
                <a:latin typeface="Arial" charset="0"/>
                <a:ea typeface="ＭＳ Ｐゴシック" charset="0"/>
                <a:cs typeface="Arial" charset="0"/>
              </a:rPr>
              <a:t>(</a:t>
            </a:r>
            <a:r>
              <a:rPr lang="en-US" sz="3600" b="1" dirty="0">
                <a:latin typeface="Arial" charset="0"/>
                <a:ea typeface="ＭＳ Ｐゴシック" charset="0"/>
                <a:cs typeface="Arial" charset="0"/>
              </a:rPr>
              <a:t>Bema)</a:t>
            </a:r>
            <a:endParaRPr lang="en-US" sz="3600" dirty="0">
              <a:latin typeface="Arial" charset="0"/>
              <a:ea typeface="ＭＳ Ｐゴシック" charset="0"/>
              <a:cs typeface="Arial" charset="0"/>
            </a:endParaRPr>
          </a:p>
        </p:txBody>
      </p:sp>
      <p:sp>
        <p:nvSpPr>
          <p:cNvPr id="225288" name="Rectangle 1032"/>
          <p:cNvSpPr>
            <a:spLocks noChangeArrowheads="1"/>
          </p:cNvSpPr>
          <p:nvPr/>
        </p:nvSpPr>
        <p:spPr bwMode="auto">
          <a:xfrm rot="-1260481">
            <a:off x="6553201" y="4267201"/>
            <a:ext cx="381000" cy="152400"/>
          </a:xfrm>
          <a:prstGeom prst="rect">
            <a:avLst/>
          </a:prstGeom>
          <a:solidFill>
            <a:srgbClr val="FF0000"/>
          </a:solidFill>
          <a:ln w="9525">
            <a:solidFill>
              <a:schemeClr val="tx1"/>
            </a:solidFill>
            <a:miter lim="800000"/>
            <a:headEnd/>
            <a:tailEnd/>
          </a:ln>
        </p:spPr>
        <p:txBody>
          <a:bodyPr wrap="none" lIns="91378" tIns="45690" rIns="91378" bIns="45690" anchor="ctr"/>
          <a:lstStyle/>
          <a:p>
            <a:endParaRPr lang="en-US">
              <a:cs typeface="Arial" charset="0"/>
            </a:endParaRPr>
          </a:p>
        </p:txBody>
      </p:sp>
      <p:sp>
        <p:nvSpPr>
          <p:cNvPr id="225289" name="Text Box 1033"/>
          <p:cNvSpPr txBox="1">
            <a:spLocks noChangeArrowheads="1"/>
          </p:cNvSpPr>
          <p:nvPr/>
        </p:nvSpPr>
        <p:spPr bwMode="auto">
          <a:xfrm>
            <a:off x="8676977"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cs typeface="Arial" charset="0"/>
              </a:rPr>
              <a:t>161</a:t>
            </a:r>
            <a:endParaRPr lang="en-US">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Text Box 7"/>
          <p:cNvSpPr txBox="1">
            <a:spLocks noChangeArrowheads="1"/>
          </p:cNvSpPr>
          <p:nvPr/>
        </p:nvSpPr>
        <p:spPr bwMode="auto">
          <a:xfrm>
            <a:off x="7732719" y="76206"/>
            <a:ext cx="1470149"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a:solidFill>
                  <a:srgbClr val="000000"/>
                </a:solidFill>
                <a:cs typeface="Arial" charset="0"/>
              </a:rPr>
              <a:t>159-159z</a:t>
            </a:r>
            <a:endParaRPr lang="en-US" b="0">
              <a:solidFill>
                <a:srgbClr val="000000"/>
              </a:solidFill>
              <a:cs typeface="Arial" charset="0"/>
            </a:endParaRPr>
          </a:p>
        </p:txBody>
      </p:sp>
      <p:sp>
        <p:nvSpPr>
          <p:cNvPr id="18441" name="Text Box 9"/>
          <p:cNvSpPr txBox="1">
            <a:spLocks noChangeArrowheads="1"/>
          </p:cNvSpPr>
          <p:nvPr/>
        </p:nvSpPr>
        <p:spPr bwMode="auto">
          <a:xfrm>
            <a:off x="152400" y="990602"/>
            <a:ext cx="8763000" cy="1200268"/>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 (1-4</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保罗回应革来的报告</a:t>
            </a:r>
            <a:r>
              <a:rPr lang="en-US" altLang="zh-CN" dirty="0">
                <a:solidFill>
                  <a:srgbClr val="FFFFFF"/>
                </a:solidFill>
                <a:cs typeface="Arial" charset="0"/>
              </a:rPr>
              <a:t>—</a:t>
            </a:r>
            <a:r>
              <a:rPr lang="zh-CN" altLang="en-US" dirty="0">
                <a:solidFill>
                  <a:srgbClr val="FFFFFF"/>
                </a:solidFill>
                <a:cs typeface="Arial" charset="0"/>
              </a:rPr>
              <a:t>由于过于看重谁属哪个喜爱的老师们而分党</a:t>
            </a:r>
            <a:r>
              <a:rPr lang="en-US" altLang="zh-CN" dirty="0">
                <a:solidFill>
                  <a:srgbClr val="FFFFFF"/>
                </a:solidFill>
                <a:cs typeface="Arial" charset="0"/>
              </a:rPr>
              <a:t>—</a:t>
            </a:r>
            <a:r>
              <a:rPr lang="zh-CN" altLang="en-US" dirty="0">
                <a:solidFill>
                  <a:srgbClr val="FFFFFF"/>
                </a:solidFill>
                <a:cs typeface="Arial" charset="0"/>
              </a:rPr>
              <a:t>感到荒谬因老师们的信息都是基督受死。保罗也以基督谦卑仆人身份来鼓励教会也要谦卑。 </a:t>
            </a:r>
          </a:p>
        </p:txBody>
      </p:sp>
      <p:sp>
        <p:nvSpPr>
          <p:cNvPr id="18442" name="Text Box 10"/>
          <p:cNvSpPr txBox="1">
            <a:spLocks noChangeArrowheads="1"/>
          </p:cNvSpPr>
          <p:nvPr/>
        </p:nvSpPr>
        <p:spPr bwMode="auto">
          <a:xfrm>
            <a:off x="152400" y="3013075"/>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 (5-6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保罗回应关于淫乱及告状的报告来帮助哥林多信徒明白神已经赐他们能够有智慧地运行教会纪律。</a:t>
            </a:r>
          </a:p>
        </p:txBody>
      </p:sp>
      <p:sp>
        <p:nvSpPr>
          <p:cNvPr id="18443" name="Text Box 11"/>
          <p:cNvSpPr txBox="1">
            <a:spLocks noChangeArrowheads="1"/>
          </p:cNvSpPr>
          <p:nvPr/>
        </p:nvSpPr>
        <p:spPr bwMode="auto">
          <a:xfrm>
            <a:off x="152400" y="5029203"/>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III. (7-16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保罗回答教会所问关于信徒在教义上所遇到的困难问题，以便帮助他们有实际性的成圣。</a:t>
            </a:r>
          </a:p>
        </p:txBody>
      </p:sp>
      <p:sp>
        <p:nvSpPr>
          <p:cNvPr id="227334" name="Rectangle 12"/>
          <p:cNvSpPr>
            <a:spLocks noGrp="1" noChangeArrowheads="1"/>
          </p:cNvSpPr>
          <p:nvPr>
            <p:ph type="title" idx="4294967295"/>
          </p:nvPr>
        </p:nvSpPr>
        <p:spPr>
          <a:xfrm>
            <a:off x="0" y="1"/>
            <a:ext cx="5562600" cy="525142"/>
          </a:xfrm>
          <a:solidFill>
            <a:srgbClr val="000000"/>
          </a:soli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哥林多前书的概要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ppt_x"/>
                                          </p:val>
                                        </p:tav>
                                        <p:tav tm="100000">
                                          <p:val>
                                            <p:strVal val="#ppt_x"/>
                                          </p:val>
                                        </p:tav>
                                      </p:tavLst>
                                    </p:anim>
                                    <p:anim calcmode="lin" valueType="num">
                                      <p:cBhvr additive="base">
                                        <p:cTn id="14"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42084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1666385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5" y="15496"/>
            <a:ext cx="9129233"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基督会把祂的国度交给父神，为的是要显示三一真神在一些上，包括有复活身体的信徒</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有主权</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(15:27b-28)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F28ADD0C-CE43-6641-932E-6543F02D30B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959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不一样</a:t>
            </a:r>
            <a:endParaRPr lang="en-US" sz="5400" b="1" dirty="0">
              <a:effectLst>
                <a:glow rad="127000">
                  <a:schemeClr val="tx1"/>
                </a:glow>
              </a:effectLst>
              <a:latin typeface="Arial" charset="0"/>
              <a:ea typeface="ＭＳ Ｐゴシック" charset="0"/>
              <a:cs typeface="ＭＳ Ｐゴシック" charset="0"/>
            </a:endParaRP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44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zh-CN" altLang="en-US" sz="6600" b="1" dirty="0">
                <a:solidFill>
                  <a:srgbClr val="C00000"/>
                </a:solidFill>
                <a:effectLst>
                  <a:glow rad="127000">
                    <a:schemeClr val="bg1"/>
                  </a:glow>
                </a:effectLst>
                <a:latin typeface="Arial" charset="0"/>
                <a:ea typeface="ＭＳ Ｐゴシック" charset="0"/>
                <a:cs typeface="ＭＳ Ｐゴシック" charset="0"/>
              </a:rPr>
              <a:t>不一样</a:t>
            </a:r>
            <a:endParaRPr lang="en-US" sz="6600" b="1" dirty="0">
              <a:solidFill>
                <a:srgbClr val="C0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910832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zh-CN" altLang="en-US" sz="6600" b="1" dirty="0">
                <a:solidFill>
                  <a:srgbClr val="C00000"/>
                </a:solidFill>
                <a:effectLst>
                  <a:glow rad="127000">
                    <a:schemeClr val="bg1"/>
                  </a:glow>
                </a:effectLst>
                <a:latin typeface="Arial" charset="0"/>
                <a:ea typeface="ＭＳ Ｐゴシック" charset="0"/>
              </a:rPr>
              <a:t>不一样</a:t>
            </a:r>
            <a:endParaRPr lang="en-US" sz="6600" b="1" dirty="0">
              <a:solidFill>
                <a:srgbClr val="C00000"/>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951814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“Different” in this book means better.</a:t>
            </a: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51035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0697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TW"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534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put the Corinthian believers in their dark city to shine as his light.</a:t>
            </a: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9982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13"/>
            <a:ext cx="9144000" cy="523875"/>
          </a:xfrm>
          <a:solidFill>
            <a:schemeClr val="hlink"/>
          </a:solidFill>
        </p:spPr>
        <p:txBody>
          <a:bodyPr>
            <a:spAutoFit/>
          </a:bodyPr>
          <a:lstStyle/>
          <a:p>
            <a:r>
              <a:rPr lang="zh-CN" altLang="en-US" sz="2800" b="1" dirty="0">
                <a:solidFill>
                  <a:srgbClr val="FFFFFF"/>
                </a:solidFill>
                <a:latin typeface="Arial" charset="0"/>
                <a:ea typeface="ＭＳ Ｐゴシック" charset="0"/>
                <a:cs typeface="Arial" charset="0"/>
              </a:rPr>
              <a:t>保罗的第一与第二次宣教旅程</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 Box 1028"/>
          <p:cNvSpPr txBox="1">
            <a:spLocks noChangeArrowheads="1"/>
          </p:cNvSpPr>
          <p:nvPr/>
        </p:nvSpPr>
        <p:spPr bwMode="auto">
          <a:xfrm>
            <a:off x="7956556" y="44456"/>
            <a:ext cx="114474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78" tIns="45690" rIns="91378" bIns="4569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138-39</a:t>
            </a:r>
          </a:p>
        </p:txBody>
      </p:sp>
    </p:spTree>
    <p:extLst>
      <p:ext uri="{BB962C8B-B14F-4D97-AF65-F5344CB8AC3E}">
        <p14:creationId xmlns:p14="http://schemas.microsoft.com/office/powerpoint/2010/main" val="1021889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3"/>
          <p:cNvSpPr txBox="1">
            <a:spLocks noChangeArrowheads="1"/>
          </p:cNvSpPr>
          <p:nvPr/>
        </p:nvSpPr>
        <p:spPr bwMode="auto">
          <a:xfrm>
            <a:off x="8392816" y="152406"/>
            <a:ext cx="699105" cy="4616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157</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3" name="Text Box 6"/>
          <p:cNvSpPr txBox="1">
            <a:spLocks noChangeArrowheads="1"/>
          </p:cNvSpPr>
          <p:nvPr/>
        </p:nvSpPr>
        <p:spPr bwMode="auto">
          <a:xfrm>
            <a:off x="1892452" y="152401"/>
            <a:ext cx="4873325"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SimSun" charset="0"/>
              </a:rPr>
              <a:t>第三次宣教旅程的格林多前书</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51207" name="Text Box 7"/>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出发点</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以弗所</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8" name="Text Box 8"/>
          <p:cNvSpPr txBox="1">
            <a:spLocks noChangeArrowheads="1"/>
          </p:cNvSpPr>
          <p:nvPr/>
        </p:nvSpPr>
        <p:spPr bwMode="auto">
          <a:xfrm>
            <a:off x="401225" y="3048006"/>
            <a:ext cx="1215271"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目的地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格林多</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0980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格林多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8" name="Text Box 6"/>
          <p:cNvSpPr txBox="1">
            <a:spLocks noChangeArrowheads="1"/>
          </p:cNvSpPr>
          <p:nvPr/>
        </p:nvSpPr>
        <p:spPr bwMode="auto">
          <a:xfrm>
            <a:off x="3283430" y="5029201"/>
            <a:ext cx="1112680" cy="461604"/>
          </a:xfrm>
          <a:prstGeom prst="rect">
            <a:avLst/>
          </a:prstGeom>
          <a:noFill/>
          <a:ln w="9525">
            <a:noFill/>
            <a:miter lim="800000"/>
            <a:headEnd/>
            <a:tailEnd/>
          </a:ln>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rPr>
              <a:t>格林多</a:t>
            </a:r>
            <a:endPar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Tree>
    <p:extLst>
      <p:ext uri="{BB962C8B-B14F-4D97-AF65-F5344CB8AC3E}">
        <p14:creationId xmlns:p14="http://schemas.microsoft.com/office/powerpoint/2010/main" val="35342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遵守圣餐的正确方法是要通过宣扬基督再来履行新约来期盼未来。</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DE39A51B-37B5-544A-A179-57EE832EF8B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502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格林多</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公里</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格林多卫城</a:t>
            </a:r>
            <a:r>
              <a:rPr kumimoji="0" lang="en-US" sz="1800" b="1" i="0" u="none" strike="noStrike" kern="1200" cap="none" spc="0" normalizeH="0" baseline="0" noProof="0" dirty="0" err="1">
                <a:ln>
                  <a:noFill/>
                </a:ln>
                <a:solidFill>
                  <a:srgbClr val="FFFFFF"/>
                </a:solidFill>
                <a:effectLst/>
                <a:uLnTx/>
                <a:uFillTx/>
                <a:latin typeface="Arial"/>
                <a:ea typeface="ＭＳ Ｐゴシック" charset="0"/>
                <a:cs typeface="Arial"/>
              </a:rPr>
              <a:t>Acrocorinth</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爱芙罗黛蒂圣殿</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Aphrodite</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161a</a:t>
            </a:r>
          </a:p>
        </p:txBody>
      </p:sp>
    </p:spTree>
    <p:extLst>
      <p:ext uri="{BB962C8B-B14F-4D97-AF65-F5344CB8AC3E}">
        <p14:creationId xmlns:p14="http://schemas.microsoft.com/office/powerpoint/2010/main" val="1537044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34966369"/>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3270037090"/>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4143437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6990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It takes courage not to do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what everyone else is doing</a:t>
            </a: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613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747357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7190141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成圣</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哥林多前</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58" y="65350"/>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120</a:t>
            </a:r>
          </a:p>
        </p:txBody>
      </p:sp>
    </p:spTree>
    <p:extLst>
      <p:ext uri="{BB962C8B-B14F-4D97-AF65-F5344CB8AC3E}">
        <p14:creationId xmlns:p14="http://schemas.microsoft.com/office/powerpoint/2010/main" val="421620927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019338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446"/>
            <a:ext cx="9252488" cy="6942446"/>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保罗所传的福音有三大要素： 基督替死，埋葬与复活</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(15:3b-8),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因此，信徒能够在这个不能失去的救赎里有保障</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(1:8-9; 3:12-15; 5:4-5; 15:58).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770D144C-2170-234D-9EB7-0A0135A3A69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913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zh-CN" altLang="en-US" sz="6600" b="1" i="1" dirty="0">
                <a:solidFill>
                  <a:schemeClr val="bg1"/>
                </a:solidFill>
                <a:latin typeface="Arial"/>
                <a:ea typeface="ＭＳ Ｐゴシック" charset="0"/>
                <a:cs typeface="Arial"/>
              </a:rPr>
              <a:t>我们应该跟随哪个领袖？</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zh-CN" altLang="en-US" sz="4000" b="1" dirty="0">
                <a:solidFill>
                  <a:schemeClr val="bg1"/>
                </a:solidFill>
                <a:latin typeface="Arial"/>
                <a:ea typeface="ＭＳ Ｐゴシック" charset="0"/>
                <a:cs typeface="Arial"/>
              </a:rPr>
              <a:t>对于哥林多教会一个关键性的问题</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 y="0"/>
            <a:ext cx="8709102" cy="6858000"/>
          </a:xfrm>
          <a:prstGeom prst="rect">
            <a:avLst/>
          </a:prstGeom>
        </p:spPr>
      </p:pic>
      <p:sp>
        <p:nvSpPr>
          <p:cNvPr id="214018" name="Rectangle 2"/>
          <p:cNvSpPr>
            <a:spLocks noGrp="1" noChangeArrowheads="1"/>
          </p:cNvSpPr>
          <p:nvPr>
            <p:ph type="ctrTitle"/>
          </p:nvPr>
        </p:nvSpPr>
        <p:spPr>
          <a:xfrm>
            <a:off x="107505" y="2348881"/>
            <a:ext cx="8833792" cy="3733800"/>
          </a:xfrm>
          <a:effectLst>
            <a:outerShdw blurRad="63500" dist="35921" dir="2700000" algn="ctr" rotWithShape="0">
              <a:srgbClr val="000000">
                <a:alpha val="74998"/>
              </a:srgbClr>
            </a:outerShdw>
          </a:effectLst>
        </p:spPr>
        <p:txBody>
          <a:bodyPr/>
          <a:lstStyle/>
          <a:p>
            <a:pPr marL="1116858" indent="-1116858" eaLnBrk="1" hangingPunct="1">
              <a:buFontTx/>
              <a:buAutoNum type="romanUcPeriod"/>
              <a:defRPr/>
            </a:pPr>
            <a:r>
              <a:rPr lang="zh-CN" altLang="en-US" sz="6600" b="1" dirty="0">
                <a:solidFill>
                  <a:schemeClr val="bg1"/>
                </a:solidFill>
                <a:effectLst>
                  <a:glow rad="127000">
                    <a:schemeClr val="tx1">
                      <a:alpha val="89000"/>
                    </a:schemeClr>
                  </a:glow>
                </a:effectLst>
                <a:ea typeface="Osaka" charset="0"/>
                <a:cs typeface="Arial"/>
              </a:rPr>
              <a:t>不可在教会中 </a:t>
            </a:r>
            <a:br>
              <a:rPr lang="zh-CN" altLang="en-US" sz="6600" b="1" dirty="0">
                <a:solidFill>
                  <a:schemeClr val="bg1"/>
                </a:solidFill>
                <a:effectLst>
                  <a:glow rad="127000">
                    <a:schemeClr val="tx1">
                      <a:alpha val="89000"/>
                    </a:schemeClr>
                  </a:glow>
                </a:effectLst>
                <a:ea typeface="Osaka" charset="0"/>
                <a:cs typeface="Arial"/>
              </a:rPr>
            </a:br>
            <a:r>
              <a:rPr lang="zh-CN" altLang="en-US" sz="6600" b="1" dirty="0">
                <a:solidFill>
                  <a:srgbClr val="FFFF00"/>
                </a:solidFill>
                <a:effectLst>
                  <a:glow rad="127000">
                    <a:schemeClr val="tx1">
                      <a:alpha val="89000"/>
                    </a:schemeClr>
                  </a:glow>
                </a:effectLst>
                <a:ea typeface="Osaka" charset="0"/>
                <a:cs typeface="Arial"/>
              </a:rPr>
              <a:t>分门结党</a:t>
            </a:r>
            <a:br>
              <a:rPr lang="en-US" sz="6600" b="1" dirty="0">
                <a:solidFill>
                  <a:schemeClr val="bg1"/>
                </a:solidFill>
                <a:effectLst>
                  <a:glow rad="127000">
                    <a:schemeClr val="tx1">
                      <a:alpha val="89000"/>
                    </a:schemeClr>
                  </a:glow>
                </a:effectLst>
                <a:latin typeface="Arial"/>
                <a:ea typeface="Osaka" charset="0"/>
                <a:cs typeface="Arial"/>
              </a:rPr>
            </a:br>
            <a:r>
              <a:rPr lang="en-US" sz="6600" b="1" dirty="0">
                <a:solidFill>
                  <a:schemeClr val="bg1"/>
                </a:solidFill>
                <a:effectLst>
                  <a:glow rad="127000">
                    <a:schemeClr val="tx1">
                      <a:alpha val="89000"/>
                    </a:schemeClr>
                  </a:glow>
                </a:effectLst>
                <a:latin typeface="Arial"/>
                <a:ea typeface="Osaka" charset="0"/>
                <a:cs typeface="Arial"/>
              </a:rPr>
              <a:t>(1:10-17)</a:t>
            </a:r>
            <a:endParaRPr lang="en-US" dirty="0">
              <a:solidFill>
                <a:schemeClr val="tx1"/>
              </a:solidFill>
              <a:effectLst>
                <a:glow rad="127000">
                  <a:schemeClr val="tx1">
                    <a:alpha val="89000"/>
                  </a:schemeClr>
                </a:glow>
              </a:effectLst>
              <a:latin typeface="Arial"/>
              <a:ea typeface="Osaka" charset="0"/>
              <a:cs typeface="Arial"/>
            </a:endParaRPr>
          </a:p>
        </p:txBody>
      </p:sp>
    </p:spTree>
    <p:extLst>
      <p:ext uri="{BB962C8B-B14F-4D97-AF65-F5344CB8AC3E}">
        <p14:creationId xmlns:p14="http://schemas.microsoft.com/office/powerpoint/2010/main" val="17113515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9" y="762001"/>
            <a:ext cx="9070776" cy="762000"/>
          </a:xfrm>
          <a:effectLst/>
        </p:spPr>
        <p:txBody>
          <a:bodyPr/>
          <a:lstStyle/>
          <a:p>
            <a:pPr eaLnBrk="1" hangingPunct="1"/>
            <a:r>
              <a:rPr lang="en-US" sz="6000" b="1" dirty="0">
                <a:solidFill>
                  <a:schemeClr val="bg1"/>
                </a:solidFill>
                <a:effectLst>
                  <a:glow rad="241300">
                    <a:schemeClr val="tx1">
                      <a:alpha val="75000"/>
                    </a:schemeClr>
                  </a:glow>
                </a:effectLst>
                <a:latin typeface="Arial" charset="0"/>
                <a:ea typeface="Osaka" charset="0"/>
                <a:cs typeface="Osaka" charset="0"/>
              </a:rPr>
              <a:t>Parties at Corinth</a:t>
            </a: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1" y="19812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Rectangle 6"/>
          <p:cNvSpPr>
            <a:spLocks noChangeArrowheads="1"/>
          </p:cNvSpPr>
          <p:nvPr/>
        </p:nvSpPr>
        <p:spPr bwMode="auto">
          <a:xfrm>
            <a:off x="0" y="1752600"/>
            <a:ext cx="2667000" cy="3048000"/>
          </a:xfrm>
          <a:prstGeom prst="rect">
            <a:avLst/>
          </a:prstGeom>
          <a:noFill/>
          <a:ln w="9525">
            <a:noFill/>
            <a:miter lim="800000"/>
            <a:headEnd/>
            <a:tailEnd/>
          </a:ln>
          <a:effectLst/>
        </p:spPr>
        <p:txBody>
          <a:bodyPr lIns="91378" tIns="45690" rIns="91378" bIns="45690" anchor="ctr"/>
          <a:lstStyle/>
          <a:p>
            <a:pPr algn="l">
              <a:defRPr/>
            </a:pPr>
            <a:r>
              <a:rPr lang="en-US" sz="4400" dirty="0">
                <a:solidFill>
                  <a:srgbClr val="FFFFFF"/>
                </a:solidFill>
                <a:effectLst>
                  <a:glow rad="241300">
                    <a:srgbClr val="000000">
                      <a:alpha val="75000"/>
                    </a:srgbClr>
                  </a:glow>
                </a:effectLst>
                <a:ea typeface="Osaka"/>
                <a:cs typeface="Osaka"/>
              </a:rPr>
              <a:t>Paul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Action</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Party</a:t>
            </a:r>
          </a:p>
        </p:txBody>
      </p:sp>
      <p:sp>
        <p:nvSpPr>
          <p:cNvPr id="258056" name="Rectangle 8"/>
          <p:cNvSpPr>
            <a:spLocks noChangeArrowheads="1"/>
          </p:cNvSpPr>
          <p:nvPr/>
        </p:nvSpPr>
        <p:spPr bwMode="auto">
          <a:xfrm>
            <a:off x="1828800" y="1752600"/>
            <a:ext cx="26670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Apollos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Yippee</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Cephas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Triumph</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60" name="Rectangle 12"/>
          <p:cNvSpPr>
            <a:spLocks noChangeArrowheads="1"/>
          </p:cNvSpPr>
          <p:nvPr/>
        </p:nvSpPr>
        <p:spPr bwMode="auto">
          <a:xfrm>
            <a:off x="6477001" y="1752600"/>
            <a:ext cx="2819400" cy="3048000"/>
          </a:xfrm>
          <a:prstGeom prst="rect">
            <a:avLst/>
          </a:prstGeom>
          <a:noFill/>
          <a:ln w="9525">
            <a:noFill/>
            <a:miter lim="800000"/>
            <a:headEnd/>
            <a:tailEnd/>
          </a:ln>
          <a:effectLst/>
        </p:spPr>
        <p:txBody>
          <a:bodyPr lIns="91378" tIns="45690" rIns="91378" bIns="45690" anchor="ctr"/>
          <a:lstStyle/>
          <a:p>
            <a:pPr algn="l">
              <a:defRPr/>
            </a:pPr>
            <a:r>
              <a:rPr lang="en-US" sz="4400">
                <a:solidFill>
                  <a:srgbClr val="FFFFFF"/>
                </a:solidFill>
                <a:effectLst>
                  <a:glow rad="241300">
                    <a:srgbClr val="000000">
                      <a:alpha val="75000"/>
                    </a:srgbClr>
                  </a:glow>
                </a:effectLst>
                <a:ea typeface="Osaka"/>
                <a:cs typeface="Osaka"/>
              </a:rPr>
              <a:t>Savior </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Dvlpmnt</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Party</a:t>
            </a: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A</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Y</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C</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T</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S</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D</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P</a:t>
            </a:r>
          </a:p>
        </p:txBody>
      </p:sp>
      <p:sp>
        <p:nvSpPr>
          <p:cNvPr id="13" name="Rectangle 7"/>
          <p:cNvSpPr>
            <a:spLocks noChangeArrowheads="1"/>
          </p:cNvSpPr>
          <p:nvPr/>
        </p:nvSpPr>
        <p:spPr bwMode="auto">
          <a:xfrm rot="21041375">
            <a:off x="3973514" y="1781175"/>
            <a:ext cx="1219200" cy="4618038"/>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4" name="Rectangle 9"/>
          <p:cNvSpPr>
            <a:spLocks noChangeArrowheads="1"/>
          </p:cNvSpPr>
          <p:nvPr/>
        </p:nvSpPr>
        <p:spPr bwMode="auto">
          <a:xfrm rot="21069391">
            <a:off x="5187379" y="1529634"/>
            <a:ext cx="4021571" cy="4800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p:txBody>
          <a:bodyPr/>
          <a:lstStyle/>
          <a:p>
            <a:pPr eaLnBrk="1" hangingPunct="1"/>
            <a:r>
              <a:rPr lang="en-US">
                <a:solidFill>
                  <a:schemeClr val="tx1"/>
                </a:solidFill>
                <a:latin typeface="Arial" charset="0"/>
                <a:ea typeface="Osaka" charset="0"/>
                <a:cs typeface="Osaka" charset="0"/>
              </a:rPr>
              <a:t>Democrats win</a:t>
            </a:r>
            <a:endParaRPr lang="en-US">
              <a:solidFill>
                <a:schemeClr val="bg1"/>
              </a:solidFill>
              <a:latin typeface="Arial" charset="0"/>
              <a:ea typeface="Osaka" charset="0"/>
              <a:cs typeface="Osaka" charset="0"/>
            </a:endParaRPr>
          </a:p>
        </p:txBody>
      </p:sp>
      <p:sp>
        <p:nvSpPr>
          <p:cNvPr id="238595" name="Rectangle 3"/>
          <p:cNvSpPr>
            <a:spLocks noGrp="1" noChangeArrowheads="1"/>
          </p:cNvSpPr>
          <p:nvPr>
            <p:ph type="subTitle" idx="1"/>
          </p:nvPr>
        </p:nvSpPr>
        <p:spPr/>
        <p:txBody>
          <a:bodyPr/>
          <a:lstStyle/>
          <a:p>
            <a:pPr eaLnBrk="1" hangingPunct="1"/>
            <a:endParaRPr lang="en-US">
              <a:solidFill>
                <a:schemeClr val="bg1"/>
              </a:solidFill>
              <a:latin typeface="Arial" charset="0"/>
              <a:ea typeface="Osaka" charset="0"/>
              <a:cs typeface="Osaka" charset="0"/>
            </a:endParaRPr>
          </a:p>
        </p:txBody>
      </p:sp>
      <p:pic>
        <p:nvPicPr>
          <p:cNvPr id="238596" name="Picture 4" descr="kick_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3"/>
            <a:ext cx="76962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567298" name="Rectangle 2" descr="Plaid"/>
          <p:cNvSpPr>
            <a:spLocks noGrp="1" noChangeArrowheads="1"/>
          </p:cNvSpPr>
          <p:nvPr>
            <p:ph type="ctrTitle"/>
          </p:nvPr>
        </p:nvSpPr>
        <p:spPr>
          <a:xfrm>
            <a:off x="762000" y="914400"/>
            <a:ext cx="7772400" cy="1143000"/>
          </a:xfrm>
          <a:pattFill prst="plaid">
            <a:fgClr>
              <a:schemeClr val="accent1"/>
            </a:fgClr>
            <a:bgClr>
              <a:srgbClr val="FFFFFF"/>
            </a:bgClr>
          </a:pattFill>
          <a:effectLst>
            <a:outerShdw blurRad="63500" dist="35921" dir="2700000" algn="ctr" rotWithShape="0">
              <a:srgbClr val="000000">
                <a:alpha val="74998"/>
              </a:srgbClr>
            </a:outerShdw>
          </a:effectLst>
        </p:spPr>
        <p:txBody>
          <a:bodyPr/>
          <a:lstStyle/>
          <a:p>
            <a:pPr eaLnBrk="1" hangingPunct="1"/>
            <a:r>
              <a:rPr lang="zh-CN" altLang="en-US" b="1" dirty="0">
                <a:solidFill>
                  <a:schemeClr val="accent2"/>
                </a:solidFill>
                <a:latin typeface="Arial" charset="0"/>
                <a:ea typeface="Osaka" charset="0"/>
                <a:cs typeface="Osaka" charset="0"/>
              </a:rPr>
              <a:t>一则报道</a:t>
            </a:r>
            <a:r>
              <a:rPr lang="en-US" altLang="zh-CN" b="1" dirty="0">
                <a:solidFill>
                  <a:schemeClr val="accent2"/>
                </a:solidFill>
                <a:latin typeface="Arial" charset="0"/>
                <a:ea typeface="Osaka" charset="0"/>
                <a:cs typeface="Osaka" charset="0"/>
              </a:rPr>
              <a:t>…</a:t>
            </a:r>
            <a:endParaRPr lang="en-US" dirty="0">
              <a:solidFill>
                <a:schemeClr val="bg1"/>
              </a:solidFill>
              <a:latin typeface="Arial" charset="0"/>
              <a:ea typeface="Osaka" charset="0"/>
              <a:cs typeface="Osaka" charset="0"/>
            </a:endParaRPr>
          </a:p>
        </p:txBody>
      </p:sp>
      <p:sp>
        <p:nvSpPr>
          <p:cNvPr id="567299" name="Rectangle 3"/>
          <p:cNvSpPr>
            <a:spLocks noGrp="1" noChangeArrowheads="1"/>
          </p:cNvSpPr>
          <p:nvPr>
            <p:ph type="subTitle" idx="1"/>
          </p:nvPr>
        </p:nvSpPr>
        <p:spPr>
          <a:xfrm>
            <a:off x="0" y="2743200"/>
            <a:ext cx="9144000" cy="762000"/>
          </a:xfrm>
        </p:spPr>
        <p:txBody>
          <a:bodyPr/>
          <a:lstStyle/>
          <a:p>
            <a:pPr eaLnBrk="1" hangingPunct="1"/>
            <a:r>
              <a:rPr lang="zh-CN" altLang="en-US" b="1" dirty="0">
                <a:solidFill>
                  <a:schemeClr val="bg1"/>
                </a:solidFill>
                <a:latin typeface="Arial" charset="0"/>
                <a:ea typeface="Osaka" charset="0"/>
                <a:cs typeface="Osaka" charset="0"/>
              </a:rPr>
              <a:t>“耶稣如何看待一个税吏”</a:t>
            </a:r>
          </a:p>
        </p:txBody>
      </p:sp>
      <p:sp>
        <p:nvSpPr>
          <p:cNvPr id="567300" name="Rectangle 4"/>
          <p:cNvSpPr>
            <a:spLocks noChangeArrowheads="1"/>
          </p:cNvSpPr>
          <p:nvPr/>
        </p:nvSpPr>
        <p:spPr bwMode="auto">
          <a:xfrm>
            <a:off x="0" y="3733801"/>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200" dirty="0">
                <a:solidFill>
                  <a:srgbClr val="FFFFFF"/>
                </a:solidFill>
                <a:ea typeface="Osaka" charset="0"/>
                <a:cs typeface="Osaka" charset="0"/>
              </a:rPr>
              <a:t>“耶稣如何看待一个共和党人”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Effect transition="in" filter="fade">
                                      <p:cBhvr>
                                        <p:cTn id="7" dur="500"/>
                                        <p:tgtEl>
                                          <p:spTgt spid="567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7300">
                                            <p:txEl>
                                              <p:pRg st="0" end="0"/>
                                            </p:txEl>
                                          </p:spTgt>
                                        </p:tgtEl>
                                        <p:attrNameLst>
                                          <p:attrName>style.visibility</p:attrName>
                                        </p:attrNameLst>
                                      </p:cBhvr>
                                      <p:to>
                                        <p:strVal val="visible"/>
                                      </p:to>
                                    </p:set>
                                    <p:animEffect transition="in" filter="fade">
                                      <p:cBhvr>
                                        <p:cTn id="12" dur="500"/>
                                        <p:tgtEl>
                                          <p:spTgt spid="567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autoUpdateAnimBg="0"/>
      <p:bldP spid="567300"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738" name="Picture 4" descr="Unity Doctrinal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4676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Rectangle 3"/>
          <p:cNvSpPr>
            <a:spLocks noGrp="1" noChangeArrowheads="1"/>
          </p:cNvSpPr>
          <p:nvPr>
            <p:ph type="ctrTitle"/>
          </p:nvPr>
        </p:nvSpPr>
        <p:spPr>
          <a:xfrm>
            <a:off x="0" y="4800600"/>
            <a:ext cx="9144000" cy="1828800"/>
          </a:xfrm>
          <a:gradFill rotWithShape="0">
            <a:gsLst>
              <a:gs pos="0">
                <a:srgbClr val="800080"/>
              </a:gs>
              <a:gs pos="100000">
                <a:srgbClr val="3B003B"/>
              </a:gs>
            </a:gsLst>
            <a:lin ang="5400000" scaled="1"/>
          </a:gradFill>
        </p:spPr>
        <p:txBody>
          <a:bodyPr/>
          <a:lstStyle/>
          <a:p>
            <a:pPr eaLnBrk="1" hangingPunct="1"/>
            <a:r>
              <a:rPr lang="zh-CN" altLang="en-US" sz="3200" b="1" dirty="0">
                <a:solidFill>
                  <a:schemeClr val="bg1"/>
                </a:solidFill>
                <a:latin typeface="Arial" charset="0"/>
                <a:ea typeface="Osaka" charset="0"/>
                <a:cs typeface="Osaka" charset="0"/>
              </a:rPr>
              <a:t>“在会议记录里</a:t>
            </a:r>
            <a:r>
              <a:rPr lang="en-US" altLang="zh-CN" sz="3200" b="1" dirty="0">
                <a:solidFill>
                  <a:schemeClr val="bg1"/>
                </a:solidFill>
                <a:latin typeface="Arial" charset="0"/>
                <a:ea typeface="Osaka" charset="0"/>
                <a:cs typeface="Osaka" charset="0"/>
              </a:rPr>
              <a:t>, </a:t>
            </a:r>
            <a:r>
              <a:rPr lang="zh-CN" altLang="en-US" sz="3200" b="1" dirty="0">
                <a:solidFill>
                  <a:schemeClr val="bg1"/>
                </a:solidFill>
                <a:latin typeface="Arial" charset="0"/>
                <a:ea typeface="Osaka" charset="0"/>
                <a:cs typeface="Osaka" charset="0"/>
              </a:rPr>
              <a:t>我应该把这个写成 </a:t>
            </a:r>
            <a:r>
              <a:rPr lang="en-US" altLang="zh-CN" sz="3200" b="1" dirty="0">
                <a:solidFill>
                  <a:schemeClr val="bg1"/>
                </a:solidFill>
                <a:latin typeface="Arial" charset="0"/>
                <a:ea typeface="Osaka" charset="0"/>
                <a:cs typeface="Osaka" charset="0"/>
              </a:rPr>
              <a:t>'</a:t>
            </a:r>
            <a:r>
              <a:rPr lang="zh-CN" altLang="en-US" sz="3200" b="1" dirty="0">
                <a:solidFill>
                  <a:schemeClr val="bg1"/>
                </a:solidFill>
                <a:latin typeface="Arial" charset="0"/>
                <a:ea typeface="Osaka" charset="0"/>
                <a:cs typeface="Osaka" charset="0"/>
              </a:rPr>
              <a:t>热烈的神学讨论</a:t>
            </a:r>
            <a:r>
              <a:rPr lang="en-US" altLang="zh-CN" sz="3200" b="1" dirty="0">
                <a:solidFill>
                  <a:schemeClr val="bg1"/>
                </a:solidFill>
                <a:latin typeface="Arial" charset="0"/>
                <a:ea typeface="Osaka" charset="0"/>
                <a:cs typeface="Osaka" charset="0"/>
              </a:rPr>
              <a:t>' </a:t>
            </a:r>
            <a:r>
              <a:rPr lang="zh-CN" altLang="en-US" sz="3200" b="1" dirty="0">
                <a:solidFill>
                  <a:schemeClr val="bg1"/>
                </a:solidFill>
                <a:latin typeface="Arial" charset="0"/>
                <a:ea typeface="Osaka" charset="0"/>
                <a:cs typeface="Osaka" charset="0"/>
              </a:rPr>
              <a:t>还是 </a:t>
            </a:r>
            <a:r>
              <a:rPr lang="en-US" altLang="zh-CN" sz="3200" b="1" dirty="0">
                <a:solidFill>
                  <a:schemeClr val="bg1"/>
                </a:solidFill>
                <a:latin typeface="Arial" charset="0"/>
                <a:ea typeface="Osaka" charset="0"/>
                <a:cs typeface="Osaka" charset="0"/>
              </a:rPr>
              <a:t>'</a:t>
            </a:r>
            <a:r>
              <a:rPr lang="zh-CN" altLang="en-US" sz="3200" b="1" dirty="0">
                <a:solidFill>
                  <a:schemeClr val="bg1"/>
                </a:solidFill>
                <a:latin typeface="Arial" charset="0"/>
                <a:ea typeface="Osaka" charset="0"/>
                <a:cs typeface="Osaka" charset="0"/>
              </a:rPr>
              <a:t>严重的教会辩论</a:t>
            </a:r>
            <a:r>
              <a:rPr lang="en-US" altLang="zh-CN" sz="3200" b="1" dirty="0">
                <a:solidFill>
                  <a:schemeClr val="bg1"/>
                </a:solidFill>
                <a:latin typeface="Arial" charset="0"/>
                <a:ea typeface="Osaka" charset="0"/>
                <a:cs typeface="Osaka" charset="0"/>
              </a:rPr>
              <a:t>'?” </a:t>
            </a:r>
            <a:endParaRPr lang="en-US" sz="3200" dirty="0">
              <a:solidFill>
                <a:schemeClr val="bg1"/>
              </a:solidFill>
              <a:latin typeface="Arial" charset="0"/>
              <a:ea typeface="Osaka" charset="0"/>
              <a:cs typeface="Osaka"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4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Rectangle 43"/>
          <p:cNvSpPr>
            <a:spLocks noChangeArrowheads="1"/>
          </p:cNvSpPr>
          <p:nvPr/>
        </p:nvSpPr>
        <p:spPr bwMode="auto">
          <a:xfrm>
            <a:off x="381000" y="304800"/>
            <a:ext cx="8229600" cy="6172200"/>
          </a:xfrm>
          <a:prstGeom prst="rect">
            <a:avLst/>
          </a:prstGeom>
          <a:solidFill>
            <a:schemeClr val="tx1"/>
          </a:solidFill>
          <a:ln w="9525">
            <a:solidFill>
              <a:schemeClr val="tx1"/>
            </a:solidFill>
            <a:miter lim="800000"/>
            <a:headEnd/>
            <a:tailEnd/>
          </a:ln>
        </p:spPr>
        <p:txBody>
          <a:bodyPr wrap="none" lIns="91378" tIns="45690" rIns="91378" bIns="45690" anchor="ctr"/>
          <a:lstStyle/>
          <a:p>
            <a:endParaRPr lang="en-US" sz="2800">
              <a:solidFill>
                <a:srgbClr val="000000"/>
              </a:solidFill>
              <a:ea typeface="Osaka" charset="0"/>
              <a:cs typeface="Osaka" charset="0"/>
            </a:endParaRPr>
          </a:p>
        </p:txBody>
      </p:sp>
      <p:pic>
        <p:nvPicPr>
          <p:cNvPr id="246788" name="Picture 45"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4572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2"/>
          <p:cNvSpPr>
            <a:spLocks noGrp="1" noChangeArrowheads="1"/>
          </p:cNvSpPr>
          <p:nvPr>
            <p:ph type="ctrTitle"/>
          </p:nvPr>
        </p:nvSpPr>
        <p:spPr>
          <a:xfrm>
            <a:off x="0" y="609601"/>
            <a:ext cx="9144000" cy="838200"/>
          </a:xfrm>
          <a:effectLst>
            <a:outerShdw blurRad="63500" dist="35921" dir="2700000" algn="ctr" rotWithShape="0">
              <a:srgbClr val="000000">
                <a:alpha val="74998"/>
              </a:srgbClr>
            </a:outerShdw>
          </a:effectLst>
        </p:spPr>
        <p:txBody>
          <a:bodyPr/>
          <a:lstStyle/>
          <a:p>
            <a:pPr eaLnBrk="1" hangingPunct="1">
              <a:defRPr/>
            </a:pPr>
            <a:r>
              <a:rPr lang="zh-CN" altLang="en-US" sz="4000" b="1" dirty="0">
                <a:solidFill>
                  <a:schemeClr val="bg1"/>
                </a:solidFill>
              </a:rPr>
              <a:t>你不会想要参加的党派</a:t>
            </a:r>
            <a:r>
              <a:rPr lang="en-US" altLang="zh-CN" sz="4000" b="1" dirty="0">
                <a:solidFill>
                  <a:schemeClr val="bg1"/>
                </a:solidFill>
              </a:rPr>
              <a:t>!</a:t>
            </a:r>
            <a:endParaRPr lang="en-US" sz="4000" b="1" dirty="0">
              <a:solidFill>
                <a:schemeClr val="bg1"/>
              </a:solidFill>
            </a:endParaRPr>
          </a:p>
        </p:txBody>
      </p:sp>
      <p:sp>
        <p:nvSpPr>
          <p:cNvPr id="265262" name="Rectangle 46"/>
          <p:cNvSpPr>
            <a:spLocks noChangeArrowheads="1"/>
          </p:cNvSpPr>
          <p:nvPr/>
        </p:nvSpPr>
        <p:spPr bwMode="auto">
          <a:xfrm>
            <a:off x="685800" y="3962400"/>
            <a:ext cx="3962400" cy="8382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78" tIns="45690" rIns="91378" bIns="45690" anchor="ctr"/>
          <a:lstStyle/>
          <a:p>
            <a:r>
              <a:rPr lang="en-US" altLang="ja-JP" sz="4000" dirty="0">
                <a:solidFill>
                  <a:srgbClr val="FFFFFF"/>
                </a:solidFill>
                <a:ea typeface="Osaka" charset="0"/>
                <a:cs typeface="Osaka" charset="0"/>
              </a:rPr>
              <a:t>"</a:t>
            </a:r>
            <a:r>
              <a:rPr lang="en-US" sz="4000" dirty="0" err="1">
                <a:solidFill>
                  <a:srgbClr val="FFFFFF"/>
                </a:solidFill>
                <a:ea typeface="Osaka" charset="0"/>
                <a:cs typeface="Osaka" charset="0"/>
              </a:rPr>
              <a:t>Rickpublican</a:t>
            </a:r>
            <a:r>
              <a:rPr lang="en-US" altLang="ja-JP" sz="4000" dirty="0">
                <a:solidFill>
                  <a:srgbClr val="FFFFFF"/>
                </a:solidFill>
                <a:ea typeface="Osaka" charset="0"/>
                <a:cs typeface="Osaka" charset="0"/>
              </a:rPr>
              <a:t>“</a:t>
            </a:r>
          </a:p>
          <a:p>
            <a:r>
              <a:rPr lang="zh-CN" altLang="en-US" sz="4000" dirty="0">
                <a:solidFill>
                  <a:srgbClr val="FFFFFF"/>
                </a:solidFill>
                <a:ea typeface="Osaka" charset="0"/>
                <a:cs typeface="Osaka" charset="0"/>
              </a:rPr>
              <a:t>“</a:t>
            </a:r>
            <a:r>
              <a:rPr lang="en-US" altLang="zh-CN" sz="4000" dirty="0">
                <a:solidFill>
                  <a:srgbClr val="FFFFFF"/>
                </a:solidFill>
                <a:ea typeface="Osaka" charset="0"/>
                <a:cs typeface="Osaka" charset="0"/>
              </a:rPr>
              <a:t>Rick</a:t>
            </a:r>
            <a:r>
              <a:rPr lang="zh-CN" altLang="en-US" sz="4000" dirty="0">
                <a:solidFill>
                  <a:srgbClr val="FFFFFF"/>
                </a:solidFill>
                <a:ea typeface="Osaka" charset="0"/>
                <a:cs typeface="Osaka" charset="0"/>
              </a:rPr>
              <a:t>税吏党”</a:t>
            </a:r>
            <a:endParaRPr lang="en-US" sz="4000" dirty="0">
              <a:solidFill>
                <a:srgbClr val="FFFFFF"/>
              </a:solidFill>
              <a:ea typeface="Osaka" charset="0"/>
              <a:cs typeface="Osaka" charset="0"/>
            </a:endParaRPr>
          </a:p>
        </p:txBody>
      </p:sp>
      <p:sp>
        <p:nvSpPr>
          <p:cNvPr id="265263" name="Rectangle 47"/>
          <p:cNvSpPr>
            <a:spLocks noChangeArrowheads="1"/>
          </p:cNvSpPr>
          <p:nvPr/>
        </p:nvSpPr>
        <p:spPr bwMode="auto">
          <a:xfrm>
            <a:off x="5029200" y="3962400"/>
            <a:ext cx="3276600" cy="8382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78" tIns="45690" rIns="91378" bIns="45690" anchor="ctr"/>
          <a:lstStyle/>
          <a:p>
            <a:r>
              <a:rPr lang="en-US" altLang="ja-JP" sz="4000" dirty="0">
                <a:solidFill>
                  <a:srgbClr val="FFFFFF"/>
                </a:solidFill>
                <a:ea typeface="Osaka" charset="0"/>
                <a:cs typeface="Osaka" charset="0"/>
              </a:rPr>
              <a:t>"</a:t>
            </a:r>
            <a:r>
              <a:rPr lang="en-US" sz="4000" dirty="0" err="1">
                <a:solidFill>
                  <a:srgbClr val="FFFFFF"/>
                </a:solidFill>
                <a:ea typeface="Osaka" charset="0"/>
                <a:cs typeface="Osaka" charset="0"/>
              </a:rPr>
              <a:t>Tomocrat</a:t>
            </a:r>
            <a:r>
              <a:rPr lang="en-US" altLang="ja-JP" sz="4000" dirty="0">
                <a:solidFill>
                  <a:srgbClr val="FFFFFF"/>
                </a:solidFill>
                <a:ea typeface="Osaka" charset="0"/>
                <a:cs typeface="Osaka" charset="0"/>
              </a:rPr>
              <a:t>“</a:t>
            </a:r>
          </a:p>
          <a:p>
            <a:r>
              <a:rPr lang="zh-CN" altLang="en-US" sz="4000" dirty="0">
                <a:solidFill>
                  <a:srgbClr val="FFFFFF"/>
                </a:solidFill>
                <a:ea typeface="Osaka" charset="0"/>
                <a:cs typeface="Osaka" charset="0"/>
              </a:rPr>
              <a:t>“</a:t>
            </a:r>
            <a:r>
              <a:rPr lang="en-US" altLang="zh-CN" sz="4000" dirty="0">
                <a:solidFill>
                  <a:srgbClr val="FFFFFF"/>
                </a:solidFill>
                <a:ea typeface="Osaka" charset="0"/>
                <a:cs typeface="Osaka" charset="0"/>
              </a:rPr>
              <a:t>Tom</a:t>
            </a:r>
            <a:r>
              <a:rPr lang="zh-CN" altLang="en-US" sz="4000" dirty="0">
                <a:solidFill>
                  <a:srgbClr val="FFFFFF"/>
                </a:solidFill>
                <a:ea typeface="Osaka" charset="0"/>
                <a:cs typeface="Osaka" charset="0"/>
              </a:rPr>
              <a:t>民主党”</a:t>
            </a:r>
            <a:endParaRPr lang="en-US" sz="4000" dirty="0">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52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52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526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52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62" grpId="0" build="p" autoUpdateAnimBg="0"/>
      <p:bldP spid="265263"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Church-Heal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 y="0"/>
            <a:ext cx="915352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2" name="Rectangle 2"/>
          <p:cNvSpPr>
            <a:spLocks noGrp="1" noChangeArrowheads="1"/>
          </p:cNvSpPr>
          <p:nvPr>
            <p:ph type="ctrTitle"/>
          </p:nvPr>
        </p:nvSpPr>
        <p:spPr>
          <a:xfrm>
            <a:off x="467545" y="533400"/>
            <a:ext cx="8534400" cy="5415880"/>
          </a:xfrm>
        </p:spPr>
        <p:txBody>
          <a:bodyPr/>
          <a:lstStyle/>
          <a:p>
            <a:pPr marL="1116858" indent="-1116858" algn="l">
              <a:buFontTx/>
              <a:buAutoNum type="romanUcPeriod" startAt="2"/>
              <a:defRPr/>
            </a:pPr>
            <a:r>
              <a:rPr lang="zh-CN" altLang="en-US" sz="6600" b="1" dirty="0">
                <a:solidFill>
                  <a:schemeClr val="bg1"/>
                </a:solidFill>
                <a:effectLst>
                  <a:glow rad="241300">
                    <a:schemeClr val="tx1">
                      <a:alpha val="75000"/>
                    </a:schemeClr>
                  </a:glow>
                </a:effectLst>
                <a:ea typeface="Osaka" charset="0"/>
                <a:cs typeface="Arial"/>
              </a:rPr>
              <a:t>合一的基础在</a:t>
            </a:r>
            <a:r>
              <a:rPr lang="zh-CN" altLang="en-US" sz="6600" b="1" dirty="0">
                <a:solidFill>
                  <a:srgbClr val="FFFF00"/>
                </a:solidFill>
                <a:effectLst>
                  <a:glow rad="241300">
                    <a:schemeClr val="tx1">
                      <a:alpha val="75000"/>
                    </a:schemeClr>
                  </a:glow>
                </a:effectLst>
                <a:ea typeface="Osaka" charset="0"/>
                <a:cs typeface="Arial"/>
              </a:rPr>
              <a:t>十字架</a:t>
            </a:r>
            <a:r>
              <a:rPr lang="zh-CN" altLang="en-US" sz="6600" b="1" dirty="0">
                <a:solidFill>
                  <a:schemeClr val="bg1"/>
                </a:solidFill>
                <a:effectLst>
                  <a:glow rad="241300">
                    <a:schemeClr val="tx1">
                      <a:alpha val="75000"/>
                    </a:schemeClr>
                  </a:glow>
                </a:effectLst>
                <a:ea typeface="Osaka" charset="0"/>
                <a:cs typeface="Arial"/>
              </a:rPr>
              <a:t>上，而不是在人的领袖上 </a:t>
            </a:r>
            <a:br>
              <a:rPr lang="en-US" sz="6600" b="1" dirty="0">
                <a:solidFill>
                  <a:schemeClr val="bg1"/>
                </a:solidFill>
                <a:effectLst>
                  <a:glow rad="241300">
                    <a:schemeClr val="tx1">
                      <a:alpha val="75000"/>
                    </a:schemeClr>
                  </a:glow>
                </a:effectLst>
                <a:latin typeface="Arial"/>
                <a:ea typeface="Osaka" charset="0"/>
                <a:cs typeface="Arial"/>
              </a:rPr>
            </a:br>
            <a:r>
              <a:rPr lang="en-US" sz="6600" b="1" dirty="0">
                <a:solidFill>
                  <a:schemeClr val="bg1"/>
                </a:solidFill>
                <a:effectLst>
                  <a:glow rad="241300">
                    <a:schemeClr val="tx1">
                      <a:alpha val="75000"/>
                    </a:schemeClr>
                  </a:glow>
                </a:effectLst>
                <a:latin typeface="Arial"/>
                <a:ea typeface="Osaka" charset="0"/>
                <a:cs typeface="Arial"/>
              </a:rPr>
              <a:t>(1:18–2:5)</a:t>
            </a:r>
            <a:endParaRPr lang="en-US" sz="4800" dirty="0">
              <a:solidFill>
                <a:schemeClr val="tx1"/>
              </a:solidFill>
              <a:effectLst>
                <a:glow rad="241300">
                  <a:schemeClr val="tx1">
                    <a:alpha val="75000"/>
                  </a:schemeClr>
                </a:glow>
              </a:effectLst>
              <a:latin typeface="Arial"/>
              <a:ea typeface="Osaka" charset="0"/>
              <a:cs typeface="Arial"/>
            </a:endParaRPr>
          </a:p>
        </p:txBody>
      </p:sp>
    </p:spTree>
    <p:extLst>
      <p:ext uri="{BB962C8B-B14F-4D97-AF65-F5344CB8AC3E}">
        <p14:creationId xmlns:p14="http://schemas.microsoft.com/office/powerpoint/2010/main" val="2786485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349"/>
          <a:stretch/>
        </p:blipFill>
        <p:spPr>
          <a:xfrm>
            <a:off x="1304255" y="-887"/>
            <a:ext cx="7839757" cy="6886271"/>
          </a:xfrm>
          <a:prstGeom prst="rect">
            <a:avLst/>
          </a:prstGeom>
        </p:spPr>
      </p:pic>
      <p:sp>
        <p:nvSpPr>
          <p:cNvPr id="147458" name="Rectangle 2"/>
          <p:cNvSpPr>
            <a:spLocks noGrp="1" noChangeArrowheads="1"/>
          </p:cNvSpPr>
          <p:nvPr>
            <p:ph type="ctrTitle"/>
          </p:nvPr>
        </p:nvSpPr>
        <p:spPr>
          <a:xfrm>
            <a:off x="0" y="620688"/>
            <a:ext cx="6156176" cy="1296144"/>
          </a:xfrm>
        </p:spPr>
        <p:txBody>
          <a:bodyPr/>
          <a:lstStyle/>
          <a:p>
            <a:pPr eaLnBrk="1" hangingPunct="1"/>
            <a:r>
              <a:rPr lang="zh-CN" altLang="en-US" b="1" dirty="0">
                <a:solidFill>
                  <a:srgbClr val="FFFFFF"/>
                </a:solidFill>
                <a:effectLst>
                  <a:glow rad="101600">
                    <a:schemeClr val="tx1">
                      <a:alpha val="75000"/>
                    </a:schemeClr>
                  </a:glow>
                </a:effectLst>
                <a:latin typeface="Arial" charset="0"/>
                <a:ea typeface="Osaka" charset="0"/>
                <a:cs typeface="Osaka" charset="0"/>
              </a:rPr>
              <a:t>哥林多前书 </a:t>
            </a:r>
            <a:r>
              <a:rPr lang="en-US" b="1" dirty="0">
                <a:solidFill>
                  <a:srgbClr val="FFFFFF"/>
                </a:solidFill>
                <a:effectLst>
                  <a:glow rad="101600">
                    <a:schemeClr val="tx1">
                      <a:alpha val="75000"/>
                    </a:schemeClr>
                  </a:glow>
                </a:effectLst>
                <a:latin typeface="Arial" charset="0"/>
                <a:ea typeface="Osaka" charset="0"/>
                <a:cs typeface="Osaka" charset="0"/>
              </a:rPr>
              <a:t>1:18-25</a:t>
            </a:r>
            <a:endParaRPr lang="en-US" b="1" dirty="0">
              <a:solidFill>
                <a:schemeClr val="bg1"/>
              </a:solidFill>
              <a:effectLst>
                <a:glow rad="101600">
                  <a:schemeClr val="tx1">
                    <a:alpha val="75000"/>
                  </a:schemeClr>
                </a:glow>
              </a:effectLst>
              <a:latin typeface="Arial" charset="0"/>
              <a:ea typeface="Osaka" charset="0"/>
              <a:cs typeface="Osaka" charset="0"/>
            </a:endParaRPr>
          </a:p>
        </p:txBody>
      </p:sp>
      <p:sp>
        <p:nvSpPr>
          <p:cNvPr id="4" name="Rectangle 2"/>
          <p:cNvSpPr txBox="1">
            <a:spLocks noChangeArrowheads="1"/>
          </p:cNvSpPr>
          <p:nvPr/>
        </p:nvSpPr>
        <p:spPr bwMode="auto">
          <a:xfrm>
            <a:off x="395536" y="2132856"/>
            <a:ext cx="5760640" cy="472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algn="l" eaLnBrk="1" hangingPunct="1"/>
            <a:r>
              <a:rPr lang="en-US" sz="3600" dirty="0">
                <a:solidFill>
                  <a:srgbClr val="FFFFFF"/>
                </a:solidFill>
                <a:effectLst>
                  <a:glow rad="101600">
                    <a:srgbClr val="000000">
                      <a:alpha val="75000"/>
                    </a:srgbClr>
                  </a:glow>
                </a:effectLst>
                <a:latin typeface="Arial" charset="0"/>
                <a:ea typeface="Osaka" charset="0"/>
                <a:cs typeface="Osaka" charset="0"/>
              </a:rPr>
              <a:t>"</a:t>
            </a:r>
            <a:r>
              <a:rPr lang="zh-CN" altLang="en-US" sz="3600" dirty="0">
                <a:solidFill>
                  <a:srgbClr val="FFFFFF"/>
                </a:solidFill>
                <a:effectLst>
                  <a:glow rad="101600">
                    <a:srgbClr val="000000">
                      <a:alpha val="75000"/>
                    </a:srgbClr>
                  </a:glow>
                </a:effectLst>
                <a:latin typeface="Arial" charset="0"/>
                <a:ea typeface="Osaka" charset="0"/>
                <a:cs typeface="Osaka" charset="0"/>
              </a:rPr>
              <a:t>因为十字架的道理，对走向灭亡的人来说是愚笨的，但对我们这些得救的人，却是 神的大能。</a:t>
            </a:r>
            <a:r>
              <a:rPr lang="en-US" sz="3600" dirty="0">
                <a:solidFill>
                  <a:srgbClr val="FFFFFF"/>
                </a:solidFill>
                <a:effectLst>
                  <a:glow rad="101600">
                    <a:srgbClr val="000000">
                      <a:alpha val="75000"/>
                    </a:srgbClr>
                  </a:glow>
                </a:effectLst>
                <a:latin typeface="Arial" charset="0"/>
                <a:ea typeface="Osaka" charset="0"/>
                <a:cs typeface="Osaka" charset="0"/>
              </a:rPr>
              <a:t>" (1:18 </a:t>
            </a:r>
            <a:r>
              <a:rPr lang="en-US" altLang="zh-CN" sz="3600" dirty="0">
                <a:solidFill>
                  <a:srgbClr val="FFFFFF"/>
                </a:solidFill>
                <a:effectLst>
                  <a:glow rad="101600">
                    <a:srgbClr val="000000">
                      <a:alpha val="75000"/>
                    </a:srgbClr>
                  </a:glow>
                </a:effectLst>
                <a:latin typeface="Arial" charset="0"/>
                <a:ea typeface="Osaka" charset="0"/>
                <a:cs typeface="Osaka" charset="0"/>
              </a:rPr>
              <a:t>CNV</a:t>
            </a:r>
            <a:r>
              <a:rPr lang="en-US" sz="3600" dirty="0">
                <a:solidFill>
                  <a:srgbClr val="FFFFFF"/>
                </a:solidFill>
                <a:effectLst>
                  <a:glow rad="101600">
                    <a:srgbClr val="000000">
                      <a:alpha val="75000"/>
                    </a:srgbClr>
                  </a:glow>
                </a:effectLst>
                <a:latin typeface="Arial" charset="0"/>
                <a:ea typeface="Osaka" charset="0"/>
                <a:cs typeface="Osaka" charset="0"/>
              </a:rPr>
              <a:t>)</a:t>
            </a:r>
          </a:p>
        </p:txBody>
      </p:sp>
    </p:spTree>
    <p:extLst>
      <p:ext uri="{BB962C8B-B14F-4D97-AF65-F5344CB8AC3E}">
        <p14:creationId xmlns:p14="http://schemas.microsoft.com/office/powerpoint/2010/main" val="522648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0"/>
            <a:ext cx="91821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Rectangle 2"/>
          <p:cNvSpPr>
            <a:spLocks noGrp="1" noChangeArrowheads="1"/>
          </p:cNvSpPr>
          <p:nvPr>
            <p:ph type="title"/>
          </p:nvPr>
        </p:nvSpPr>
        <p:spPr>
          <a:xfrm>
            <a:off x="0" y="152401"/>
            <a:ext cx="6324600" cy="838200"/>
          </a:xfrm>
        </p:spPr>
        <p:txBody>
          <a:bodyPr/>
          <a:lstStyle/>
          <a:p>
            <a:pPr eaLnBrk="1" hangingPunct="1"/>
            <a:r>
              <a:rPr lang="zh-CN" altLang="en-US" sz="6000" dirty="0">
                <a:solidFill>
                  <a:schemeClr val="bg1"/>
                </a:solidFill>
                <a:latin typeface="Arial" charset="0"/>
                <a:ea typeface="Osaka" charset="0"/>
                <a:cs typeface="Osaka" charset="0"/>
              </a:rPr>
              <a:t>婚姻里的合一</a:t>
            </a:r>
            <a:endParaRPr lang="en-US" sz="6000" dirty="0">
              <a:solidFill>
                <a:schemeClr val="bg1"/>
              </a:solidFill>
              <a:latin typeface="Arial" charset="0"/>
              <a:ea typeface="Osaka" charset="0"/>
              <a:cs typeface="Osaka"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不爱主的</a:t>
            </a: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人可诅可咒</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(16:22)</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，但信徒必在基督里复活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B92F217C-6453-934E-AF3C-9D1FFA80C6C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742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52930"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Rectangle 2"/>
          <p:cNvSpPr>
            <a:spLocks noGrp="1" noChangeArrowheads="1"/>
          </p:cNvSpPr>
          <p:nvPr>
            <p:ph type="ctrTitle"/>
          </p:nvPr>
        </p:nvSpPr>
        <p:spPr>
          <a:xfrm>
            <a:off x="304801" y="609600"/>
            <a:ext cx="8534400" cy="4648200"/>
          </a:xfrm>
          <a:effectLst/>
        </p:spPr>
        <p:txBody>
          <a:bodyPr/>
          <a:lstStyle/>
          <a:p>
            <a:pPr eaLnBrk="1" hangingPunct="1"/>
            <a:r>
              <a:rPr lang="zh-CN" altLang="en-US" sz="8800" b="1" dirty="0">
                <a:solidFill>
                  <a:schemeClr val="bg1"/>
                </a:solidFill>
                <a:effectLst>
                  <a:glow rad="342900">
                    <a:schemeClr val="tx1">
                      <a:alpha val="80000"/>
                    </a:schemeClr>
                  </a:glow>
                </a:effectLst>
                <a:latin typeface="Arial" charset="0"/>
                <a:ea typeface="Osaka" charset="0"/>
                <a:cs typeface="Osaka" charset="0"/>
              </a:rPr>
              <a:t>但是促成上帝子民合一的原因是什么</a:t>
            </a:r>
            <a:r>
              <a:rPr lang="en-US" altLang="zh-CN" sz="8800" b="1" dirty="0">
                <a:solidFill>
                  <a:schemeClr val="bg1"/>
                </a:solidFill>
                <a:effectLst>
                  <a:glow rad="342900">
                    <a:schemeClr val="tx1">
                      <a:alpha val="80000"/>
                    </a:schemeClr>
                  </a:glow>
                </a:effectLst>
                <a:latin typeface="Arial" charset="0"/>
                <a:ea typeface="Osaka" charset="0"/>
                <a:cs typeface="Osaka" charset="0"/>
              </a:rPr>
              <a:t>?</a:t>
            </a:r>
            <a:endParaRPr lang="en-US" dirty="0">
              <a:solidFill>
                <a:schemeClr val="bg1"/>
              </a:solidFill>
              <a:effectLst>
                <a:glow rad="342900">
                  <a:schemeClr val="tx1">
                    <a:alpha val="80000"/>
                  </a:schemeClr>
                </a:glow>
              </a:effectLst>
              <a:latin typeface="Arial" charset="0"/>
              <a:ea typeface="Osaka" charset="0"/>
              <a:cs typeface="Osaka" charset="0"/>
            </a:endParaRPr>
          </a:p>
        </p:txBody>
      </p:sp>
      <p:sp>
        <p:nvSpPr>
          <p:cNvPr id="252932" name="Text Box 5"/>
          <p:cNvSpPr txBox="1">
            <a:spLocks noChangeArrowheads="1"/>
          </p:cNvSpPr>
          <p:nvPr/>
        </p:nvSpPr>
        <p:spPr bwMode="auto">
          <a:xfrm>
            <a:off x="1234141" y="6019800"/>
            <a:ext cx="6739220" cy="5847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200" dirty="0">
                <a:solidFill>
                  <a:srgbClr val="FFFFFF"/>
                </a:solidFill>
                <a:latin typeface="Times New Roman" charset="0"/>
                <a:ea typeface="Osaka" charset="0"/>
                <a:cs typeface="Osaka" charset="0"/>
              </a:rPr>
              <a:t>乐手餐厅 </a:t>
            </a:r>
            <a:r>
              <a:rPr lang="en-US" altLang="zh-CN" sz="3200" dirty="0">
                <a:solidFill>
                  <a:srgbClr val="FFFFFF"/>
                </a:solidFill>
                <a:latin typeface="Times New Roman" charset="0"/>
                <a:ea typeface="Osaka" charset="0"/>
                <a:cs typeface="Osaka" charset="0"/>
              </a:rPr>
              <a:t>(</a:t>
            </a:r>
            <a:r>
              <a:rPr lang="zh-CN" altLang="en-US" sz="3200" dirty="0">
                <a:solidFill>
                  <a:srgbClr val="FFFFFF"/>
                </a:solidFill>
                <a:latin typeface="Times New Roman" charset="0"/>
                <a:ea typeface="Osaka" charset="0"/>
                <a:cs typeface="Osaka" charset="0"/>
              </a:rPr>
              <a:t>英国的一个团队建设社团</a:t>
            </a:r>
            <a:r>
              <a:rPr lang="en-US" altLang="zh-CN" sz="3200" dirty="0">
                <a:solidFill>
                  <a:srgbClr val="FFFFFF"/>
                </a:solidFill>
                <a:latin typeface="Times New Roman" charset="0"/>
                <a:ea typeface="Osaka" charset="0"/>
                <a:cs typeface="Osaka"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922">
                                            <p:txEl>
                                              <p:pRg st="0" end="0"/>
                                            </p:txEl>
                                          </p:spTgt>
                                        </p:tgtEl>
                                        <p:attrNameLst>
                                          <p:attrName>style.visibility</p:attrName>
                                        </p:attrNameLst>
                                      </p:cBhvr>
                                      <p:to>
                                        <p:strVal val="visible"/>
                                      </p:to>
                                    </p:set>
                                    <p:animEffect transition="in" filter="fade">
                                      <p:cBhvr>
                                        <p:cTn id="7" dur="500"/>
                                        <p:tgtEl>
                                          <p:spTgt spid="2099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6" descr="Death on Cross"/>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1"/>
            <a:ext cx="9829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Rectangle 2"/>
          <p:cNvSpPr>
            <a:spLocks noGrp="1" noChangeArrowheads="1"/>
          </p:cNvSpPr>
          <p:nvPr>
            <p:ph type="ctrTitle"/>
          </p:nvPr>
        </p:nvSpPr>
        <p:spPr>
          <a:xfrm>
            <a:off x="0" y="0"/>
            <a:ext cx="6578600" cy="2743200"/>
          </a:xfrm>
          <a:noFill/>
          <a:ln w="9525">
            <a:noFill/>
            <a:miter lim="800000"/>
            <a:headEnd/>
            <a:tailEnd/>
          </a:ln>
          <a:effectLst>
            <a:outerShdw blurRad="63500" dist="35921" dir="2700000" algn="ctr" rotWithShape="0">
              <a:srgbClr val="000000">
                <a:alpha val="74998"/>
              </a:srgbClr>
            </a:outerShdw>
          </a:effectLst>
        </p:spPr>
        <p:txBody>
          <a:bodyPr anchor="ctr"/>
          <a:lstStyle/>
          <a:p>
            <a:r>
              <a:rPr lang="zh-CN" altLang="en-US" sz="5400" b="1" kern="1200" dirty="0">
                <a:solidFill>
                  <a:srgbClr val="FFFFFF"/>
                </a:solidFill>
                <a:effectLst>
                  <a:outerShdw blurRad="38100" dist="38100" dir="2700000" algn="tl">
                    <a:srgbClr val="808080"/>
                  </a:outerShdw>
                </a:effectLst>
                <a:latin typeface="Arial" charset="0"/>
                <a:ea typeface="Osaka" charset="0"/>
                <a:cs typeface="Osaka" charset="0"/>
              </a:rPr>
              <a:t>为什么十字架看来似乎是愚昧的</a:t>
            </a:r>
            <a:r>
              <a:rPr lang="en-US" altLang="zh-CN" sz="5400" b="1" kern="1200" dirty="0">
                <a:solidFill>
                  <a:srgbClr val="FFFFFF"/>
                </a:solidFill>
                <a:effectLst>
                  <a:outerShdw blurRad="38100" dist="38100" dir="2700000" algn="tl">
                    <a:srgbClr val="808080"/>
                  </a:outerShdw>
                </a:effectLst>
                <a:latin typeface="Arial" charset="0"/>
                <a:ea typeface="Osaka" charset="0"/>
                <a:cs typeface="Osaka" charset="0"/>
              </a:rPr>
              <a:t>?</a:t>
            </a:r>
            <a:endParaRPr lang="en-US" sz="5400" b="1" kern="1200" dirty="0">
              <a:solidFill>
                <a:srgbClr val="FFFFFF"/>
              </a:solidFill>
              <a:effectLst>
                <a:outerShdw blurRad="38100" dist="38100" dir="2700000" algn="tl">
                  <a:srgbClr val="808080"/>
                </a:outerShdw>
              </a:effectLst>
              <a:latin typeface="Arial" charset="0"/>
              <a:ea typeface="Osaka" charset="0"/>
              <a:cs typeface="Osaka" charset="0"/>
            </a:endParaRPr>
          </a:p>
        </p:txBody>
      </p:sp>
      <p:sp>
        <p:nvSpPr>
          <p:cNvPr id="199687" name="Rectangle 7"/>
          <p:cNvSpPr>
            <a:spLocks noChangeArrowheads="1"/>
          </p:cNvSpPr>
          <p:nvPr/>
        </p:nvSpPr>
        <p:spPr bwMode="auto">
          <a:xfrm>
            <a:off x="1676400" y="4114800"/>
            <a:ext cx="7467600" cy="27432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78" tIns="45690" rIns="91378" bIns="45690" anchor="ctr"/>
          <a:lstStyle/>
          <a:p>
            <a:r>
              <a:rPr lang="zh-CN" altLang="en-US" sz="5400" dirty="0">
                <a:solidFill>
                  <a:srgbClr val="FFFFFF"/>
                </a:solidFill>
                <a:effectLst>
                  <a:outerShdw blurRad="38100" dist="38100" dir="2700000" algn="tl">
                    <a:srgbClr val="808080"/>
                  </a:outerShdw>
                </a:effectLst>
                <a:ea typeface="Osaka" charset="0"/>
                <a:cs typeface="Osaka" charset="0"/>
              </a:rPr>
              <a:t>因为我们普遍上都是在追求权利和智力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13"/>
          <p:cNvGrpSpPr>
            <a:grpSpLocks/>
          </p:cNvGrpSpPr>
          <p:nvPr/>
        </p:nvGrpSpPr>
        <p:grpSpPr bwMode="auto">
          <a:xfrm>
            <a:off x="13" y="0"/>
            <a:ext cx="4924425" cy="6934200"/>
            <a:chOff x="0" y="0"/>
            <a:chExt cx="3102" cy="4368"/>
          </a:xfrm>
        </p:grpSpPr>
        <p:pic>
          <p:nvPicPr>
            <p:cNvPr id="257033" name="Picture 3" descr="Jews"/>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3102" cy="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3" name="Rectangle 11"/>
            <p:cNvSpPr>
              <a:spLocks noChangeArrowheads="1"/>
            </p:cNvSpPr>
            <p:nvPr/>
          </p:nvSpPr>
          <p:spPr bwMode="auto">
            <a:xfrm>
              <a:off x="1566" y="0"/>
              <a:ext cx="1536" cy="2064"/>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sp>
          <p:nvSpPr>
            <p:cNvPr id="233484" name="Rectangle 12"/>
            <p:cNvSpPr>
              <a:spLocks noChangeArrowheads="1"/>
            </p:cNvSpPr>
            <p:nvPr/>
          </p:nvSpPr>
          <p:spPr bwMode="auto">
            <a:xfrm>
              <a:off x="1806" y="1872"/>
              <a:ext cx="1296" cy="432"/>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grpSp>
      <p:pic>
        <p:nvPicPr>
          <p:cNvPr id="257027" name="Picture 10" descr="Arch0001"/>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56088" y="0"/>
            <a:ext cx="4983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Rectangle 4"/>
          <p:cNvSpPr>
            <a:spLocks noGrp="1" noChangeArrowheads="1"/>
          </p:cNvSpPr>
          <p:nvPr>
            <p:ph type="title"/>
          </p:nvPr>
        </p:nvSpPr>
        <p:spPr>
          <a:xfrm>
            <a:off x="2133601" y="990600"/>
            <a:ext cx="3276600" cy="2057400"/>
          </a:xfrm>
        </p:spPr>
        <p:txBody>
          <a:bodyPr/>
          <a:lstStyle/>
          <a:p>
            <a:pPr eaLnBrk="1" hangingPunct="1"/>
            <a:r>
              <a:rPr lang="zh-CN" alt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这里的区别是什么</a:t>
            </a:r>
            <a:r>
              <a:rPr lang="en-US" altLang="zh-CN"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endPar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233477" name="Rectangle 5"/>
          <p:cNvSpPr>
            <a:spLocks noGrp="1" noChangeArrowheads="1"/>
          </p:cNvSpPr>
          <p:nvPr>
            <p:ph type="body" sz="half" idx="2"/>
          </p:nvPr>
        </p:nvSpPr>
        <p:spPr>
          <a:xfrm>
            <a:off x="4419600" y="4156075"/>
            <a:ext cx="2209800" cy="685800"/>
          </a:xfrm>
          <a:solidFill>
            <a:srgbClr val="000000"/>
          </a:solidFill>
        </p:spPr>
        <p:txBody>
          <a:bodyPr/>
          <a:lstStyle/>
          <a:p>
            <a:pPr algn="ctr" eaLnBrk="1" hangingPunct="1">
              <a:buNone/>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外邦人</a:t>
            </a:r>
          </a:p>
        </p:txBody>
      </p:sp>
      <p:sp>
        <p:nvSpPr>
          <p:cNvPr id="233478" name="Rectangle 6"/>
          <p:cNvSpPr>
            <a:spLocks noChangeArrowheads="1"/>
          </p:cNvSpPr>
          <p:nvPr/>
        </p:nvSpPr>
        <p:spPr bwMode="auto">
          <a:xfrm>
            <a:off x="2057400" y="4806951"/>
            <a:ext cx="1828800" cy="2016125"/>
          </a:xfrm>
          <a:prstGeom prst="rect">
            <a:avLst/>
          </a:prstGeom>
          <a:solidFill>
            <a:srgbClr val="FF0000"/>
          </a:solidFill>
          <a:ln w="9525">
            <a:noFill/>
            <a:miter lim="800000"/>
            <a:headEnd/>
            <a:tailEnd/>
          </a:ln>
          <a:effectLst/>
        </p:spPr>
        <p:txBody>
          <a:bodyPr lIns="91378" tIns="45690" rIns="91378" bIns="45690"/>
          <a:lstStyle/>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独一真神</a:t>
            </a:r>
          </a:p>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许多的禁忌</a:t>
            </a:r>
          </a:p>
        </p:txBody>
      </p:sp>
      <p:sp>
        <p:nvSpPr>
          <p:cNvPr id="233479" name="Rectangle 7"/>
          <p:cNvSpPr>
            <a:spLocks noChangeArrowheads="1"/>
          </p:cNvSpPr>
          <p:nvPr/>
        </p:nvSpPr>
        <p:spPr bwMode="auto">
          <a:xfrm>
            <a:off x="4419600" y="4841876"/>
            <a:ext cx="1828800" cy="2016125"/>
          </a:xfrm>
          <a:prstGeom prst="rect">
            <a:avLst/>
          </a:prstGeom>
          <a:solidFill>
            <a:srgbClr val="FF0000"/>
          </a:solidFill>
          <a:ln w="9525">
            <a:noFill/>
            <a:miter lim="800000"/>
            <a:headEnd/>
            <a:tailEnd/>
          </a:ln>
          <a:effectLst/>
        </p:spPr>
        <p:txBody>
          <a:bodyPr lIns="91378" tIns="45690" rIns="91378" bIns="45690"/>
          <a:lstStyle/>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众神</a:t>
            </a:r>
          </a:p>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较少的禁忌</a:t>
            </a:r>
          </a:p>
        </p:txBody>
      </p:sp>
      <p:sp>
        <p:nvSpPr>
          <p:cNvPr id="233480" name="Rectangle 8"/>
          <p:cNvSpPr>
            <a:spLocks noGrp="1" noChangeArrowheads="1"/>
          </p:cNvSpPr>
          <p:nvPr>
            <p:ph type="body" sz="half" idx="1"/>
          </p:nvPr>
        </p:nvSpPr>
        <p:spPr>
          <a:xfrm>
            <a:off x="1676400" y="4156075"/>
            <a:ext cx="2209800" cy="685800"/>
          </a:xfrm>
          <a:solidFill>
            <a:srgbClr val="000000"/>
          </a:solidFill>
        </p:spPr>
        <p:txBody>
          <a:bodyPr/>
          <a:lstStyle/>
          <a:p>
            <a:pPr algn="ctr" eaLnBrk="1" hangingPunct="1">
              <a:buNone/>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犹太人</a:t>
            </a:r>
          </a:p>
          <a:p>
            <a:pPr algn="ctr" eaLnBrk="1" hangingPunct="1">
              <a:buFont typeface="Wingdings" charset="0"/>
              <a:buNone/>
            </a:pP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descr="Green marble"/>
          <p:cNvSpPr>
            <a:spLocks noChangeArrowheads="1"/>
          </p:cNvSpPr>
          <p:nvPr/>
        </p:nvSpPr>
        <p:spPr bwMode="auto">
          <a:xfrm>
            <a:off x="0" y="0"/>
            <a:ext cx="46482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endParaRPr lang="en-US">
              <a:solidFill>
                <a:srgbClr val="FFFFFF"/>
              </a:solidFill>
            </a:endParaRPr>
          </a:p>
        </p:txBody>
      </p:sp>
      <p:sp>
        <p:nvSpPr>
          <p:cNvPr id="235523" name="Rectangle 3"/>
          <p:cNvSpPr>
            <a:spLocks noGrp="1" noChangeArrowheads="1"/>
          </p:cNvSpPr>
          <p:nvPr>
            <p:ph type="title"/>
          </p:nvPr>
        </p:nvSpPr>
        <p:spPr>
          <a:xfrm>
            <a:off x="0" y="0"/>
            <a:ext cx="2895600" cy="1066800"/>
          </a:xfrm>
          <a:solidFill>
            <a:srgbClr val="000000"/>
          </a:solidFill>
        </p:spPr>
        <p:txBody>
          <a:bodyPr/>
          <a:lstStyle/>
          <a:p>
            <a:pPr eaLnBrk="1" hangingPunct="1">
              <a:defRPr/>
            </a:pPr>
            <a:r>
              <a:rPr lang="zh-CN" altLang="en-US" sz="3200" b="1" dirty="0">
                <a:effectLst>
                  <a:outerShdw blurRad="38100" dist="38100" dir="2700000" algn="tl">
                    <a:srgbClr val="FFFFFF"/>
                  </a:outerShdw>
                </a:effectLst>
                <a:latin typeface="Arial" charset="0"/>
                <a:ea typeface="ＭＳ Ｐゴシック" charset="0"/>
                <a:cs typeface="ＭＳ Ｐゴシック" charset="0"/>
              </a:rPr>
              <a:t>当东方</a:t>
            </a:r>
            <a:br>
              <a:rPr lang="en-US" altLang="zh-CN" sz="3200" b="1" dirty="0">
                <a:effectLst>
                  <a:outerShdw blurRad="38100" dist="38100" dir="2700000" algn="tl">
                    <a:srgbClr val="FFFFFF"/>
                  </a:outerShdw>
                </a:effectLst>
                <a:latin typeface="Arial" charset="0"/>
                <a:ea typeface="ＭＳ Ｐゴシック" charset="0"/>
                <a:cs typeface="ＭＳ Ｐゴシック" charset="0"/>
              </a:rPr>
            </a:br>
            <a:r>
              <a:rPr lang="zh-CN" altLang="en-US" sz="3200" b="1" dirty="0">
                <a:effectLst>
                  <a:outerShdw blurRad="38100" dist="38100" dir="2700000" algn="tl">
                    <a:srgbClr val="FFFFFF"/>
                  </a:outerShdw>
                </a:effectLst>
                <a:latin typeface="Arial" charset="0"/>
                <a:ea typeface="ＭＳ Ｐゴシック" charset="0"/>
                <a:cs typeface="ＭＳ Ｐゴシック" charset="0"/>
              </a:rPr>
              <a:t>遇上西方</a:t>
            </a:r>
            <a:endParaRPr lang="en-US" sz="3200" b="1" dirty="0">
              <a:effectLst>
                <a:outerShdw blurRad="38100" dist="38100" dir="2700000" algn="tl">
                  <a:srgbClr val="FFFFFF"/>
                </a:outerShdw>
              </a:effectLst>
              <a:latin typeface="Arial" charset="0"/>
              <a:ea typeface="ＭＳ Ｐゴシック" charset="0"/>
              <a:cs typeface="ＭＳ Ｐゴシック" charset="0"/>
            </a:endParaRPr>
          </a:p>
        </p:txBody>
      </p:sp>
      <p:sp>
        <p:nvSpPr>
          <p:cNvPr id="235524" name="Rectangle 4"/>
          <p:cNvSpPr>
            <a:spLocks noGrp="1" noChangeArrowheads="1"/>
          </p:cNvSpPr>
          <p:nvPr>
            <p:ph type="body" sz="half" idx="1"/>
          </p:nvPr>
        </p:nvSpPr>
        <p:spPr>
          <a:xfrm>
            <a:off x="76200" y="3069704"/>
            <a:ext cx="3847728" cy="863352"/>
          </a:xfrm>
          <a:effectLst>
            <a:outerShdw blurRad="63500" dist="38099" dir="2700000" algn="ctr" rotWithShape="0">
              <a:srgbClr val="000000">
                <a:alpha val="74998"/>
              </a:srgbClr>
            </a:outerShdw>
          </a:effectLst>
        </p:spPr>
        <p:txBody>
          <a:bodyPr/>
          <a:lstStyle/>
          <a:p>
            <a:pPr eaLnBrk="1" hangingPunct="1">
              <a:lnSpc>
                <a:spcPct val="90000"/>
              </a:lnSpc>
              <a:defRPr/>
            </a:pPr>
            <a:r>
              <a:rPr lang="zh-CN" altLang="en-US" sz="3600" b="1" dirty="0">
                <a:solidFill>
                  <a:srgbClr val="FFFF00"/>
                </a:solidFill>
                <a:latin typeface="Tahoma" charset="0"/>
                <a:ea typeface="ＭＳ Ｐゴシック" charset="0"/>
                <a:cs typeface="ＭＳ Ｐゴシック" charset="0"/>
              </a:rPr>
              <a:t>经验性</a:t>
            </a:r>
          </a:p>
          <a:p>
            <a:pPr eaLnBrk="1" hangingPunct="1">
              <a:lnSpc>
                <a:spcPct val="90000"/>
              </a:lnSpc>
              <a:defRPr/>
            </a:pPr>
            <a:endParaRPr lang="en-US" sz="3600" b="1" dirty="0">
              <a:latin typeface="Tahoma" charset="0"/>
              <a:ea typeface="ＭＳ Ｐゴシック" charset="0"/>
              <a:cs typeface="ＭＳ Ｐゴシック" charset="0"/>
            </a:endParaRPr>
          </a:p>
        </p:txBody>
      </p:sp>
      <p:sp>
        <p:nvSpPr>
          <p:cNvPr id="235526" name="Text Box 6"/>
          <p:cNvSpPr txBox="1">
            <a:spLocks noChangeArrowheads="1"/>
          </p:cNvSpPr>
          <p:nvPr/>
        </p:nvSpPr>
        <p:spPr bwMode="auto">
          <a:xfrm>
            <a:off x="1295413" y="2212455"/>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378" tIns="45690" rIns="91378" bIns="45690">
            <a:spAutoFit/>
          </a:bodyPr>
          <a:lstStyle/>
          <a:p>
            <a:pPr algn="l" eaLnBrk="0" hangingPunct="0">
              <a:spcBef>
                <a:spcPct val="50000"/>
              </a:spcBef>
              <a:defRPr/>
            </a:pPr>
            <a:r>
              <a:rPr lang="zh-CN" altLang="en-US" sz="4400" dirty="0">
                <a:solidFill>
                  <a:srgbClr val="FFFF00"/>
                </a:solidFill>
                <a:latin typeface="Tahoma" charset="-52"/>
              </a:rPr>
              <a:t>犹太人</a:t>
            </a:r>
            <a:endParaRPr lang="en-US" sz="4400" dirty="0">
              <a:solidFill>
                <a:srgbClr val="FFFF00"/>
              </a:solidFill>
              <a:latin typeface="Tahoma" charset="-52"/>
            </a:endParaRPr>
          </a:p>
        </p:txBody>
      </p:sp>
      <p:sp>
        <p:nvSpPr>
          <p:cNvPr id="235527" name="Text Box 7"/>
          <p:cNvSpPr txBox="1">
            <a:spLocks noChangeArrowheads="1"/>
          </p:cNvSpPr>
          <p:nvPr/>
        </p:nvSpPr>
        <p:spPr bwMode="auto">
          <a:xfrm>
            <a:off x="5943613" y="2212455"/>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378" tIns="45690" rIns="91378" bIns="45690">
            <a:spAutoFit/>
          </a:bodyPr>
          <a:lstStyle/>
          <a:p>
            <a:pPr algn="l" eaLnBrk="0" hangingPunct="0">
              <a:spcBef>
                <a:spcPct val="50000"/>
              </a:spcBef>
              <a:defRPr/>
            </a:pPr>
            <a:r>
              <a:rPr lang="zh-CN" altLang="en-US" sz="4400" dirty="0">
                <a:solidFill>
                  <a:srgbClr val="FFFF00"/>
                </a:solidFill>
                <a:latin typeface="Tahoma" charset="-52"/>
              </a:rPr>
              <a:t>希腊人</a:t>
            </a:r>
            <a:endParaRPr lang="en-US" sz="4400" dirty="0">
              <a:solidFill>
                <a:srgbClr val="FFFF00"/>
              </a:solidFill>
              <a:latin typeface="Tahoma" charset="-52"/>
            </a:endParaRPr>
          </a:p>
        </p:txBody>
      </p:sp>
      <p:pic>
        <p:nvPicPr>
          <p:cNvPr id="235530"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27451" y="0"/>
            <a:ext cx="19526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1" name="WordArt 11"/>
          <p:cNvSpPr>
            <a:spLocks noChangeArrowheads="1" noChangeShapeType="1" noTextEdit="1"/>
          </p:cNvSpPr>
          <p:nvPr/>
        </p:nvSpPr>
        <p:spPr bwMode="auto">
          <a:xfrm>
            <a:off x="3352801" y="1262076"/>
            <a:ext cx="2438400" cy="871537"/>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力量</a:t>
            </a: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2" name="WordArt 12"/>
          <p:cNvSpPr>
            <a:spLocks noChangeArrowheads="1" noChangeShapeType="1" noTextEdit="1"/>
          </p:cNvSpPr>
          <p:nvPr/>
        </p:nvSpPr>
        <p:spPr bwMode="auto">
          <a:xfrm>
            <a:off x="1" y="4173538"/>
            <a:ext cx="4302125" cy="1160462"/>
          </a:xfrm>
          <a:prstGeom prst="rect">
            <a:avLst/>
          </a:prstGeom>
        </p:spPr>
        <p:txBody>
          <a:bodyPr wrap="none" lIns="91378" tIns="45690" rIns="91378" bIns="45690" fromWordArt="1">
            <a:prstTxWarp prst="textDoubleWave1">
              <a:avLst>
                <a:gd name="adj1" fmla="val 6500"/>
                <a:gd name="adj2" fmla="val 0"/>
              </a:avLst>
            </a:prstTxWarp>
          </a:bodyPr>
          <a:lstStyle/>
          <a:p>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需要看到记号</a:t>
            </a:r>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3" name="WordArt 13"/>
          <p:cNvSpPr>
            <a:spLocks noChangeArrowheads="1" noChangeShapeType="1" noTextEdit="1"/>
          </p:cNvSpPr>
          <p:nvPr/>
        </p:nvSpPr>
        <p:spPr bwMode="auto">
          <a:xfrm>
            <a:off x="4841876" y="4173538"/>
            <a:ext cx="4302125" cy="1160462"/>
          </a:xfrm>
          <a:prstGeom prst="rect">
            <a:avLst/>
          </a:prstGeom>
        </p:spPr>
        <p:txBody>
          <a:bodyPr wrap="none" lIns="91378" tIns="45690" rIns="91378" bIns="45690" fromWordArt="1">
            <a:prstTxWarp prst="textDoubleWave1">
              <a:avLst>
                <a:gd name="adj1" fmla="val 6500"/>
                <a:gd name="adj2" fmla="val 0"/>
              </a:avLst>
            </a:prstTxWarp>
          </a:bodyPr>
          <a:lstStyle/>
          <a:p>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需要智慧</a:t>
            </a:r>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4" name="WordArt 14"/>
          <p:cNvSpPr>
            <a:spLocks noChangeArrowheads="1" noChangeShapeType="1" noTextEdit="1"/>
          </p:cNvSpPr>
          <p:nvPr/>
        </p:nvSpPr>
        <p:spPr bwMode="auto">
          <a:xfrm>
            <a:off x="1" y="5410202"/>
            <a:ext cx="4302125" cy="1160463"/>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攻击性的</a:t>
            </a:r>
          </a:p>
        </p:txBody>
      </p:sp>
      <p:sp>
        <p:nvSpPr>
          <p:cNvPr id="235535" name="WordArt 15"/>
          <p:cNvSpPr>
            <a:spLocks noChangeArrowheads="1" noChangeShapeType="1" noTextEdit="1"/>
          </p:cNvSpPr>
          <p:nvPr/>
        </p:nvSpPr>
        <p:spPr bwMode="auto">
          <a:xfrm>
            <a:off x="4841876" y="5410202"/>
            <a:ext cx="4302125" cy="1160463"/>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愚昧的</a:t>
            </a:r>
          </a:p>
        </p:txBody>
      </p:sp>
      <p:sp>
        <p:nvSpPr>
          <p:cNvPr id="235525" name="Rectangle 5"/>
          <p:cNvSpPr>
            <a:spLocks noGrp="1" noChangeArrowheads="1"/>
          </p:cNvSpPr>
          <p:nvPr>
            <p:ph type="body" sz="half" idx="2"/>
          </p:nvPr>
        </p:nvSpPr>
        <p:spPr>
          <a:xfrm>
            <a:off x="3956248" y="3069704"/>
            <a:ext cx="5368280" cy="863352"/>
          </a:xfrm>
          <a:effectLst>
            <a:outerShdw blurRad="63500" dist="38099" dir="2700000" algn="ctr" rotWithShape="0">
              <a:srgbClr val="000000">
                <a:alpha val="74998"/>
              </a:srgbClr>
            </a:outerShdw>
          </a:effectLst>
        </p:spPr>
        <p:txBody>
          <a:bodyPr/>
          <a:lstStyle/>
          <a:p>
            <a:pPr eaLnBrk="1" hangingPunct="1">
              <a:lnSpc>
                <a:spcPct val="90000"/>
              </a:lnSpc>
              <a:defRPr/>
            </a:pPr>
            <a:r>
              <a:rPr lang="zh-CN" altLang="en-US" sz="3600" b="1" dirty="0">
                <a:solidFill>
                  <a:srgbClr val="FFFF00"/>
                </a:solidFill>
                <a:latin typeface="Tahoma" charset="0"/>
                <a:ea typeface="ＭＳ Ｐゴシック" charset="0"/>
                <a:cs typeface="ＭＳ Ｐゴシック" charset="0"/>
              </a:rPr>
              <a:t>科学与理性</a:t>
            </a:r>
          </a:p>
        </p:txBody>
      </p:sp>
    </p:spTree>
    <p:extLst>
      <p:ext uri="{BB962C8B-B14F-4D97-AF65-F5344CB8AC3E}">
        <p14:creationId xmlns:p14="http://schemas.microsoft.com/office/powerpoint/2010/main" val="958128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30"/>
                                        </p:tgtEl>
                                        <p:attrNameLst>
                                          <p:attrName>style.visibility</p:attrName>
                                        </p:attrNameLst>
                                      </p:cBhvr>
                                      <p:to>
                                        <p:strVal val="visible"/>
                                      </p:to>
                                    </p:set>
                                    <p:animEffect transition="in" filter="dissolve">
                                      <p:cBhvr>
                                        <p:cTn id="7" dur="500"/>
                                        <p:tgtEl>
                                          <p:spTgt spid="235530"/>
                                        </p:tgtEl>
                                      </p:cBhvr>
                                    </p:animEffect>
                                  </p:childTnLst>
                                </p:cTn>
                              </p:par>
                            </p:childTnLst>
                          </p:cTn>
                        </p:par>
                        <p:par>
                          <p:cTn id="8" fill="hold" nodeType="afterGroup">
                            <p:stCondLst>
                              <p:cond delay="500"/>
                            </p:stCondLst>
                            <p:childTnLst>
                              <p:par>
                                <p:cTn id="9" presetID="3" presetClass="entr" presetSubtype="0" fill="hold" grpId="0" nodeType="afterEffect">
                                  <p:stCondLst>
                                    <p:cond delay="1000"/>
                                  </p:stCondLst>
                                  <p:childTnLst>
                                    <p:set>
                                      <p:cBhvr>
                                        <p:cTn id="10" dur="1" fill="hold">
                                          <p:stCondLst>
                                            <p:cond delay="0"/>
                                          </p:stCondLst>
                                        </p:cTn>
                                        <p:tgtEl>
                                          <p:spTgt spid="235531"/>
                                        </p:tgtEl>
                                        <p:attrNameLst>
                                          <p:attrName>style.visibility</p:attrName>
                                        </p:attrNameLst>
                                      </p:cBhvr>
                                      <p:to>
                                        <p:strVal val="visible"/>
                                      </p:to>
                                    </p:set>
                                  </p:childTnLst>
                                </p:cTn>
                              </p:par>
                            </p:childTnLst>
                          </p:cTn>
                        </p:par>
                        <p:par>
                          <p:cTn id="11" fill="hold" nodeType="afterGroup">
                            <p:stCondLst>
                              <p:cond delay="1500"/>
                            </p:stCondLst>
                            <p:childTnLst>
                              <p:par>
                                <p:cTn id="12" presetID="3" presetClass="entr" presetSubtype="0" fill="hold" grpId="0" nodeType="afterEffect">
                                  <p:stCondLst>
                                    <p:cond delay="1000"/>
                                  </p:stCondLst>
                                  <p:childTnLst>
                                    <p:set>
                                      <p:cBhvr>
                                        <p:cTn id="13" dur="1" fill="hold">
                                          <p:stCondLst>
                                            <p:cond delay="0"/>
                                          </p:stCondLst>
                                        </p:cTn>
                                        <p:tgtEl>
                                          <p:spTgt spid="235532"/>
                                        </p:tgtEl>
                                        <p:attrNameLst>
                                          <p:attrName>style.visibility</p:attrName>
                                        </p:attrNameLst>
                                      </p:cBhvr>
                                      <p:to>
                                        <p:strVal val="visible"/>
                                      </p:to>
                                    </p:set>
                                  </p:childTnLst>
                                </p:cTn>
                              </p:par>
                            </p:childTnLst>
                          </p:cTn>
                        </p:par>
                        <p:par>
                          <p:cTn id="14" fill="hold" nodeType="afterGroup">
                            <p:stCondLst>
                              <p:cond delay="2500"/>
                            </p:stCondLst>
                            <p:childTnLst>
                              <p:par>
                                <p:cTn id="15" presetID="3" presetClass="entr" presetSubtype="0" fill="hold" grpId="0" nodeType="afterEffect">
                                  <p:stCondLst>
                                    <p:cond delay="1000"/>
                                  </p:stCondLst>
                                  <p:childTnLst>
                                    <p:set>
                                      <p:cBhvr>
                                        <p:cTn id="16" dur="1" fill="hold">
                                          <p:stCondLst>
                                            <p:cond delay="0"/>
                                          </p:stCondLst>
                                        </p:cTn>
                                        <p:tgtEl>
                                          <p:spTgt spid="235533"/>
                                        </p:tgtEl>
                                        <p:attrNameLst>
                                          <p:attrName>style.visibility</p:attrName>
                                        </p:attrNameLst>
                                      </p:cBhvr>
                                      <p:to>
                                        <p:strVal val="visible"/>
                                      </p:to>
                                    </p:set>
                                  </p:childTnLst>
                                </p:cTn>
                              </p:par>
                            </p:childTnLst>
                          </p:cTn>
                        </p:par>
                        <p:par>
                          <p:cTn id="17" fill="hold" nodeType="afterGroup">
                            <p:stCondLst>
                              <p:cond delay="3500"/>
                            </p:stCondLst>
                            <p:childTnLst>
                              <p:par>
                                <p:cTn id="18" presetID="3" presetClass="entr" presetSubtype="0" fill="hold" grpId="0" nodeType="afterEffect">
                                  <p:stCondLst>
                                    <p:cond delay="1000"/>
                                  </p:stCondLst>
                                  <p:childTnLst>
                                    <p:set>
                                      <p:cBhvr>
                                        <p:cTn id="19" dur="1" fill="hold">
                                          <p:stCondLst>
                                            <p:cond delay="0"/>
                                          </p:stCondLst>
                                        </p:cTn>
                                        <p:tgtEl>
                                          <p:spTgt spid="235534"/>
                                        </p:tgtEl>
                                        <p:attrNameLst>
                                          <p:attrName>style.visibility</p:attrName>
                                        </p:attrNameLst>
                                      </p:cBhvr>
                                      <p:to>
                                        <p:strVal val="visible"/>
                                      </p:to>
                                    </p:set>
                                  </p:childTnLst>
                                </p:cTn>
                              </p:par>
                            </p:childTnLst>
                          </p:cTn>
                        </p:par>
                        <p:par>
                          <p:cTn id="20" fill="hold" nodeType="afterGroup">
                            <p:stCondLst>
                              <p:cond delay="4500"/>
                            </p:stCondLst>
                            <p:childTnLst>
                              <p:par>
                                <p:cTn id="21" presetID="3" presetClass="entr" presetSubtype="0" fill="hold" grpId="0" nodeType="afterEffect">
                                  <p:stCondLst>
                                    <p:cond delay="1000"/>
                                  </p:stCondLst>
                                  <p:childTnLst>
                                    <p:set>
                                      <p:cBhvr>
                                        <p:cTn id="22" dur="1" fill="hold">
                                          <p:stCondLst>
                                            <p:cond delay="0"/>
                                          </p:stCondLst>
                                        </p:cTn>
                                        <p:tgtEl>
                                          <p:spTgt spid="235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1" grpId="0" animBg="1"/>
      <p:bldP spid="235532" grpId="0" animBg="1"/>
      <p:bldP spid="235533" grpId="0" animBg="1"/>
      <p:bldP spid="235534" grpId="0" animBg="1"/>
      <p:bldP spid="23553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zh-CN" altLang="en-US" sz="5400" u="sng" dirty="0">
                <a:solidFill>
                  <a:srgbClr val="FFFFFF"/>
                </a:solidFill>
                <a:latin typeface="Arial Bold" charset="0"/>
                <a:ea typeface="宋体" charset="0"/>
                <a:cs typeface="宋体" charset="0"/>
                <a:sym typeface="Arial Bold" charset="0"/>
              </a:rPr>
              <a:t>保罗的重点</a:t>
            </a:r>
            <a:r>
              <a:rPr lang="en-US" altLang="zh-CN" sz="5400" dirty="0">
                <a:solidFill>
                  <a:srgbClr val="FFFFFF"/>
                </a:solidFill>
                <a:latin typeface="Arial Bold" charset="0"/>
                <a:ea typeface="ＭＳ Ｐゴシック" charset="0"/>
                <a:cs typeface="Arial Bold" charset="0"/>
                <a:sym typeface="Arial Bold" charset="0"/>
              </a:rPr>
              <a:t>: </a:t>
            </a:r>
            <a:br>
              <a:rPr lang="en-US" altLang="zh-CN" sz="5400" dirty="0">
                <a:solidFill>
                  <a:srgbClr val="FFFFFF"/>
                </a:solidFill>
                <a:latin typeface="Arial Bold" charset="0"/>
                <a:ea typeface="宋体" charset="0"/>
                <a:cs typeface="宋体" charset="0"/>
                <a:sym typeface="Arial Bold" charset="0"/>
              </a:rPr>
            </a:br>
            <a:r>
              <a:rPr lang="zh-CN" altLang="en-US" dirty="0">
                <a:solidFill>
                  <a:srgbClr val="FFFFFF"/>
                </a:solidFill>
                <a:latin typeface="Arial Bold" charset="0"/>
                <a:ea typeface="宋体" charset="0"/>
                <a:cs typeface="宋体" charset="0"/>
                <a:sym typeface="Arial Bold" charset="0"/>
              </a:rPr>
              <a:t>不要在领袖中分门结党因为</a:t>
            </a:r>
            <a:r>
              <a:rPr lang="zh-CN" altLang="en-US" dirty="0">
                <a:solidFill>
                  <a:srgbClr val="FFFF33"/>
                </a:solidFill>
                <a:latin typeface="Arial Bold" charset="0"/>
                <a:ea typeface="宋体" charset="0"/>
                <a:cs typeface="宋体" charset="0"/>
                <a:sym typeface="Arial Bold" charset="0"/>
              </a:rPr>
              <a:t>福音</a:t>
            </a:r>
            <a:r>
              <a:rPr lang="zh-CN" altLang="en-US" dirty="0">
                <a:solidFill>
                  <a:srgbClr val="FFFFFF"/>
                </a:solidFill>
                <a:latin typeface="Arial Bold" charset="0"/>
                <a:ea typeface="宋体" charset="0"/>
                <a:cs typeface="宋体" charset="0"/>
                <a:sym typeface="Arial Bold" charset="0"/>
              </a:rPr>
              <a:t>的基础是来自那为我们</a:t>
            </a:r>
            <a:r>
              <a:rPr lang="zh-CN" altLang="en-US" dirty="0">
                <a:solidFill>
                  <a:srgbClr val="F3EB00"/>
                </a:solidFill>
                <a:latin typeface="Arial Bold" charset="0"/>
                <a:ea typeface="宋体" charset="0"/>
                <a:cs typeface="宋体" charset="0"/>
                <a:sym typeface="Arial Bold" charset="0"/>
              </a:rPr>
              <a:t>钉在十字架</a:t>
            </a:r>
            <a:r>
              <a:rPr lang="zh-CN" altLang="en-US" dirty="0">
                <a:solidFill>
                  <a:srgbClr val="FFFFFF"/>
                </a:solidFill>
                <a:latin typeface="Arial Bold" charset="0"/>
                <a:ea typeface="宋体" charset="0"/>
                <a:cs typeface="宋体" charset="0"/>
                <a:sym typeface="Arial Bold" charset="0"/>
              </a:rPr>
              <a:t>的耶稣基督。</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t="16010" b="5014"/>
          <a:stretch>
            <a:fillRect/>
          </a:stretch>
        </p:blipFill>
        <p:spPr bwMode="auto">
          <a:xfrm>
            <a:off x="0" y="20574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Rectangle 2"/>
          <p:cNvSpPr>
            <a:spLocks noGrp="1" noChangeArrowheads="1"/>
          </p:cNvSpPr>
          <p:nvPr>
            <p:ph type="ctrTitle"/>
          </p:nvPr>
        </p:nvSpPr>
        <p:spPr>
          <a:xfrm>
            <a:off x="304800" y="381000"/>
            <a:ext cx="8610600" cy="1143000"/>
          </a:xfrm>
          <a:effectLst>
            <a:outerShdw blurRad="63500" dist="35921" dir="2700000" algn="ctr" rotWithShape="0">
              <a:srgbClr val="000000">
                <a:alpha val="74998"/>
              </a:srgbClr>
            </a:outerShdw>
          </a:effectLst>
        </p:spPr>
        <p:txBody>
          <a:bodyPr/>
          <a:lstStyle/>
          <a:p>
            <a:pPr eaLnBrk="1" hangingPunct="1">
              <a:defRPr/>
            </a:pPr>
            <a:r>
              <a:rPr lang="zh-CN" altLang="en-US" dirty="0">
                <a:solidFill>
                  <a:schemeClr val="bg1"/>
                </a:solidFill>
              </a:rPr>
              <a:t>我们应当如何以十字架为优先</a:t>
            </a:r>
            <a:r>
              <a:rPr lang="en-US" altLang="zh-CN" dirty="0">
                <a:solidFill>
                  <a:schemeClr val="bg1"/>
                </a:solidFill>
              </a:rPr>
              <a:t>?</a:t>
            </a:r>
            <a:endParaRPr lang="en-US" dirty="0">
              <a:solidFill>
                <a:schemeClr val="bg1"/>
              </a:solidFill>
            </a:endParaRPr>
          </a:p>
        </p:txBody>
      </p:sp>
      <p:sp>
        <p:nvSpPr>
          <p:cNvPr id="253955" name="Rectangle 3"/>
          <p:cNvSpPr>
            <a:spLocks noGrp="1" noChangeArrowheads="1"/>
          </p:cNvSpPr>
          <p:nvPr>
            <p:ph type="subTitle" idx="1"/>
          </p:nvPr>
        </p:nvSpPr>
        <p:spPr>
          <a:xfrm>
            <a:off x="5029200" y="2708920"/>
            <a:ext cx="3505200" cy="3124200"/>
          </a:xfrm>
        </p:spPr>
        <p:txBody>
          <a:bodyPr/>
          <a:lstStyle/>
          <a:p>
            <a:pPr marL="609197" indent="-609197" algn="l" eaLnBrk="1" hangingPunct="1">
              <a:buFontTx/>
              <a:buAutoNum type="arabicPeriod" startAt="3"/>
            </a:pPr>
            <a:r>
              <a:rPr lang="zh-CN" altLang="en-US" sz="3600" b="1" dirty="0">
                <a:effectLst>
                  <a:glow rad="165100">
                    <a:schemeClr val="bg1">
                      <a:alpha val="75000"/>
                    </a:schemeClr>
                  </a:glow>
                </a:effectLst>
                <a:latin typeface="Arial" charset="0"/>
                <a:ea typeface="Osaka" charset="0"/>
                <a:cs typeface="Osaka" charset="0"/>
              </a:rPr>
              <a:t>给予赞美不加以比较</a:t>
            </a:r>
          </a:p>
          <a:p>
            <a:pPr marL="609197" indent="-609197" algn="l" eaLnBrk="1" hangingPunct="1">
              <a:buFontTx/>
              <a:buAutoNum type="arabicPeriod" startAt="3"/>
            </a:pPr>
            <a:r>
              <a:rPr lang="zh-CN" altLang="en-US" sz="3600" b="1" dirty="0">
                <a:effectLst>
                  <a:glow rad="165100">
                    <a:schemeClr val="bg1">
                      <a:alpha val="75000"/>
                    </a:schemeClr>
                  </a:glow>
                </a:effectLst>
                <a:latin typeface="Arial" charset="0"/>
                <a:ea typeface="Osaka" charset="0"/>
                <a:cs typeface="Osaka" charset="0"/>
              </a:rPr>
              <a:t>对长老要顺服</a:t>
            </a:r>
          </a:p>
        </p:txBody>
      </p:sp>
      <p:sp>
        <p:nvSpPr>
          <p:cNvPr id="253957" name="Rectangle 5"/>
          <p:cNvSpPr>
            <a:spLocks noChangeArrowheads="1"/>
          </p:cNvSpPr>
          <p:nvPr/>
        </p:nvSpPr>
        <p:spPr bwMode="auto">
          <a:xfrm>
            <a:off x="251520" y="2708920"/>
            <a:ext cx="424847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609197" indent="-609197" algn="l">
              <a:spcBef>
                <a:spcPct val="20000"/>
              </a:spcBef>
              <a:buFont typeface="Arial" charset="0"/>
              <a:buAutoNum type="arabicPeriod"/>
            </a:pPr>
            <a:r>
              <a:rPr lang="zh-CN" altLang="en-US" sz="3600" dirty="0">
                <a:solidFill>
                  <a:srgbClr val="000000"/>
                </a:solidFill>
                <a:effectLst>
                  <a:glow rad="165100">
                    <a:schemeClr val="bg1">
                      <a:alpha val="75000"/>
                    </a:schemeClr>
                  </a:glow>
                </a:effectLst>
                <a:ea typeface="Osaka" charset="0"/>
                <a:cs typeface="Osaka" charset="0"/>
              </a:rPr>
              <a:t>不可将教会领袖偶像化</a:t>
            </a:r>
          </a:p>
          <a:p>
            <a:pPr marL="609197" indent="-609197" algn="l">
              <a:spcBef>
                <a:spcPct val="20000"/>
              </a:spcBef>
              <a:buFont typeface="Arial" charset="0"/>
              <a:buAutoNum type="arabicPeriod"/>
            </a:pPr>
            <a:r>
              <a:rPr lang="zh-CN" altLang="en-US" sz="3600" dirty="0">
                <a:solidFill>
                  <a:srgbClr val="000000"/>
                </a:solidFill>
                <a:effectLst>
                  <a:glow rad="165100">
                    <a:schemeClr val="bg1">
                      <a:alpha val="75000"/>
                    </a:schemeClr>
                  </a:glow>
                </a:effectLst>
                <a:ea typeface="Osaka" charset="0"/>
                <a:cs typeface="Osaka" charset="0"/>
              </a:rPr>
              <a:t>对领袖的评价要积极正面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7">
                                            <p:txEl>
                                              <p:pRg st="0" end="0"/>
                                            </p:txEl>
                                          </p:spTgt>
                                        </p:tgtEl>
                                        <p:attrNameLst>
                                          <p:attrName>style.visibility</p:attrName>
                                        </p:attrNameLst>
                                      </p:cBhvr>
                                      <p:to>
                                        <p:strVal val="visible"/>
                                      </p:to>
                                    </p:set>
                                    <p:animEffect transition="in" filter="dissolve">
                                      <p:cBhvr>
                                        <p:cTn id="7" dur="500"/>
                                        <p:tgtEl>
                                          <p:spTgt spid="2539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957">
                                            <p:txEl>
                                              <p:pRg st="1" end="1"/>
                                            </p:txEl>
                                          </p:spTgt>
                                        </p:tgtEl>
                                        <p:attrNameLst>
                                          <p:attrName>style.visibility</p:attrName>
                                        </p:attrNameLst>
                                      </p:cBhvr>
                                      <p:to>
                                        <p:strVal val="visible"/>
                                      </p:to>
                                    </p:set>
                                    <p:animEffect transition="in" filter="dissolve">
                                      <p:cBhvr>
                                        <p:cTn id="12" dur="500"/>
                                        <p:tgtEl>
                                          <p:spTgt spid="2539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3955">
                                            <p:txEl>
                                              <p:pRg st="0" end="0"/>
                                            </p:txEl>
                                          </p:spTgt>
                                        </p:tgtEl>
                                        <p:attrNameLst>
                                          <p:attrName>style.visibility</p:attrName>
                                        </p:attrNameLst>
                                      </p:cBhvr>
                                      <p:to>
                                        <p:strVal val="visible"/>
                                      </p:to>
                                    </p:set>
                                    <p:animEffect transition="in" filter="dissolve">
                                      <p:cBhvr>
                                        <p:cTn id="17" dur="500"/>
                                        <p:tgtEl>
                                          <p:spTgt spid="25395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3955">
                                            <p:txEl>
                                              <p:pRg st="1" end="1"/>
                                            </p:txEl>
                                          </p:spTgt>
                                        </p:tgtEl>
                                        <p:attrNameLst>
                                          <p:attrName>style.visibility</p:attrName>
                                        </p:attrNameLst>
                                      </p:cBhvr>
                                      <p:to>
                                        <p:strVal val="visible"/>
                                      </p:to>
                                    </p:set>
                                    <p:animEffect transition="in" filter="dissolve">
                                      <p:cBhvr>
                                        <p:cTn id="22" dur="500"/>
                                        <p:tgtEl>
                                          <p:spTgt spid="253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p:bldP spid="25395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983388025"/>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zh-CN" altLang="en-US" sz="4800" dirty="0">
                <a:solidFill>
                  <a:schemeClr val="bg1"/>
                </a:solidFill>
                <a:latin typeface="Arial" charset="0"/>
                <a:ea typeface="Osaka" charset="0"/>
                <a:cs typeface="Osaka" charset="0"/>
              </a:rPr>
              <a:t>雅典的哲学</a:t>
            </a:r>
            <a:endParaRPr lang="en-US" sz="4800" dirty="0">
              <a:solidFill>
                <a:schemeClr val="bg1"/>
              </a:solidFill>
              <a:latin typeface="Arial" charset="0"/>
              <a:ea typeface="Osaka" charset="0"/>
              <a:cs typeface="Osaka" charset="0"/>
            </a:endParaRPr>
          </a:p>
        </p:txBody>
      </p:sp>
      <p:sp>
        <p:nvSpPr>
          <p:cNvPr id="268293" name="Text Box 6"/>
          <p:cNvSpPr txBox="1">
            <a:spLocks noChangeArrowheads="1"/>
          </p:cNvSpPr>
          <p:nvPr/>
        </p:nvSpPr>
        <p:spPr bwMode="auto">
          <a:xfrm>
            <a:off x="3520323" y="5199587"/>
            <a:ext cx="1112680"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格林多</a:t>
            </a:r>
            <a:endParaRPr lang="en-US" dirty="0">
              <a:solidFill>
                <a:srgbClr val="FFFFFF"/>
              </a:solidFill>
              <a:latin typeface="Arial"/>
              <a:ea typeface="Osaka" charset="0"/>
              <a:cs typeface="Arial"/>
            </a:endParaRPr>
          </a:p>
        </p:txBody>
      </p:sp>
      <p:sp>
        <p:nvSpPr>
          <p:cNvPr id="7" name="Text Box 6"/>
          <p:cNvSpPr txBox="1">
            <a:spLocks noChangeArrowheads="1"/>
          </p:cNvSpPr>
          <p:nvPr/>
        </p:nvSpPr>
        <p:spPr bwMode="auto">
          <a:xfrm>
            <a:off x="4377666" y="4581133"/>
            <a:ext cx="803300"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雅典</a:t>
            </a:r>
            <a:endParaRPr lang="en-US" dirty="0">
              <a:solidFill>
                <a:srgbClr val="FFFFFF"/>
              </a:solidFill>
              <a:latin typeface="Arial"/>
              <a:ea typeface="Osaka" charset="0"/>
              <a:cs typeface="Arial"/>
            </a:endParaRP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4" y="228600"/>
            <a:ext cx="9147175" cy="1143000"/>
          </a:xfrm>
        </p:spPr>
        <p:txBody>
          <a:bodyPr/>
          <a:lstStyle/>
          <a:p>
            <a:pPr eaLnBrk="1" hangingPunct="1"/>
            <a:r>
              <a:rPr lang="zh-CN" altLang="en-US" sz="4000" dirty="0">
                <a:latin typeface="Tahoma" charset="0"/>
                <a:ea typeface="ＭＳ Ｐゴシック" charset="0"/>
                <a:cs typeface="ＭＳ Ｐゴシック" charset="0"/>
              </a:rPr>
              <a:t>帕台农神庙 </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Parthenon) </a:t>
            </a:r>
            <a:r>
              <a:rPr lang="zh-CN" altLang="en-US" sz="4000" dirty="0">
                <a:latin typeface="Tahoma" charset="0"/>
                <a:ea typeface="ＭＳ Ｐゴシック" charset="0"/>
                <a:cs typeface="ＭＳ Ｐゴシック" charset="0"/>
              </a:rPr>
              <a:t>的伊壁鸠鲁跟随者 </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Epicureans) </a:t>
            </a:r>
            <a:r>
              <a:rPr lang="zh-CN" altLang="en-US" sz="4000" dirty="0">
                <a:latin typeface="Tahoma" charset="0"/>
                <a:ea typeface="ＭＳ Ｐゴシック" charset="0"/>
                <a:cs typeface="ＭＳ Ｐゴシック" charset="0"/>
              </a:rPr>
              <a:t>与斯多葛学派</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Stoics)</a:t>
            </a:r>
          </a:p>
        </p:txBody>
      </p:sp>
      <p:pic>
        <p:nvPicPr>
          <p:cNvPr id="270340"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76"/>
            <a:ext cx="3124200"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10" descr="Green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ctrTitle"/>
          </p:nvPr>
        </p:nvSpPr>
        <p:spPr>
          <a:xfrm>
            <a:off x="2819400" y="457200"/>
            <a:ext cx="6324600" cy="1524000"/>
          </a:xfrm>
          <a:effectLst/>
        </p:spPr>
        <p:txBody>
          <a:bodyPr/>
          <a:lstStyle/>
          <a:p>
            <a:pPr eaLnBrk="1" hangingPunct="1">
              <a:defRPr/>
            </a:pPr>
            <a:r>
              <a:rPr lang="zh-CN" altLang="en-US" sz="5400" b="1" dirty="0">
                <a:solidFill>
                  <a:schemeClr val="bg1"/>
                </a:solidFill>
                <a:effectLst>
                  <a:outerShdw blurRad="63500" dist="101600" dir="2700000" algn="tl" rotWithShape="0">
                    <a:srgbClr val="000000"/>
                  </a:outerShdw>
                </a:effectLst>
              </a:rPr>
              <a:t>迈向合一的道路</a:t>
            </a:r>
            <a:r>
              <a:rPr lang="en-US" altLang="zh-CN" sz="5400" b="1" dirty="0">
                <a:solidFill>
                  <a:schemeClr val="bg1"/>
                </a:solidFill>
                <a:effectLst>
                  <a:outerShdw blurRad="63500" dist="101600" dir="2700000" algn="tl" rotWithShape="0">
                    <a:srgbClr val="000000"/>
                  </a:outerShdw>
                </a:effectLst>
              </a:rPr>
              <a:t>:</a:t>
            </a:r>
            <a:br>
              <a:rPr lang="en-US" altLang="zh-CN" sz="5400" b="1" dirty="0">
                <a:solidFill>
                  <a:schemeClr val="bg1"/>
                </a:solidFill>
                <a:effectLst>
                  <a:outerShdw blurRad="63500" dist="101600" dir="2700000" algn="tl" rotWithShape="0">
                    <a:srgbClr val="000000"/>
                  </a:outerShdw>
                </a:effectLst>
              </a:rPr>
            </a:br>
            <a:r>
              <a:rPr lang="en-US" altLang="zh-CN" sz="5400" b="1" dirty="0">
                <a:solidFill>
                  <a:schemeClr val="bg1"/>
                </a:solidFill>
                <a:effectLst>
                  <a:outerShdw blurRad="63500" dist="101600" dir="2700000" algn="tl" rotWithShape="0">
                    <a:srgbClr val="000000"/>
                  </a:outerShdw>
                </a:effectLst>
              </a:rPr>
              <a:t> </a:t>
            </a:r>
            <a:r>
              <a:rPr lang="zh-CN" altLang="en-US" sz="5400" b="1" dirty="0">
                <a:solidFill>
                  <a:schemeClr val="bg1"/>
                </a:solidFill>
                <a:effectLst>
                  <a:outerShdw blurRad="63500" dist="101600" dir="2700000" algn="tl" rotWithShape="0">
                    <a:srgbClr val="000000"/>
                  </a:outerShdw>
                </a:effectLst>
              </a:rPr>
              <a:t>专注于</a:t>
            </a:r>
            <a:r>
              <a:rPr lang="en-US" sz="5400" b="1" dirty="0">
                <a:solidFill>
                  <a:schemeClr val="bg1"/>
                </a:solidFill>
                <a:effectLst>
                  <a:outerShdw blurRad="63500" dist="101600" dir="2700000" algn="tl" rotWithShape="0">
                    <a:srgbClr val="000000"/>
                  </a:outerShdw>
                </a:effectLst>
              </a:rPr>
              <a:t>…</a:t>
            </a:r>
            <a:endParaRPr lang="en-US" sz="5400" dirty="0">
              <a:solidFill>
                <a:schemeClr val="bg1"/>
              </a:solidFill>
              <a:effectLst>
                <a:outerShdw blurRad="63500" dist="101600" dir="2700000" algn="tl" rotWithShape="0">
                  <a:srgbClr val="000000"/>
                </a:outerShdw>
              </a:effectLst>
            </a:endParaRPr>
          </a:p>
        </p:txBody>
      </p:sp>
      <p:sp>
        <p:nvSpPr>
          <p:cNvPr id="147461" name="Rectangle 5"/>
          <p:cNvSpPr>
            <a:spLocks noChangeArrowheads="1"/>
          </p:cNvSpPr>
          <p:nvPr/>
        </p:nvSpPr>
        <p:spPr bwMode="auto">
          <a:xfrm>
            <a:off x="0" y="30480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正面的事情</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(1:1-9)</a:t>
            </a:r>
          </a:p>
        </p:txBody>
      </p:sp>
      <p:sp>
        <p:nvSpPr>
          <p:cNvPr id="147463" name="Rectangle 7"/>
          <p:cNvSpPr>
            <a:spLocks noChangeArrowheads="1"/>
          </p:cNvSpPr>
          <p:nvPr/>
        </p:nvSpPr>
        <p:spPr bwMode="auto">
          <a:xfrm>
            <a:off x="2557264" y="3937958"/>
            <a:ext cx="323887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被钉十字架的</a:t>
            </a:r>
            <a:endParaRPr lang="en-US" altLang="zh-CN" sz="4400" dirty="0">
              <a:solidFill>
                <a:srgbClr val="FFFFFF"/>
              </a:solidFill>
              <a:effectLst>
                <a:outerShdw blurRad="63500" dist="101600" dir="2700000" algn="tl" rotWithShape="0">
                  <a:srgbClr val="000000"/>
                </a:outerShdw>
              </a:effectLst>
              <a:ea typeface="Osaka" charset="0"/>
              <a:cs typeface="Osaka" charset="0"/>
            </a:endParaRPr>
          </a:p>
          <a:p>
            <a:pPr>
              <a:spcBef>
                <a:spcPct val="20000"/>
              </a:spcBef>
              <a:defRPr/>
            </a:pPr>
            <a:r>
              <a:rPr lang="zh-CN" altLang="en-US" sz="4400" dirty="0">
                <a:solidFill>
                  <a:srgbClr val="FFFFFF"/>
                </a:solidFill>
                <a:effectLst>
                  <a:outerShdw blurRad="63500" dist="101600" dir="2700000" algn="tl" rotWithShape="0">
                    <a:srgbClr val="000000"/>
                  </a:outerShdw>
                </a:effectLst>
                <a:ea typeface="Osaka" charset="0"/>
                <a:cs typeface="Osaka" charset="0"/>
              </a:rPr>
              <a:t>耶稣基督 </a:t>
            </a:r>
            <a:endParaRPr lang="en-US" altLang="zh-CN" sz="4400" dirty="0">
              <a:solidFill>
                <a:srgbClr val="FFFFFF"/>
              </a:solidFill>
              <a:effectLst>
                <a:outerShdw blurRad="63500" dist="101600" dir="2700000" algn="tl" rotWithShape="0">
                  <a:srgbClr val="000000"/>
                </a:outerShdw>
              </a:effectLst>
              <a:ea typeface="Osaka" charset="0"/>
              <a:cs typeface="Osaka" charset="0"/>
            </a:endParaRPr>
          </a:p>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(1:10–2:5)</a:t>
            </a:r>
          </a:p>
        </p:txBody>
      </p:sp>
      <p:sp>
        <p:nvSpPr>
          <p:cNvPr id="147464" name="Rectangle 8"/>
          <p:cNvSpPr>
            <a:spLocks noChangeArrowheads="1"/>
          </p:cNvSpPr>
          <p:nvPr/>
        </p:nvSpPr>
        <p:spPr bwMode="auto">
          <a:xfrm>
            <a:off x="4953001" y="3200400"/>
            <a:ext cx="4267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属神的智慧</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(2:6-16)</a:t>
            </a:r>
          </a:p>
        </p:txBody>
      </p:sp>
      <p:pic>
        <p:nvPicPr>
          <p:cNvPr id="44039" name="Picture 9" descr="Confused 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28956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87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6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746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74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build="p" autoUpdateAnimBg="0"/>
      <p:bldP spid="147463" grpId="0" build="p" autoUpdateAnimBg="0"/>
      <p:bldP spid="147464" grpId="0" build="p" autoUpdateAnimBg="0"/>
    </p:bldLst>
  </p:timing>
</p:sld>
</file>

<file path=ppt/theme/_rels/theme49.xml.rels><?xml version="1.0" encoding="UTF-8" standalone="yes"?>
<Relationships xmlns="http://schemas.openxmlformats.org/package/2006/relationships"><Relationship Id="rId1" Type="http://schemas.openxmlformats.org/officeDocument/2006/relationships/image" Target="../media/image23.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7.xml><?xml version="1.0" encoding="utf-8"?>
<a:theme xmlns:a="http://schemas.openxmlformats.org/drawingml/2006/main" name="1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usiness Plan">
  <a:themeElements>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13_Expedition">
  <a:themeElements>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6_Expedition">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6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6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3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3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16368</TotalTime>
  <Words>10093</Words>
  <Application>Microsoft Macintosh PowerPoint</Application>
  <PresentationFormat>On-screen Show (4:3)</PresentationFormat>
  <Paragraphs>1599</Paragraphs>
  <Slides>296</Slides>
  <Notes>256</Notes>
  <HiddenSlides>3</HiddenSlides>
  <MMClips>0</MMClips>
  <ScaleCrop>false</ScaleCrop>
  <HeadingPairs>
    <vt:vector size="6" baseType="variant">
      <vt:variant>
        <vt:lpstr>Fonts Used</vt:lpstr>
      </vt:variant>
      <vt:variant>
        <vt:i4>31</vt:i4>
      </vt:variant>
      <vt:variant>
        <vt:lpstr>Theme</vt:lpstr>
      </vt:variant>
      <vt:variant>
        <vt:i4>110</vt:i4>
      </vt:variant>
      <vt:variant>
        <vt:lpstr>Slide Titles</vt:lpstr>
      </vt:variant>
      <vt:variant>
        <vt:i4>296</vt:i4>
      </vt:variant>
    </vt:vector>
  </HeadingPairs>
  <TitlesOfParts>
    <vt:vector size="437" baseType="lpstr">
      <vt:lpstr>Arial Bold</vt:lpstr>
      <vt:lpstr>Creampuff</vt:lpstr>
      <vt:lpstr>Galatia SIL Bold</vt:lpstr>
      <vt:lpstr>Kaiti SC</vt:lpstr>
      <vt:lpstr>Microsoft YaHei UI</vt:lpstr>
      <vt:lpstr>ＭＳ Ｐゴシック</vt:lpstr>
      <vt:lpstr>PerryGothic Regular</vt:lpstr>
      <vt:lpstr>SimHei</vt:lpstr>
      <vt:lpstr>宋体</vt:lpstr>
      <vt:lpstr>Arial</vt:lpstr>
      <vt:lpstr>Arial Black</vt:lpstr>
      <vt:lpstr>Arial Narrow</vt:lpstr>
      <vt:lpstr>Arial Narrow Bold</vt:lpstr>
      <vt:lpstr>Book Antiqua</vt:lpstr>
      <vt:lpstr>Calibri</vt:lpstr>
      <vt:lpstr>Comic Sans MS</vt:lpstr>
      <vt:lpstr>Copperplate Gothic Light</vt:lpstr>
      <vt:lpstr>Garamond</vt:lpstr>
      <vt:lpstr>Georgia</vt:lpstr>
      <vt:lpstr>Helvetica</vt:lpstr>
      <vt:lpstr>Impact</vt:lpstr>
      <vt:lpstr>Lucida Grande</vt:lpstr>
      <vt:lpstr>Lucida Sans</vt:lpstr>
      <vt:lpstr>Tahoma</vt:lpstr>
      <vt:lpstr>Tempus Sans ITC</vt:lpstr>
      <vt:lpstr>Times</vt:lpstr>
      <vt:lpstr>Times New Roman</vt:lpstr>
      <vt:lpstr>Trebuchet MS</vt:lpstr>
      <vt:lpstr>Wingdings</vt:lpstr>
      <vt:lpstr>Wingdings 2</vt:lpstr>
      <vt:lpstr>Wingdings 3</vt:lpstr>
      <vt:lpstr>Expedition</vt:lpstr>
      <vt:lpstr>Default Design</vt:lpstr>
      <vt:lpstr>Blank Presentation</vt:lpstr>
      <vt:lpstr>Bar Code</vt:lpstr>
      <vt:lpstr>Compass</vt:lpstr>
      <vt:lpstr>1_Expedition</vt:lpstr>
      <vt:lpstr>2_Expedition</vt:lpstr>
      <vt:lpstr>1_Blank Presentation</vt:lpstr>
      <vt:lpstr>2_Blank Presentation</vt:lpstr>
      <vt:lpstr>3_Blank Presentation</vt:lpstr>
      <vt:lpstr>Balance</vt:lpstr>
      <vt:lpstr>4_Blank Presentation</vt:lpstr>
      <vt:lpstr>5_Blank Presentation</vt:lpstr>
      <vt:lpstr>3_Default Design</vt:lpstr>
      <vt:lpstr>6_Blank Presentation</vt:lpstr>
      <vt:lpstr>Selling a Product or Service</vt:lpstr>
      <vt:lpstr>Brainstorming Session</vt:lpstr>
      <vt:lpstr>Stream</vt:lpstr>
      <vt:lpstr>Finance</vt:lpstr>
      <vt:lpstr>7_Blank Presentation</vt:lpstr>
      <vt:lpstr>4_Default Design</vt:lpstr>
      <vt:lpstr>1_Schmooze</vt:lpstr>
      <vt:lpstr>Orbit</vt:lpstr>
      <vt:lpstr>Beam</vt:lpstr>
      <vt:lpstr>13_Blank Presentation</vt:lpstr>
      <vt:lpstr>1_Radar</vt:lpstr>
      <vt:lpstr>1_Slit</vt:lpstr>
      <vt:lpstr>LaVerne</vt:lpstr>
      <vt:lpstr>Capsules</vt:lpstr>
      <vt:lpstr>8_Default Design</vt:lpstr>
      <vt:lpstr>14_Blank Presentation</vt:lpstr>
      <vt:lpstr>1_LaVerne</vt:lpstr>
      <vt:lpstr>Justice</vt:lpstr>
      <vt:lpstr>8_Expedition</vt:lpstr>
      <vt:lpstr>Business Plan</vt:lpstr>
      <vt:lpstr>1_Axis</vt:lpstr>
      <vt:lpstr>9_Blank Presentation</vt:lpstr>
      <vt:lpstr>Crumple</vt:lpstr>
      <vt:lpstr>15_Blank Presentation</vt:lpstr>
      <vt:lpstr>9_Expedition</vt:lpstr>
      <vt:lpstr>16_Blank Presentation</vt:lpstr>
      <vt:lpstr>2_Slit</vt:lpstr>
      <vt:lpstr>11_Default Design</vt:lpstr>
      <vt:lpstr>2_Radar</vt:lpstr>
      <vt:lpstr>12_Default Design</vt:lpstr>
      <vt:lpstr>Earth</vt:lpstr>
      <vt:lpstr>17_Blank Presentation</vt:lpstr>
      <vt:lpstr>Glare</vt:lpstr>
      <vt:lpstr>Apex</vt:lpstr>
      <vt:lpstr>1_Finance</vt:lpstr>
      <vt:lpstr>13_Default Design</vt:lpstr>
      <vt:lpstr>18_Blank Presentation</vt:lpstr>
      <vt:lpstr>10_Expedition</vt:lpstr>
      <vt:lpstr>11_Expedition</vt:lpstr>
      <vt:lpstr>14_Default Design</vt:lpstr>
      <vt:lpstr>19_Blank Presentation</vt:lpstr>
      <vt:lpstr>2_Gleam</vt:lpstr>
      <vt:lpstr>Contemporary</vt:lpstr>
      <vt:lpstr>Cascade</vt:lpstr>
      <vt:lpstr>25_Blank Presentation</vt:lpstr>
      <vt:lpstr>8_Blank Presentation</vt:lpstr>
      <vt:lpstr>10_Blank Presentation</vt:lpstr>
      <vt:lpstr>2_LaVerne</vt:lpstr>
      <vt:lpstr>11_Blank Presentation</vt:lpstr>
      <vt:lpstr>1_Earth</vt:lpstr>
      <vt:lpstr>5_Default Design</vt:lpstr>
      <vt:lpstr>12_Blank Presentation</vt:lpstr>
      <vt:lpstr>7_Default Design</vt:lpstr>
      <vt:lpstr>20_Blank Presentation</vt:lpstr>
      <vt:lpstr>12_Expedition</vt:lpstr>
      <vt:lpstr>21_Blank Presentation</vt:lpstr>
      <vt:lpstr>15_Default Design</vt:lpstr>
      <vt:lpstr>23_Blank Presentation</vt:lpstr>
      <vt:lpstr>Recommending A Strategy</vt:lpstr>
      <vt:lpstr>16_Default Design</vt:lpstr>
      <vt:lpstr>17_Default Design</vt:lpstr>
      <vt:lpstr>Schmooze</vt:lpstr>
      <vt:lpstr>24_Blank Presentation</vt:lpstr>
      <vt:lpstr>9_Default Design</vt:lpstr>
      <vt:lpstr>22_Blank Presentation</vt:lpstr>
      <vt:lpstr>26_Blank Presentation</vt:lpstr>
      <vt:lpstr>1_Default Design</vt:lpstr>
      <vt:lpstr>3_Expedition</vt:lpstr>
      <vt:lpstr>27_Blank Presentation</vt:lpstr>
      <vt:lpstr>49_Blank Presentation</vt:lpstr>
      <vt:lpstr>4_Expedition</vt:lpstr>
      <vt:lpstr>7_Expedition</vt:lpstr>
      <vt:lpstr>2_Strategic</vt:lpstr>
      <vt:lpstr>13_Expedition</vt:lpstr>
      <vt:lpstr>28_Blank Presentation</vt:lpstr>
      <vt:lpstr>29_Blank Presentation</vt:lpstr>
      <vt:lpstr>30_Blank Presentation</vt:lpstr>
      <vt:lpstr>31_Blank Presentation</vt:lpstr>
      <vt:lpstr>32_Blank Presentation</vt:lpstr>
      <vt:lpstr>33_Blank Presentation</vt:lpstr>
      <vt:lpstr>34_Blank Presentation</vt:lpstr>
      <vt:lpstr>35_Blank Presentation</vt:lpstr>
      <vt:lpstr>36_Blank Presentation</vt:lpstr>
      <vt:lpstr>5_Orbit</vt:lpstr>
      <vt:lpstr>50_Blank Presentation</vt:lpstr>
      <vt:lpstr>51_Blank Presentation</vt:lpstr>
      <vt:lpstr>Calm</vt:lpstr>
      <vt:lpstr>Strategic</vt:lpstr>
      <vt:lpstr>59_Blank Presentation</vt:lpstr>
      <vt:lpstr>5_Expedition</vt:lpstr>
      <vt:lpstr>11_Office Theme</vt:lpstr>
      <vt:lpstr>14_Expedition</vt:lpstr>
      <vt:lpstr>5_Strategic</vt:lpstr>
      <vt:lpstr>6_Expedition</vt:lpstr>
      <vt:lpstr>15_Expedition</vt:lpstr>
      <vt:lpstr>哥林多前书</vt:lpstr>
      <vt:lpstr>关键字</vt:lpstr>
      <vt:lpstr>主题</vt:lpstr>
      <vt:lpstr>关键节</vt:lpstr>
      <vt:lpstr>总结与应用</vt:lpstr>
      <vt:lpstr>国度陈述</vt:lpstr>
      <vt:lpstr>圣约陈述</vt:lpstr>
      <vt:lpstr>救赎陈述</vt:lpstr>
      <vt:lpstr>预言 (主, 神性) </vt:lpstr>
      <vt:lpstr>哥林多前书</vt:lpstr>
      <vt:lpstr>哥林多前书</vt:lpstr>
      <vt:lpstr>要不一样</vt:lpstr>
      <vt:lpstr>牛群心态</vt:lpstr>
      <vt:lpstr>我们怎么样在能与非信徒 不一样?</vt:lpstr>
      <vt:lpstr>哥林多: 污秽的交叉口</vt:lpstr>
      <vt:lpstr>哥林多地峡</vt:lpstr>
      <vt:lpstr>我们与非信徒相比，要怎么样才能…</vt:lpstr>
      <vt:lpstr>主要思想</vt:lpstr>
      <vt:lpstr>成圣 (1:2) = “被神分别为 祂的产业” </vt:lpstr>
      <vt:lpstr>Black</vt:lpstr>
      <vt:lpstr>在你的阅读及网上讨论时，什么教会纪律的真理对你有深刻的影响？</vt:lpstr>
      <vt:lpstr>PowerPoint Presentation</vt:lpstr>
      <vt:lpstr>Walk Thru the Pauline Epistles</vt:lpstr>
      <vt:lpstr>早期的教会是如何的呢？</vt:lpstr>
      <vt:lpstr>在陵寝崇拜</vt:lpstr>
      <vt:lpstr>佩蓓图(Perpetua)的殉道(公元203年) </vt:lpstr>
      <vt:lpstr>早起的教会真正是如何的呢？</vt:lpstr>
      <vt:lpstr>Epistolary Form</vt:lpstr>
      <vt:lpstr>章节的大纲</vt:lpstr>
      <vt:lpstr>哥林多前书</vt:lpstr>
      <vt:lpstr>The Wayward Local Church</vt:lpstr>
      <vt:lpstr>PowerPoint Presentation</vt:lpstr>
      <vt:lpstr>总结与应用</vt:lpstr>
      <vt:lpstr>救恩的三个阶段</vt:lpstr>
      <vt:lpstr>原作者</vt:lpstr>
      <vt:lpstr>环境</vt:lpstr>
      <vt:lpstr>场面</vt:lpstr>
      <vt:lpstr>哥林多前书的特征</vt:lpstr>
      <vt:lpstr>格林多: 淫乱的十字路口</vt:lpstr>
      <vt:lpstr>哥林多地峡</vt:lpstr>
      <vt:lpstr>在格林多的运河 (1893年建)</vt:lpstr>
      <vt:lpstr>在格林多的运河 (1893年建)</vt:lpstr>
      <vt:lpstr>在格林多的运河 (1893年建)</vt:lpstr>
      <vt:lpstr>Canal at Corinth</vt:lpstr>
      <vt:lpstr>Visiting Corinth</vt:lpstr>
      <vt:lpstr>PowerPoint Presentation</vt:lpstr>
      <vt:lpstr>Way Out</vt:lpstr>
      <vt:lpstr>Station Museum</vt:lpstr>
      <vt:lpstr>从城市望向哥林多卫城的景色</vt:lpstr>
      <vt:lpstr>无时无刻的淫乱</vt:lpstr>
      <vt:lpstr>爱芙罗黛蒂圣殿</vt:lpstr>
      <vt:lpstr>爱芙罗黛蒂圣殿</vt:lpstr>
      <vt:lpstr>无意义的敬拜</vt:lpstr>
      <vt:lpstr>哥林多前书的特征</vt:lpstr>
      <vt:lpstr>亚古拉 （Agora）市场</vt:lpstr>
      <vt:lpstr>哥林多的审判台(Bema)</vt:lpstr>
      <vt:lpstr>哥林多前书的概要</vt:lpstr>
      <vt:lpstr>要不一样</vt:lpstr>
      <vt:lpstr>牛群心态</vt:lpstr>
      <vt:lpstr>不一样</vt:lpstr>
      <vt:lpstr>不一样</vt:lpstr>
      <vt:lpstr>不一样</vt:lpstr>
      <vt:lpstr>“Different” in this book means better.</vt:lpstr>
      <vt:lpstr>我们怎么样在能与非信徒 不一样?</vt:lpstr>
      <vt:lpstr>出埃及记背景</vt:lpstr>
      <vt:lpstr>God put the Corinthian believers in their dark city to shine as his light.</vt:lpstr>
      <vt:lpstr>保罗的第一与第二次宣教旅程</vt:lpstr>
      <vt:lpstr>Origin &amp; Destination</vt:lpstr>
      <vt:lpstr>格林多: 淫乱的十字路口</vt:lpstr>
      <vt:lpstr>哥林多地峡</vt:lpstr>
      <vt:lpstr>从城市望向哥林多卫城的景色</vt:lpstr>
      <vt:lpstr>无时无刻的淫乱</vt:lpstr>
      <vt:lpstr>爱芙罗黛蒂圣殿</vt:lpstr>
      <vt:lpstr>爱芙罗黛蒂圣殿</vt:lpstr>
      <vt:lpstr>It takes courage not to do  what everyone else is doing</vt:lpstr>
      <vt:lpstr>我们与非信徒相比，要怎么样才能…</vt:lpstr>
      <vt:lpstr>Slides on  格林多前 1</vt:lpstr>
      <vt:lpstr>关键字</vt:lpstr>
      <vt:lpstr>成圣 (1:2) = “被神分别为 祂的产业” </vt:lpstr>
      <vt:lpstr>我们应该跟随哪个领袖？</vt:lpstr>
      <vt:lpstr>不可在教会中  分门结党 (1:10-17)</vt:lpstr>
      <vt:lpstr>Parties at Corinth</vt:lpstr>
      <vt:lpstr>Democrats win</vt:lpstr>
      <vt:lpstr>一则报道…</vt:lpstr>
      <vt:lpstr>“在会议记录里, 我应该把这个写成 '热烈的神学讨论' 还是 '严重的教会辩论'?” </vt:lpstr>
      <vt:lpstr>你不会想要参加的党派!</vt:lpstr>
      <vt:lpstr>合一的基础在十字架上，而不是在人的领袖上  (1:18–2:5)</vt:lpstr>
      <vt:lpstr>哥林多前书 1:18-25</vt:lpstr>
      <vt:lpstr>婚姻里的合一</vt:lpstr>
      <vt:lpstr>但是促成上帝子民合一的原因是什么?</vt:lpstr>
      <vt:lpstr>为什么十字架看来似乎是愚昧的?</vt:lpstr>
      <vt:lpstr>这里的区别是什么?</vt:lpstr>
      <vt:lpstr>当东方 遇上西方</vt:lpstr>
      <vt:lpstr>保罗的重点:  不要在领袖中分门结党因为福音的基础是来自那为我们钉在十字架的耶稣基督。</vt:lpstr>
      <vt:lpstr>我们应当如何以十字架为优先?</vt:lpstr>
      <vt:lpstr>Slides on  格林多前 2</vt:lpstr>
      <vt:lpstr>雅典的哲学</vt:lpstr>
      <vt:lpstr>帕台农神庙 (Parthenon) 的伊壁鸠鲁跟随者 (Epicureans) 与斯多葛学派(Stoics)</vt:lpstr>
      <vt:lpstr>迈向合一的道路:  专注于…</vt:lpstr>
      <vt:lpstr>I. 上帝福音的大能的奥秘是这世界所弃绝的智慧 (2:6-10).</vt:lpstr>
      <vt:lpstr>A. 上帝的子民的智慧-属神的智慧 (2:6)</vt:lpstr>
      <vt:lpstr>智慧的类型</vt:lpstr>
      <vt:lpstr>智慧的类型</vt:lpstr>
      <vt:lpstr>约翰尼·哈特的语录</vt:lpstr>
      <vt:lpstr>智慧的类型</vt:lpstr>
      <vt:lpstr>智慧的类型</vt:lpstr>
      <vt:lpstr>智慧的类型</vt:lpstr>
      <vt:lpstr>智慧的类型</vt:lpstr>
      <vt:lpstr>B. 唯有 属神的人 才了解上帝的智慧 (7-10) </vt:lpstr>
      <vt:lpstr>II. 唯有属神的人才能拥有上帝的智慧，因为我们有 神的灵 (2:11-16).</vt:lpstr>
      <vt:lpstr>谁坐在你的椅子上 （参见四律）？</vt:lpstr>
      <vt:lpstr>不同类型的人</vt:lpstr>
      <vt:lpstr>经文的重点：</vt:lpstr>
      <vt:lpstr>上帝的智慧是什么样子?</vt:lpstr>
      <vt:lpstr>Slides on  格林多前 3</vt:lpstr>
      <vt:lpstr>教会的合一</vt:lpstr>
      <vt:lpstr>I. 不能 随从肉体 的喜好来跟随你喜欢的  教会领袖 (3:1-4)</vt:lpstr>
      <vt:lpstr>不同类型的人</vt:lpstr>
      <vt:lpstr>“属肉体的” 的意思是  “随从自己的私欲”</vt:lpstr>
      <vt:lpstr>两种属肉体的类型</vt:lpstr>
      <vt:lpstr>来自肉体的建议…</vt:lpstr>
      <vt:lpstr>“一切以自我为中心” = 赤裸裸地随从己欲 </vt:lpstr>
      <vt:lpstr>属肉体  自私</vt:lpstr>
      <vt:lpstr>II. 把所有的 祝福 看作是从 上帝来的—而不是从领袖而来  (3:5-23)</vt:lpstr>
      <vt:lpstr>A. 领袖们--就像我们一样--都只是上帝的器皿，必须要向神交账 (3:5-15)</vt:lpstr>
      <vt:lpstr>A. 领袖们--就像我们一样--都只是上帝的器皿，必须要向神交账  (3:5-15)</vt:lpstr>
      <vt:lpstr>上帝的审判宝座前</vt:lpstr>
      <vt:lpstr>作为祭台和神职人员的讲坛 今天依然存在</vt:lpstr>
      <vt:lpstr>哥林多卫城就在讲坛的不远处可看到</vt:lpstr>
      <vt:lpstr>站在哥林多卫城的景象</vt:lpstr>
      <vt:lpstr>主城鸟瞰图</vt:lpstr>
      <vt:lpstr>哥林多城的市集</vt:lpstr>
      <vt:lpstr>哥林多的讲坛</vt:lpstr>
      <vt:lpstr>讲坛的 特写图</vt:lpstr>
      <vt:lpstr>PowerPoint Presentation</vt:lpstr>
      <vt:lpstr>被审判或是接受奖赏 的人则站在下方</vt:lpstr>
      <vt:lpstr>讲坛的  奖赏</vt:lpstr>
      <vt:lpstr>Jesus Before Pilate</vt:lpstr>
      <vt:lpstr>Jesus Before Pilate</vt:lpstr>
      <vt:lpstr>审判台也是施恩座</vt:lpstr>
      <vt:lpstr>“… 这 火 要试验各人的工程怎样”  (林前 3:13)</vt:lpstr>
      <vt:lpstr>持久的建筑材料 (3:12a)</vt:lpstr>
      <vt:lpstr>易腐的建筑材料 (3:12b)</vt:lpstr>
      <vt:lpstr>"得救，只是要像从火里经过一样…"  (3:15)</vt:lpstr>
      <vt:lpstr>B. 我们所领受的恩典都当归荣耀于上帝, 而不是任何的人 (3:16-23).</vt:lpstr>
      <vt:lpstr>B. 我们所领受的恩典都当归荣耀于上帝, 而不是任何的人  (3:16-23).</vt:lpstr>
      <vt:lpstr>—林前3 中心思想— 合一的关键建立在从上帝而来的恩典， 而不是从领袖而来的 </vt:lpstr>
      <vt:lpstr>在哥林多永恒的保障</vt:lpstr>
      <vt:lpstr>Slides on  格林多前 4</vt:lpstr>
      <vt:lpstr>林前4的主题</vt:lpstr>
      <vt:lpstr>I. 尊重你的领袖 谦卑 (4:1-13)</vt:lpstr>
      <vt:lpstr>谦卑(4:1-13):</vt:lpstr>
      <vt:lpstr>长老三个主要的牧养任务</vt:lpstr>
      <vt:lpstr>谦卑 (4:1-13):</vt:lpstr>
      <vt:lpstr>II. 尊重长老的 属灵权柄 (4:14-21)</vt:lpstr>
      <vt:lpstr>为父的权威 (4:14-21):</vt:lpstr>
      <vt:lpstr>为父的权威 (4:14-21):</vt:lpstr>
      <vt:lpstr>父亲的权柄 (4:14-21):</vt:lpstr>
      <vt:lpstr>– 林前4：保罗的中心思想–</vt:lpstr>
      <vt:lpstr>尊重领导者</vt:lpstr>
      <vt:lpstr>服从领导</vt:lpstr>
      <vt:lpstr>我们与非信徒相比，要怎么样才能…</vt:lpstr>
      <vt:lpstr>Slides on  格林多前 5</vt:lpstr>
      <vt:lpstr>我们要如何维持教会的纯洁?</vt:lpstr>
      <vt:lpstr>格林多: 道德败坏的十字路口</vt:lpstr>
      <vt:lpstr>哥林多地峡</vt:lpstr>
      <vt:lpstr>从城市望向哥林多卫城的景色</vt:lpstr>
      <vt:lpstr>爱芙罗黛蒂圣殿</vt:lpstr>
      <vt:lpstr>爱芙罗黛蒂圣殿</vt:lpstr>
      <vt:lpstr>无时无刻的淫乱</vt:lpstr>
      <vt:lpstr>The Wayward Local Church</vt:lpstr>
      <vt:lpstr>I. 含泪开除生活在罪中的会友 (5:1-2).</vt:lpstr>
      <vt:lpstr>II. 纪律的管教会使犯错的人和教会 受益 (5:3-8)</vt:lpstr>
      <vt:lpstr>A. 纪律的管教就是将犯错的信徒交给撒旦的权势 (5:3-5) </vt:lpstr>
      <vt:lpstr>B. 惩戒维护 教会的  圣洁(5:6-8)</vt:lpstr>
      <vt:lpstr>酵母</vt:lpstr>
      <vt:lpstr>逾越节在过去 重要的含义 (出埃及记12)</vt:lpstr>
      <vt:lpstr>逾越节的羔羊</vt:lpstr>
      <vt:lpstr>"除去所有的酵!"</vt:lpstr>
      <vt:lpstr>除酵节</vt:lpstr>
      <vt:lpstr>III. 是否与不道德的人 相交 取决于他们是否是基督徒  (5:9-13).</vt:lpstr>
      <vt:lpstr>A. 我们 可以 和生活在罪中不信的人相交 (5:9-10).</vt:lpstr>
      <vt:lpstr>哪一些罪行足以得到教会的惩戒?</vt:lpstr>
      <vt:lpstr>C. 教会必须除去不道德的信徒 (5:12-13)</vt:lpstr>
      <vt:lpstr>如何对待受管教中的信徒</vt:lpstr>
      <vt:lpstr>林前5：经文的重点</vt:lpstr>
      <vt:lpstr>要如何保持教会的纯洁?</vt:lpstr>
      <vt:lpstr>Slides on  格林多前 6</vt:lpstr>
      <vt:lpstr>信徒之间的纷争是 家 务事––不是给非信徒来解决的(6:1)</vt:lpstr>
      <vt:lpstr>I. 我们比非信徒 更能够胜任 来解决教会的纷争  (6:2-6, 9-11)</vt:lpstr>
      <vt:lpstr>"岂不知圣徒要审判世界么?" (6:2a)</vt:lpstr>
      <vt:lpstr>基督做王</vt:lpstr>
      <vt:lpstr>未来的光景 (启19–20)</vt:lpstr>
      <vt:lpstr>启示录 20:4 (CNV)</vt:lpstr>
      <vt:lpstr>II. 自己吃亏总强过教会失了见证 (6:7-8)</vt:lpstr>
      <vt:lpstr>"你们是世界的 光…"</vt:lpstr>
      <vt:lpstr>何以吃亏而得胜</vt:lpstr>
      <vt:lpstr>信徒的争执应有教会审判  (林前6的中心思想)</vt:lpstr>
      <vt:lpstr>教会制约</vt:lpstr>
      <vt:lpstr>你们不知道你们的身体就是那位住在你们里面的圣灵的殿吗？ 这圣灵是你们从 神那里领受的。你们不是属于自己的， 20 因为你们是用重价买来的。所以你们务要用自己的身体荣耀 神。   (哥林多前书 6:19-20 CNV)..</vt:lpstr>
      <vt:lpstr>我们与非信徒相比，要怎么样才能…</vt:lpstr>
      <vt:lpstr>Slides on  格林多前 7</vt:lpstr>
      <vt:lpstr>STRAIGHT TALK ON CONTENTMENT</vt:lpstr>
      <vt:lpstr>Black</vt:lpstr>
      <vt:lpstr>"不结婚便无法了解何为 真的幸福…"</vt:lpstr>
      <vt:lpstr>你有满足么?</vt:lpstr>
      <vt:lpstr>为何你应当满足于：</vt:lpstr>
      <vt:lpstr>The Wayward Local Church</vt:lpstr>
      <vt:lpstr>格林多前7 概述</vt:lpstr>
      <vt:lpstr>I. 已婚的可以在婚约中正当地满足彼此的性需求 (7:1-7)</vt:lpstr>
      <vt:lpstr>II. 不能在性需求上自制的鳏夫寡妇也可以选择再婚  (7:8-9)</vt:lpstr>
      <vt:lpstr>沃尔特· 麦克康奈尔 博士</vt:lpstr>
      <vt:lpstr>沃尔特和克莱尔 ·麦克康奈尔</vt:lpstr>
      <vt:lpstr>Black</vt:lpstr>
      <vt:lpstr>III. 已离婚的不要急着再嫁娶，要等着和原来的配偶复合(7:10-11)</vt:lpstr>
      <vt:lpstr>四中观点…</vt:lpstr>
      <vt:lpstr>IV. 与不信的配偶结婚的信徒不当离婚，因信的那一方，不信的配偶乃至整个家庭也成为圣洁了(7:12-16)</vt:lpstr>
      <vt:lpstr>V. 所有的人: 对蒙召时的外貌和社会地位都应显出满足喜乐(7:17-24)</vt:lpstr>
      <vt:lpstr>满足于现在的身体 (7:17-19)</vt:lpstr>
      <vt:lpstr>满足于现有的社会经济地位 (7:20-23)</vt:lpstr>
      <vt:lpstr>罗马社会的四个阶层</vt:lpstr>
      <vt:lpstr>PowerPoint Presentation</vt:lpstr>
      <vt:lpstr>神的美意</vt:lpstr>
      <vt:lpstr>满足</vt:lpstr>
      <vt:lpstr>为何保持…</vt:lpstr>
      <vt:lpstr>Third Missionary Journey Map</vt:lpstr>
      <vt:lpstr>林前7 概述</vt:lpstr>
      <vt:lpstr>I. 独身的优势 (7:28b-35).</vt:lpstr>
      <vt:lpstr>A.  肉体上的苦难: 独身的比结婚的要少受肉体上的苦难 (7:28b).</vt:lpstr>
      <vt:lpstr>Cattleman's Stress Test</vt:lpstr>
      <vt:lpstr>压力水平尺度</vt:lpstr>
      <vt:lpstr>减压球</vt:lpstr>
      <vt:lpstr>B.  时间: 独身的在永恒之事上可以投入更多的时间 (7:29-31).</vt:lpstr>
      <vt:lpstr>新加坡神学院的女教员们</vt:lpstr>
      <vt:lpstr>儿童作家</vt:lpstr>
      <vt:lpstr>其他独身者</vt:lpstr>
      <vt:lpstr>C.  分心: 已婚的在事奉上更易分心 (7:32-35).</vt:lpstr>
      <vt:lpstr>十字路乐团(1981-83)</vt:lpstr>
      <vt:lpstr>十字路口音乐事工</vt:lpstr>
      <vt:lpstr>中国, 1981</vt:lpstr>
      <vt:lpstr>苏姗和我, 1982</vt:lpstr>
      <vt:lpstr>不是不可以结婚 (7:36-40).</vt:lpstr>
      <vt:lpstr>A. 独身的若是控制不了欲火，反倒是结婚的好(7:36-38).</vt:lpstr>
      <vt:lpstr>B. 寡居的同样也可以结婚(7:39-40).</vt:lpstr>
      <vt:lpstr>单亲爸爸几多愁～</vt:lpstr>
      <vt:lpstr>林前 7:25-40的 中心思想</vt:lpstr>
      <vt:lpstr>独身又怎样?</vt:lpstr>
      <vt:lpstr>哈里特·哈特妮</vt:lpstr>
      <vt:lpstr>已婚又何妨?</vt:lpstr>
      <vt:lpstr>新约中闪耀的王老五们</vt:lpstr>
      <vt:lpstr>露茜·斯文道尔</vt:lpstr>
      <vt:lpstr>Slides on  格林多前 8</vt:lpstr>
      <vt:lpstr>确信源自…</vt:lpstr>
      <vt:lpstr>哥林多出现的问题</vt:lpstr>
      <vt:lpstr>确信源自。。。</vt:lpstr>
      <vt:lpstr>黑       与 白</vt:lpstr>
      <vt:lpstr>灰色 地带</vt:lpstr>
      <vt:lpstr>灰色地带的例子</vt:lpstr>
      <vt:lpstr>灰色地带的例子</vt:lpstr>
      <vt:lpstr>灰色地带的例子</vt:lpstr>
      <vt:lpstr>为什么我们要在意别人的良心?</vt:lpstr>
      <vt:lpstr>为何要在灰色地带的事件上放弃我们的权利?</vt:lpstr>
      <vt:lpstr>I. 爱大过知识 (8:1-3).</vt:lpstr>
      <vt:lpstr>肉及市场</vt:lpstr>
      <vt:lpstr>爱</vt:lpstr>
      <vt:lpstr>Black</vt:lpstr>
      <vt:lpstr>II. 保守软弱之人的良心(8:4-8).</vt:lpstr>
      <vt:lpstr>III. 若是那我们可做的会绊倒弟兄，当永远地放弃这权利 (8:9-13).</vt:lpstr>
      <vt:lpstr>在灰色地带上坚持要求自己的权利便是不义 ，因为这样做便会 (8:10-12).</vt:lpstr>
      <vt:lpstr>第8章中心思想</vt:lpstr>
      <vt:lpstr>用灰质（脑子）处理灰色地带</vt:lpstr>
      <vt:lpstr>Slides on  格林多前 9</vt:lpstr>
      <vt:lpstr>哥林多前书8–10</vt:lpstr>
      <vt:lpstr>为什么我们要在意别人的良心?</vt:lpstr>
      <vt:lpstr>为何要在灰色地带的事件上放弃我们的权利?</vt:lpstr>
      <vt:lpstr>菜-牛</vt:lpstr>
      <vt:lpstr>哥林多前书 8–10</vt:lpstr>
      <vt:lpstr>服事基督的有权利么?</vt:lpstr>
      <vt:lpstr>I. 基督的仆人有权利 (9:1-14).</vt:lpstr>
      <vt:lpstr>希罗哲学家和宗教老师如何得偿？</vt:lpstr>
      <vt:lpstr>How did Paul support himself?</vt:lpstr>
      <vt:lpstr>格林多后11:7-8</vt:lpstr>
      <vt:lpstr>Shepherd</vt:lpstr>
      <vt:lpstr>Don't muzzle the ox</vt:lpstr>
      <vt:lpstr>祭司的食物来源</vt:lpstr>
      <vt:lpstr>II. 为福音的缘故放弃权利 (9:15-27).</vt:lpstr>
      <vt:lpstr>放弃自己的权利只为帮助他人在基督里灵性的成熟   (林前第九章中心思想)</vt:lpstr>
      <vt:lpstr>牛群心态</vt:lpstr>
      <vt:lpstr>我们怎么样在能与非信徒 不一样?</vt:lpstr>
      <vt:lpstr>我们与非信徒相比，要怎么样才能…</vt:lpstr>
      <vt:lpstr>主要思想</vt:lpstr>
      <vt:lpstr>成圣 (1:2) = “被神分别为 祂的产业” </vt:lpstr>
      <vt:lpstr>Black</vt:lpstr>
      <vt:lpstr>新约全书讲章 • BibleStudyDownloads.org</vt:lpstr>
      <vt:lpstr>Black</vt:lpstr>
      <vt:lpstr>新约全书链接地址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282</cp:revision>
  <dcterms:created xsi:type="dcterms:W3CDTF">2009-03-02T11:31:42Z</dcterms:created>
  <dcterms:modified xsi:type="dcterms:W3CDTF">2020-07-06T21:47:27Z</dcterms:modified>
</cp:coreProperties>
</file>